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1"/>
  </p:notesMasterIdLst>
  <p:sldIdLst>
    <p:sldId id="260" r:id="rId2"/>
    <p:sldId id="317" r:id="rId3"/>
    <p:sldId id="258" r:id="rId4"/>
    <p:sldId id="320" r:id="rId5"/>
    <p:sldId id="259" r:id="rId6"/>
    <p:sldId id="312" r:id="rId7"/>
    <p:sldId id="316" r:id="rId8"/>
    <p:sldId id="290" r:id="rId9"/>
    <p:sldId id="319" r:id="rId10"/>
  </p:sldIdLst>
  <p:sldSz cx="9144000" cy="5143500" type="screen16x9"/>
  <p:notesSz cx="6858000" cy="9144000"/>
  <p:embeddedFontLst>
    <p:embeddedFont>
      <p:font typeface="Nunito" panose="02020500000000000000" charset="-120"/>
      <p:regular r:id="rId12"/>
      <p:bold r:id="rId13"/>
      <p:italic r:id="rId14"/>
      <p:boldItalic r:id="rId15"/>
    </p:embeddedFont>
    <p:embeddedFont>
      <p:font typeface="Arvo" panose="02020500000000000000" charset="0"/>
      <p:regular r:id="rId16"/>
      <p:bold r:id="rId17"/>
      <p:italic r:id="rId18"/>
      <p:boldItalic r:id="rId19"/>
    </p:embeddedFont>
    <p:embeddedFont>
      <p:font typeface="Comic Sans MS" panose="030F0702030302020204" pitchFamily="66" charset="0"/>
      <p:regular r:id="rId20"/>
      <p:bold r:id="rId21"/>
      <p:italic r:id="rId22"/>
      <p:boldItalic r:id="rId23"/>
    </p:embeddedFont>
    <p:embeddedFont>
      <p:font typeface="Encode Sans" panose="02020500000000000000" charset="0"/>
      <p:regular r:id="rId24"/>
      <p:bold r:id="rId25"/>
    </p:embeddedFont>
    <p:embeddedFont>
      <p:font typeface="微軟正黑體" panose="020B0604030504040204" pitchFamily="34" charset="-120"/>
      <p:regular r:id="rId26"/>
      <p:bold r:id="rId27"/>
    </p:embeddedFont>
    <p:embeddedFont>
      <p:font typeface="標楷體" panose="03000509000000000000" pitchFamily="65" charset="-12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1A6D6C74-4683-43E4-AEAB-815C83661A7A}">
  <a:tblStyle styleId="{1A6D6C74-4683-43E4-AEAB-815C83661A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7" d="100"/>
          <a:sy n="157" d="100"/>
        </p:scale>
        <p:origin x="29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300503d765_0_3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300503d765_0_3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2d05417c9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2d05417c9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2d05417c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2d05417c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2d05417c9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12d05417c9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651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2d05417c9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12d05417c9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4949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9"/>
        <p:cNvGrpSpPr/>
        <p:nvPr/>
      </p:nvGrpSpPr>
      <p:grpSpPr>
        <a:xfrm>
          <a:off x="0" y="0"/>
          <a:ext cx="0" cy="0"/>
          <a:chOff x="0" y="0"/>
          <a:chExt cx="0" cy="0"/>
        </a:xfrm>
      </p:grpSpPr>
      <p:sp>
        <p:nvSpPr>
          <p:cNvPr id="1950" name="Google Shape;1950;g1300503d765_0_3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1" name="Google Shape;1951;g1300503d765_0_3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2d05417c9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2d05417c9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5788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5667000" y="2394300"/>
            <a:ext cx="2757000" cy="6183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subTitle" idx="1"/>
          </p:nvPr>
        </p:nvSpPr>
        <p:spPr>
          <a:xfrm>
            <a:off x="5933325" y="3165000"/>
            <a:ext cx="2490600" cy="522000"/>
          </a:xfrm>
          <a:prstGeom prst="rect">
            <a:avLst/>
          </a:prstGeom>
        </p:spPr>
        <p:txBody>
          <a:bodyPr spcFirstLastPara="1" wrap="square" lIns="91425" tIns="91425" rIns="91425" bIns="91425" anchor="t" anchorCtr="0">
            <a:noAutofit/>
          </a:bodyPr>
          <a:lstStyle>
            <a:lvl1pPr lvl="0" algn="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30" name="Google Shape;30;p3"/>
          <p:cNvSpPr txBox="1">
            <a:spLocks noGrp="1"/>
          </p:cNvSpPr>
          <p:nvPr>
            <p:ph type="title" idx="2" hasCustomPrompt="1"/>
          </p:nvPr>
        </p:nvSpPr>
        <p:spPr>
          <a:xfrm>
            <a:off x="6339725" y="890400"/>
            <a:ext cx="2084400" cy="150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0"/>
              <a:buNone/>
              <a:defRPr sz="120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1" name="Google Shape;31;p3"/>
          <p:cNvSpPr/>
          <p:nvPr/>
        </p:nvSpPr>
        <p:spPr>
          <a:xfrm flipH="1">
            <a:off x="7625119" y="39047"/>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174318" y="86812"/>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5681432" y="3665755"/>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249944" y="2752571"/>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8118288" y="4098656"/>
            <a:ext cx="1052872" cy="1155228"/>
          </a:xfrm>
          <a:custGeom>
            <a:avLst/>
            <a:gdLst/>
            <a:ahLst/>
            <a:cxnLst/>
            <a:rect l="l" t="t" r="r" b="b"/>
            <a:pathLst>
              <a:path w="4309" h="4728" extrusionOk="0">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flipH="1">
            <a:off x="3114061" y="3330296"/>
            <a:ext cx="1583995" cy="1185627"/>
          </a:xfrm>
          <a:custGeom>
            <a:avLst/>
            <a:gdLst/>
            <a:ahLst/>
            <a:cxnLst/>
            <a:rect l="l" t="t" r="r" b="b"/>
            <a:pathLst>
              <a:path w="14204" h="10632" extrusionOk="0">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1883657" y="2949296"/>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3"/>
          <p:cNvGrpSpPr/>
          <p:nvPr/>
        </p:nvGrpSpPr>
        <p:grpSpPr>
          <a:xfrm flipH="1">
            <a:off x="-27155" y="3558914"/>
            <a:ext cx="7928361" cy="1672319"/>
            <a:chOff x="1691672" y="4955436"/>
            <a:chExt cx="2621552" cy="552961"/>
          </a:xfrm>
        </p:grpSpPr>
        <p:sp>
          <p:nvSpPr>
            <p:cNvPr id="39" name="Google Shape;39;p3"/>
            <p:cNvSpPr/>
            <p:nvPr/>
          </p:nvSpPr>
          <p:spPr>
            <a:xfrm>
              <a:off x="1691672" y="4955436"/>
              <a:ext cx="2621533" cy="552958"/>
            </a:xfrm>
            <a:custGeom>
              <a:avLst/>
              <a:gdLst/>
              <a:ahLst/>
              <a:cxnLst/>
              <a:rect l="l" t="t" r="r" b="b"/>
              <a:pathLst>
                <a:path w="58759" h="12394" extrusionOk="0">
                  <a:moveTo>
                    <a:pt x="50305" y="0"/>
                  </a:moveTo>
                  <a:cubicBezTo>
                    <a:pt x="39301" y="0"/>
                    <a:pt x="19201" y="1727"/>
                    <a:pt x="1" y="12394"/>
                  </a:cubicBezTo>
                  <a:lnTo>
                    <a:pt x="58758" y="12394"/>
                  </a:lnTo>
                  <a:lnTo>
                    <a:pt x="58758" y="396"/>
                  </a:lnTo>
                  <a:cubicBezTo>
                    <a:pt x="58758" y="396"/>
                    <a:pt x="55575" y="0"/>
                    <a:pt x="50305" y="0"/>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591174" y="4965029"/>
              <a:ext cx="722049" cy="543366"/>
            </a:xfrm>
            <a:custGeom>
              <a:avLst/>
              <a:gdLst/>
              <a:ahLst/>
              <a:cxnLst/>
              <a:rect l="l" t="t" r="r" b="b"/>
              <a:pathLst>
                <a:path w="16184" h="12179" extrusionOk="0">
                  <a:moveTo>
                    <a:pt x="13424" y="0"/>
                  </a:moveTo>
                  <a:cubicBezTo>
                    <a:pt x="11705" y="3132"/>
                    <a:pt x="9341" y="5824"/>
                    <a:pt x="6401" y="8165"/>
                  </a:cubicBezTo>
                  <a:cubicBezTo>
                    <a:pt x="4388" y="9759"/>
                    <a:pt x="2240" y="11071"/>
                    <a:pt x="1" y="12179"/>
                  </a:cubicBezTo>
                  <a:lnTo>
                    <a:pt x="16183" y="12179"/>
                  </a:lnTo>
                  <a:lnTo>
                    <a:pt x="16183" y="181"/>
                  </a:lnTo>
                  <a:cubicBezTo>
                    <a:pt x="15279" y="114"/>
                    <a:pt x="14351" y="57"/>
                    <a:pt x="13424" y="0"/>
                  </a:cubicBezTo>
                  <a:close/>
                </a:path>
              </a:pathLst>
            </a:custGeom>
            <a:solidFill>
              <a:srgbClr val="A42C3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2349571" y="4985552"/>
              <a:ext cx="1963640" cy="513296"/>
            </a:xfrm>
            <a:custGeom>
              <a:avLst/>
              <a:gdLst/>
              <a:ahLst/>
              <a:cxnLst/>
              <a:rect l="l" t="t" r="r" b="b"/>
              <a:pathLst>
                <a:path w="44013" h="11505" extrusionOk="0">
                  <a:moveTo>
                    <a:pt x="35221" y="1"/>
                  </a:moveTo>
                  <a:cubicBezTo>
                    <a:pt x="33560" y="1"/>
                    <a:pt x="31899" y="54"/>
                    <a:pt x="30239" y="174"/>
                  </a:cubicBezTo>
                  <a:cubicBezTo>
                    <a:pt x="27151" y="388"/>
                    <a:pt x="24065" y="840"/>
                    <a:pt x="21057" y="1599"/>
                  </a:cubicBezTo>
                  <a:cubicBezTo>
                    <a:pt x="18489" y="2254"/>
                    <a:pt x="15934" y="3057"/>
                    <a:pt x="13435" y="3951"/>
                  </a:cubicBezTo>
                  <a:cubicBezTo>
                    <a:pt x="8628" y="5680"/>
                    <a:pt x="3902" y="7919"/>
                    <a:pt x="1" y="11278"/>
                  </a:cubicBezTo>
                  <a:lnTo>
                    <a:pt x="1" y="11505"/>
                  </a:lnTo>
                  <a:cubicBezTo>
                    <a:pt x="3336" y="8598"/>
                    <a:pt x="7362" y="6506"/>
                    <a:pt x="11467" y="4878"/>
                  </a:cubicBezTo>
                  <a:cubicBezTo>
                    <a:pt x="13910" y="3916"/>
                    <a:pt x="16420" y="3102"/>
                    <a:pt x="18942" y="2368"/>
                  </a:cubicBezTo>
                  <a:cubicBezTo>
                    <a:pt x="21882" y="1519"/>
                    <a:pt x="24856" y="897"/>
                    <a:pt x="27909" y="558"/>
                  </a:cubicBezTo>
                  <a:cubicBezTo>
                    <a:pt x="30302" y="288"/>
                    <a:pt x="32714" y="179"/>
                    <a:pt x="35127" y="179"/>
                  </a:cubicBezTo>
                  <a:cubicBezTo>
                    <a:pt x="35850" y="179"/>
                    <a:pt x="36573" y="189"/>
                    <a:pt x="37295" y="207"/>
                  </a:cubicBezTo>
                  <a:cubicBezTo>
                    <a:pt x="38833" y="242"/>
                    <a:pt x="40371" y="332"/>
                    <a:pt x="41909" y="423"/>
                  </a:cubicBezTo>
                  <a:cubicBezTo>
                    <a:pt x="42610" y="456"/>
                    <a:pt x="43311" y="501"/>
                    <a:pt x="44012" y="581"/>
                  </a:cubicBezTo>
                  <a:lnTo>
                    <a:pt x="44012" y="411"/>
                  </a:lnTo>
                  <a:cubicBezTo>
                    <a:pt x="43990" y="400"/>
                    <a:pt x="43967" y="400"/>
                    <a:pt x="43944" y="400"/>
                  </a:cubicBezTo>
                  <a:cubicBezTo>
                    <a:pt x="42520" y="230"/>
                    <a:pt x="41072" y="185"/>
                    <a:pt x="39635" y="117"/>
                  </a:cubicBezTo>
                  <a:cubicBezTo>
                    <a:pt x="38164" y="42"/>
                    <a:pt x="36693" y="1"/>
                    <a:pt x="35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988364" y="4995769"/>
              <a:ext cx="1316276" cy="503079"/>
            </a:xfrm>
            <a:custGeom>
              <a:avLst/>
              <a:gdLst/>
              <a:ahLst/>
              <a:cxnLst/>
              <a:rect l="l" t="t" r="r" b="b"/>
              <a:pathLst>
                <a:path w="29503" h="11276" extrusionOk="0">
                  <a:moveTo>
                    <a:pt x="29503" y="1"/>
                  </a:moveTo>
                  <a:lnTo>
                    <a:pt x="26585" y="317"/>
                  </a:lnTo>
                  <a:cubicBezTo>
                    <a:pt x="24720" y="566"/>
                    <a:pt x="22876" y="917"/>
                    <a:pt x="21067" y="1370"/>
                  </a:cubicBezTo>
                  <a:cubicBezTo>
                    <a:pt x="18489" y="2025"/>
                    <a:pt x="15945" y="2828"/>
                    <a:pt x="13445" y="3722"/>
                  </a:cubicBezTo>
                  <a:cubicBezTo>
                    <a:pt x="8628" y="5451"/>
                    <a:pt x="3901" y="7690"/>
                    <a:pt x="0" y="11049"/>
                  </a:cubicBezTo>
                  <a:lnTo>
                    <a:pt x="0" y="11276"/>
                  </a:lnTo>
                  <a:cubicBezTo>
                    <a:pt x="3347" y="8369"/>
                    <a:pt x="7361" y="6277"/>
                    <a:pt x="11477" y="4649"/>
                  </a:cubicBezTo>
                  <a:cubicBezTo>
                    <a:pt x="13920" y="3687"/>
                    <a:pt x="16420" y="2873"/>
                    <a:pt x="18941" y="2139"/>
                  </a:cubicBezTo>
                  <a:cubicBezTo>
                    <a:pt x="21881" y="1290"/>
                    <a:pt x="26461" y="340"/>
                    <a:pt x="29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765788" y="5062469"/>
              <a:ext cx="1547427" cy="445927"/>
            </a:xfrm>
            <a:custGeom>
              <a:avLst/>
              <a:gdLst/>
              <a:ahLst/>
              <a:cxnLst/>
              <a:rect l="l" t="t" r="r" b="b"/>
              <a:pathLst>
                <a:path w="34684" h="9995" extrusionOk="0">
                  <a:moveTo>
                    <a:pt x="31317" y="0"/>
                  </a:moveTo>
                  <a:cubicBezTo>
                    <a:pt x="28523" y="0"/>
                    <a:pt x="25719" y="318"/>
                    <a:pt x="22979" y="745"/>
                  </a:cubicBezTo>
                  <a:cubicBezTo>
                    <a:pt x="20684" y="1096"/>
                    <a:pt x="18422" y="1548"/>
                    <a:pt x="16183" y="2170"/>
                  </a:cubicBezTo>
                  <a:cubicBezTo>
                    <a:pt x="14012" y="2769"/>
                    <a:pt x="11874" y="3527"/>
                    <a:pt x="9793" y="4409"/>
                  </a:cubicBezTo>
                  <a:cubicBezTo>
                    <a:pt x="6333" y="5891"/>
                    <a:pt x="3031" y="7756"/>
                    <a:pt x="1" y="9995"/>
                  </a:cubicBezTo>
                  <a:lnTo>
                    <a:pt x="306" y="9995"/>
                  </a:lnTo>
                  <a:cubicBezTo>
                    <a:pt x="2873" y="8118"/>
                    <a:pt x="5632" y="6501"/>
                    <a:pt x="8516" y="5167"/>
                  </a:cubicBezTo>
                  <a:cubicBezTo>
                    <a:pt x="12666" y="3244"/>
                    <a:pt x="17076" y="1910"/>
                    <a:pt x="21577" y="1141"/>
                  </a:cubicBezTo>
                  <a:cubicBezTo>
                    <a:pt x="24760" y="605"/>
                    <a:pt x="28025" y="180"/>
                    <a:pt x="31278" y="180"/>
                  </a:cubicBezTo>
                  <a:cubicBezTo>
                    <a:pt x="32416" y="180"/>
                    <a:pt x="33552" y="232"/>
                    <a:pt x="34683" y="350"/>
                  </a:cubicBezTo>
                  <a:lnTo>
                    <a:pt x="34683" y="169"/>
                  </a:lnTo>
                  <a:cubicBezTo>
                    <a:pt x="33566" y="52"/>
                    <a:pt x="32442" y="0"/>
                    <a:pt x="31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3253703" y="5107798"/>
              <a:ext cx="1059517" cy="400598"/>
            </a:xfrm>
            <a:custGeom>
              <a:avLst/>
              <a:gdLst/>
              <a:ahLst/>
              <a:cxnLst/>
              <a:rect l="l" t="t" r="r" b="b"/>
              <a:pathLst>
                <a:path w="23748" h="8979" extrusionOk="0">
                  <a:moveTo>
                    <a:pt x="23747" y="0"/>
                  </a:moveTo>
                  <a:cubicBezTo>
                    <a:pt x="20931" y="170"/>
                    <a:pt x="18138" y="826"/>
                    <a:pt x="15424" y="1583"/>
                  </a:cubicBezTo>
                  <a:cubicBezTo>
                    <a:pt x="12178" y="2500"/>
                    <a:pt x="9024" y="3676"/>
                    <a:pt x="6027" y="5225"/>
                  </a:cubicBezTo>
                  <a:cubicBezTo>
                    <a:pt x="3924" y="6310"/>
                    <a:pt x="1900" y="7577"/>
                    <a:pt x="0" y="8979"/>
                  </a:cubicBezTo>
                  <a:lnTo>
                    <a:pt x="294" y="8979"/>
                  </a:lnTo>
                  <a:cubicBezTo>
                    <a:pt x="1865" y="7837"/>
                    <a:pt x="3494" y="6797"/>
                    <a:pt x="5202" y="5870"/>
                  </a:cubicBezTo>
                  <a:cubicBezTo>
                    <a:pt x="8130" y="4264"/>
                    <a:pt x="11240" y="2986"/>
                    <a:pt x="14440" y="2047"/>
                  </a:cubicBezTo>
                  <a:cubicBezTo>
                    <a:pt x="17471" y="1165"/>
                    <a:pt x="20581" y="362"/>
                    <a:pt x="23747" y="170"/>
                  </a:cubicBezTo>
                  <a:lnTo>
                    <a:pt x="237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3649710" y="5186500"/>
              <a:ext cx="663514" cy="321897"/>
            </a:xfrm>
            <a:custGeom>
              <a:avLst/>
              <a:gdLst/>
              <a:ahLst/>
              <a:cxnLst/>
              <a:rect l="l" t="t" r="r" b="b"/>
              <a:pathLst>
                <a:path w="14872" h="7215" extrusionOk="0">
                  <a:moveTo>
                    <a:pt x="14871" y="0"/>
                  </a:moveTo>
                  <a:cubicBezTo>
                    <a:pt x="13107" y="407"/>
                    <a:pt x="11377" y="939"/>
                    <a:pt x="9692" y="1595"/>
                  </a:cubicBezTo>
                  <a:cubicBezTo>
                    <a:pt x="6684" y="2771"/>
                    <a:pt x="3823" y="4332"/>
                    <a:pt x="1234" y="6254"/>
                  </a:cubicBezTo>
                  <a:cubicBezTo>
                    <a:pt x="815" y="6571"/>
                    <a:pt x="408" y="6887"/>
                    <a:pt x="1" y="7215"/>
                  </a:cubicBezTo>
                  <a:lnTo>
                    <a:pt x="284" y="7215"/>
                  </a:lnTo>
                  <a:cubicBezTo>
                    <a:pt x="1832" y="5971"/>
                    <a:pt x="3495" y="4852"/>
                    <a:pt x="5237" y="3890"/>
                  </a:cubicBezTo>
                  <a:cubicBezTo>
                    <a:pt x="8064" y="2307"/>
                    <a:pt x="11117" y="1120"/>
                    <a:pt x="14261" y="329"/>
                  </a:cubicBezTo>
                  <a:cubicBezTo>
                    <a:pt x="14464" y="272"/>
                    <a:pt x="14668" y="226"/>
                    <a:pt x="14871" y="181"/>
                  </a:cubicBezTo>
                  <a:lnTo>
                    <a:pt x="148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1" name="Google Shape;71;p6"/>
          <p:cNvSpPr/>
          <p:nvPr/>
        </p:nvSpPr>
        <p:spPr>
          <a:xfrm flipH="1">
            <a:off x="-255993" y="-195303"/>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8258728" y="106377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7093546" y="86812"/>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7257600" y="4438026"/>
            <a:ext cx="2568616" cy="1922611"/>
          </a:xfrm>
          <a:custGeom>
            <a:avLst/>
            <a:gdLst/>
            <a:ahLst/>
            <a:cxnLst/>
            <a:rect l="l" t="t" r="r" b="b"/>
            <a:pathLst>
              <a:path w="14204" h="10632" extrusionOk="0">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2" y="4313980"/>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8"/>
        <p:cNvGrpSpPr/>
        <p:nvPr/>
      </p:nvGrpSpPr>
      <p:grpSpPr>
        <a:xfrm>
          <a:off x="0" y="0"/>
          <a:ext cx="0" cy="0"/>
          <a:chOff x="0" y="0"/>
          <a:chExt cx="0" cy="0"/>
        </a:xfrm>
      </p:grpSpPr>
      <p:sp>
        <p:nvSpPr>
          <p:cNvPr id="99" name="Google Shape;99;p9"/>
          <p:cNvSpPr txBox="1">
            <a:spLocks noGrp="1"/>
          </p:cNvSpPr>
          <p:nvPr>
            <p:ph type="title"/>
          </p:nvPr>
        </p:nvSpPr>
        <p:spPr>
          <a:xfrm>
            <a:off x="3744750" y="1346725"/>
            <a:ext cx="4045200" cy="1329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7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0" name="Google Shape;100;p9"/>
          <p:cNvSpPr txBox="1">
            <a:spLocks noGrp="1"/>
          </p:cNvSpPr>
          <p:nvPr>
            <p:ph type="subTitle" idx="1"/>
          </p:nvPr>
        </p:nvSpPr>
        <p:spPr>
          <a:xfrm>
            <a:off x="3744750" y="2676025"/>
            <a:ext cx="4434300" cy="69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1" name="Google Shape;101;p9"/>
          <p:cNvSpPr/>
          <p:nvPr/>
        </p:nvSpPr>
        <p:spPr>
          <a:xfrm>
            <a:off x="7789939" y="3420118"/>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2244445" y="3317056"/>
            <a:ext cx="1052872" cy="1155228"/>
          </a:xfrm>
          <a:custGeom>
            <a:avLst/>
            <a:gdLst/>
            <a:ahLst/>
            <a:cxnLst/>
            <a:rect l="l" t="t" r="r" b="b"/>
            <a:pathLst>
              <a:path w="4309" h="4728" extrusionOk="0">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26525" y="3417881"/>
            <a:ext cx="1583995" cy="1185627"/>
          </a:xfrm>
          <a:custGeom>
            <a:avLst/>
            <a:gdLst/>
            <a:ahLst/>
            <a:cxnLst/>
            <a:rect l="l" t="t" r="r" b="b"/>
            <a:pathLst>
              <a:path w="14204" h="10632" extrusionOk="0">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98657" y="126522"/>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7621628" y="17217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a:off x="2653796" y="172187"/>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2954930" y="3748360"/>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flipH="1">
            <a:off x="5" y="3827185"/>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flipH="1">
            <a:off x="7621630" y="3827185"/>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a:off x="-26200" y="4184050"/>
            <a:ext cx="9201600" cy="959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2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ITLE_ONLY_1">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 name="Google Shape;129;p13"/>
          <p:cNvSpPr txBox="1">
            <a:spLocks noGrp="1"/>
          </p:cNvSpPr>
          <p:nvPr>
            <p:ph type="title" idx="2" hasCustomPrompt="1"/>
          </p:nvPr>
        </p:nvSpPr>
        <p:spPr>
          <a:xfrm>
            <a:off x="792025" y="1315250"/>
            <a:ext cx="2508900" cy="637200"/>
          </a:xfrm>
          <a:prstGeom prst="rect">
            <a:avLst/>
          </a:prstGeom>
        </p:spPr>
        <p:txBody>
          <a:bodyPr spcFirstLastPara="1" wrap="square" lIns="91425" tIns="0" rIns="91425" bIns="0" anchor="b" anchorCtr="0">
            <a:noAutofit/>
          </a:bodyPr>
          <a:lstStyle>
            <a:lvl1pPr lvl="0" rtl="0">
              <a:spcBef>
                <a:spcPts val="0"/>
              </a:spcBef>
              <a:spcAft>
                <a:spcPts val="0"/>
              </a:spcAft>
              <a:buSzPts val="6000"/>
              <a:buNone/>
              <a:defRPr sz="41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0" name="Google Shape;130;p13"/>
          <p:cNvSpPr txBox="1">
            <a:spLocks noGrp="1"/>
          </p:cNvSpPr>
          <p:nvPr>
            <p:ph type="subTitle" idx="1"/>
          </p:nvPr>
        </p:nvSpPr>
        <p:spPr>
          <a:xfrm>
            <a:off x="792025" y="1944450"/>
            <a:ext cx="2508900" cy="316800"/>
          </a:xfrm>
          <a:prstGeom prst="rect">
            <a:avLst/>
          </a:prstGeom>
        </p:spPr>
        <p:txBody>
          <a:bodyPr spcFirstLastPara="1" wrap="square" lIns="91425" tIns="0" rIns="91425" bIns="0" anchor="t" anchorCtr="0">
            <a:noAutofit/>
          </a:bodyPr>
          <a:lstStyle>
            <a:lvl1pPr lvl="0">
              <a:spcBef>
                <a:spcPts val="0"/>
              </a:spcBef>
              <a:spcAft>
                <a:spcPts val="0"/>
              </a:spcAft>
              <a:buSzPts val="2000"/>
              <a:buFont typeface="Arvo"/>
              <a:buNone/>
              <a:defRPr sz="2000" b="1">
                <a:latin typeface="Arvo"/>
                <a:ea typeface="Arvo"/>
                <a:cs typeface="Arvo"/>
                <a:sym typeface="Arvo"/>
              </a:defRPr>
            </a:lvl1pPr>
            <a:lvl2pPr lvl="1">
              <a:spcBef>
                <a:spcPts val="0"/>
              </a:spcBef>
              <a:spcAft>
                <a:spcPts val="0"/>
              </a:spcAft>
              <a:buSzPts val="2000"/>
              <a:buFont typeface="Arvo"/>
              <a:buNone/>
              <a:defRPr sz="2000" b="1">
                <a:latin typeface="Arvo"/>
                <a:ea typeface="Arvo"/>
                <a:cs typeface="Arvo"/>
                <a:sym typeface="Arvo"/>
              </a:defRPr>
            </a:lvl2pPr>
            <a:lvl3pPr lvl="2">
              <a:spcBef>
                <a:spcPts val="0"/>
              </a:spcBef>
              <a:spcAft>
                <a:spcPts val="0"/>
              </a:spcAft>
              <a:buSzPts val="2000"/>
              <a:buFont typeface="Arvo"/>
              <a:buNone/>
              <a:defRPr sz="2000" b="1">
                <a:latin typeface="Arvo"/>
                <a:ea typeface="Arvo"/>
                <a:cs typeface="Arvo"/>
                <a:sym typeface="Arvo"/>
              </a:defRPr>
            </a:lvl3pPr>
            <a:lvl4pPr lvl="3">
              <a:spcBef>
                <a:spcPts val="0"/>
              </a:spcBef>
              <a:spcAft>
                <a:spcPts val="0"/>
              </a:spcAft>
              <a:buSzPts val="2000"/>
              <a:buFont typeface="Arvo"/>
              <a:buNone/>
              <a:defRPr sz="2000" b="1">
                <a:latin typeface="Arvo"/>
                <a:ea typeface="Arvo"/>
                <a:cs typeface="Arvo"/>
                <a:sym typeface="Arvo"/>
              </a:defRPr>
            </a:lvl4pPr>
            <a:lvl5pPr lvl="4">
              <a:spcBef>
                <a:spcPts val="0"/>
              </a:spcBef>
              <a:spcAft>
                <a:spcPts val="0"/>
              </a:spcAft>
              <a:buSzPts val="2000"/>
              <a:buFont typeface="Arvo"/>
              <a:buNone/>
              <a:defRPr sz="2000" b="1">
                <a:latin typeface="Arvo"/>
                <a:ea typeface="Arvo"/>
                <a:cs typeface="Arvo"/>
                <a:sym typeface="Arvo"/>
              </a:defRPr>
            </a:lvl5pPr>
            <a:lvl6pPr lvl="5">
              <a:spcBef>
                <a:spcPts val="0"/>
              </a:spcBef>
              <a:spcAft>
                <a:spcPts val="0"/>
              </a:spcAft>
              <a:buSzPts val="2000"/>
              <a:buFont typeface="Arvo"/>
              <a:buNone/>
              <a:defRPr sz="2000" b="1">
                <a:latin typeface="Arvo"/>
                <a:ea typeface="Arvo"/>
                <a:cs typeface="Arvo"/>
                <a:sym typeface="Arvo"/>
              </a:defRPr>
            </a:lvl6pPr>
            <a:lvl7pPr lvl="6">
              <a:spcBef>
                <a:spcPts val="0"/>
              </a:spcBef>
              <a:spcAft>
                <a:spcPts val="0"/>
              </a:spcAft>
              <a:buSzPts val="2000"/>
              <a:buFont typeface="Arvo"/>
              <a:buNone/>
              <a:defRPr sz="2000" b="1">
                <a:latin typeface="Arvo"/>
                <a:ea typeface="Arvo"/>
                <a:cs typeface="Arvo"/>
                <a:sym typeface="Arvo"/>
              </a:defRPr>
            </a:lvl7pPr>
            <a:lvl8pPr lvl="7">
              <a:spcBef>
                <a:spcPts val="0"/>
              </a:spcBef>
              <a:spcAft>
                <a:spcPts val="0"/>
              </a:spcAft>
              <a:buSzPts val="2000"/>
              <a:buFont typeface="Arvo"/>
              <a:buNone/>
              <a:defRPr sz="2000" b="1">
                <a:latin typeface="Arvo"/>
                <a:ea typeface="Arvo"/>
                <a:cs typeface="Arvo"/>
                <a:sym typeface="Arvo"/>
              </a:defRPr>
            </a:lvl8pPr>
            <a:lvl9pPr lvl="8">
              <a:spcBef>
                <a:spcPts val="0"/>
              </a:spcBef>
              <a:spcAft>
                <a:spcPts val="0"/>
              </a:spcAft>
              <a:buSzPts val="2000"/>
              <a:buFont typeface="Arvo"/>
              <a:buNone/>
              <a:defRPr sz="2000" b="1">
                <a:latin typeface="Arvo"/>
                <a:ea typeface="Arvo"/>
                <a:cs typeface="Arvo"/>
                <a:sym typeface="Arvo"/>
              </a:defRPr>
            </a:lvl9pPr>
          </a:lstStyle>
          <a:p>
            <a:endParaRPr/>
          </a:p>
        </p:txBody>
      </p:sp>
      <p:sp>
        <p:nvSpPr>
          <p:cNvPr id="131" name="Google Shape;131;p13"/>
          <p:cNvSpPr txBox="1">
            <a:spLocks noGrp="1"/>
          </p:cNvSpPr>
          <p:nvPr>
            <p:ph type="subTitle" idx="3"/>
          </p:nvPr>
        </p:nvSpPr>
        <p:spPr>
          <a:xfrm>
            <a:off x="792025" y="2335150"/>
            <a:ext cx="2508900" cy="5313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32" name="Google Shape;132;p13"/>
          <p:cNvSpPr txBox="1">
            <a:spLocks noGrp="1"/>
          </p:cNvSpPr>
          <p:nvPr>
            <p:ph type="title" idx="4" hasCustomPrompt="1"/>
          </p:nvPr>
        </p:nvSpPr>
        <p:spPr>
          <a:xfrm>
            <a:off x="3754150" y="1315250"/>
            <a:ext cx="2508900" cy="637200"/>
          </a:xfrm>
          <a:prstGeom prst="rect">
            <a:avLst/>
          </a:prstGeom>
        </p:spPr>
        <p:txBody>
          <a:bodyPr spcFirstLastPara="1" wrap="square" lIns="91425" tIns="0" rIns="91425" bIns="0" anchor="b" anchorCtr="0">
            <a:noAutofit/>
          </a:bodyPr>
          <a:lstStyle>
            <a:lvl1pPr lvl="0" rtl="0">
              <a:spcBef>
                <a:spcPts val="0"/>
              </a:spcBef>
              <a:spcAft>
                <a:spcPts val="0"/>
              </a:spcAft>
              <a:buSzPts val="6000"/>
              <a:buNone/>
              <a:defRPr sz="41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3" name="Google Shape;133;p13"/>
          <p:cNvSpPr txBox="1">
            <a:spLocks noGrp="1"/>
          </p:cNvSpPr>
          <p:nvPr>
            <p:ph type="subTitle" idx="5"/>
          </p:nvPr>
        </p:nvSpPr>
        <p:spPr>
          <a:xfrm>
            <a:off x="3754150" y="1944450"/>
            <a:ext cx="2508900" cy="3168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Arvo"/>
              <a:buNone/>
              <a:defRPr sz="2000" b="1">
                <a:latin typeface="Arvo"/>
                <a:ea typeface="Arvo"/>
                <a:cs typeface="Arvo"/>
                <a:sym typeface="Arvo"/>
              </a:defRPr>
            </a:lvl1pPr>
            <a:lvl2pPr lvl="1" rtl="0">
              <a:spcBef>
                <a:spcPts val="0"/>
              </a:spcBef>
              <a:spcAft>
                <a:spcPts val="0"/>
              </a:spcAft>
              <a:buSzPts val="2000"/>
              <a:buFont typeface="Arvo"/>
              <a:buNone/>
              <a:defRPr sz="2000" b="1">
                <a:latin typeface="Arvo"/>
                <a:ea typeface="Arvo"/>
                <a:cs typeface="Arvo"/>
                <a:sym typeface="Arvo"/>
              </a:defRPr>
            </a:lvl2pPr>
            <a:lvl3pPr lvl="2" rtl="0">
              <a:spcBef>
                <a:spcPts val="0"/>
              </a:spcBef>
              <a:spcAft>
                <a:spcPts val="0"/>
              </a:spcAft>
              <a:buSzPts val="2000"/>
              <a:buFont typeface="Arvo"/>
              <a:buNone/>
              <a:defRPr sz="2000" b="1">
                <a:latin typeface="Arvo"/>
                <a:ea typeface="Arvo"/>
                <a:cs typeface="Arvo"/>
                <a:sym typeface="Arvo"/>
              </a:defRPr>
            </a:lvl3pPr>
            <a:lvl4pPr lvl="3" rtl="0">
              <a:spcBef>
                <a:spcPts val="0"/>
              </a:spcBef>
              <a:spcAft>
                <a:spcPts val="0"/>
              </a:spcAft>
              <a:buSzPts val="2000"/>
              <a:buFont typeface="Arvo"/>
              <a:buNone/>
              <a:defRPr sz="2000" b="1">
                <a:latin typeface="Arvo"/>
                <a:ea typeface="Arvo"/>
                <a:cs typeface="Arvo"/>
                <a:sym typeface="Arvo"/>
              </a:defRPr>
            </a:lvl4pPr>
            <a:lvl5pPr lvl="4" rtl="0">
              <a:spcBef>
                <a:spcPts val="0"/>
              </a:spcBef>
              <a:spcAft>
                <a:spcPts val="0"/>
              </a:spcAft>
              <a:buSzPts val="2000"/>
              <a:buFont typeface="Arvo"/>
              <a:buNone/>
              <a:defRPr sz="2000" b="1">
                <a:latin typeface="Arvo"/>
                <a:ea typeface="Arvo"/>
                <a:cs typeface="Arvo"/>
                <a:sym typeface="Arvo"/>
              </a:defRPr>
            </a:lvl5pPr>
            <a:lvl6pPr lvl="5" rtl="0">
              <a:spcBef>
                <a:spcPts val="0"/>
              </a:spcBef>
              <a:spcAft>
                <a:spcPts val="0"/>
              </a:spcAft>
              <a:buSzPts val="2000"/>
              <a:buFont typeface="Arvo"/>
              <a:buNone/>
              <a:defRPr sz="2000" b="1">
                <a:latin typeface="Arvo"/>
                <a:ea typeface="Arvo"/>
                <a:cs typeface="Arvo"/>
                <a:sym typeface="Arvo"/>
              </a:defRPr>
            </a:lvl6pPr>
            <a:lvl7pPr lvl="6" rtl="0">
              <a:spcBef>
                <a:spcPts val="0"/>
              </a:spcBef>
              <a:spcAft>
                <a:spcPts val="0"/>
              </a:spcAft>
              <a:buSzPts val="2000"/>
              <a:buFont typeface="Arvo"/>
              <a:buNone/>
              <a:defRPr sz="2000" b="1">
                <a:latin typeface="Arvo"/>
                <a:ea typeface="Arvo"/>
                <a:cs typeface="Arvo"/>
                <a:sym typeface="Arvo"/>
              </a:defRPr>
            </a:lvl7pPr>
            <a:lvl8pPr lvl="7" rtl="0">
              <a:spcBef>
                <a:spcPts val="0"/>
              </a:spcBef>
              <a:spcAft>
                <a:spcPts val="0"/>
              </a:spcAft>
              <a:buSzPts val="2000"/>
              <a:buFont typeface="Arvo"/>
              <a:buNone/>
              <a:defRPr sz="2000" b="1">
                <a:latin typeface="Arvo"/>
                <a:ea typeface="Arvo"/>
                <a:cs typeface="Arvo"/>
                <a:sym typeface="Arvo"/>
              </a:defRPr>
            </a:lvl8pPr>
            <a:lvl9pPr lvl="8" rtl="0">
              <a:spcBef>
                <a:spcPts val="0"/>
              </a:spcBef>
              <a:spcAft>
                <a:spcPts val="0"/>
              </a:spcAft>
              <a:buSzPts val="2000"/>
              <a:buFont typeface="Arvo"/>
              <a:buNone/>
              <a:defRPr sz="2000" b="1">
                <a:latin typeface="Arvo"/>
                <a:ea typeface="Arvo"/>
                <a:cs typeface="Arvo"/>
                <a:sym typeface="Arvo"/>
              </a:defRPr>
            </a:lvl9pPr>
          </a:lstStyle>
          <a:p>
            <a:endParaRPr/>
          </a:p>
        </p:txBody>
      </p:sp>
      <p:sp>
        <p:nvSpPr>
          <p:cNvPr id="134" name="Google Shape;134;p13"/>
          <p:cNvSpPr txBox="1">
            <a:spLocks noGrp="1"/>
          </p:cNvSpPr>
          <p:nvPr>
            <p:ph type="subTitle" idx="6"/>
          </p:nvPr>
        </p:nvSpPr>
        <p:spPr>
          <a:xfrm>
            <a:off x="3754150" y="2335150"/>
            <a:ext cx="2508900" cy="5313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35" name="Google Shape;135;p13"/>
          <p:cNvSpPr txBox="1">
            <a:spLocks noGrp="1"/>
          </p:cNvSpPr>
          <p:nvPr>
            <p:ph type="title" idx="7" hasCustomPrompt="1"/>
          </p:nvPr>
        </p:nvSpPr>
        <p:spPr>
          <a:xfrm>
            <a:off x="792025" y="3008400"/>
            <a:ext cx="2508900" cy="637200"/>
          </a:xfrm>
          <a:prstGeom prst="rect">
            <a:avLst/>
          </a:prstGeom>
        </p:spPr>
        <p:txBody>
          <a:bodyPr spcFirstLastPara="1" wrap="square" lIns="91425" tIns="0" rIns="91425" bIns="0" anchor="b" anchorCtr="0">
            <a:noAutofit/>
          </a:bodyPr>
          <a:lstStyle>
            <a:lvl1pPr lvl="0" rtl="0">
              <a:spcBef>
                <a:spcPts val="0"/>
              </a:spcBef>
              <a:spcAft>
                <a:spcPts val="0"/>
              </a:spcAft>
              <a:buSzPts val="6000"/>
              <a:buNone/>
              <a:defRPr sz="41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6" name="Google Shape;136;p13"/>
          <p:cNvSpPr txBox="1">
            <a:spLocks noGrp="1"/>
          </p:cNvSpPr>
          <p:nvPr>
            <p:ph type="subTitle" idx="8"/>
          </p:nvPr>
        </p:nvSpPr>
        <p:spPr>
          <a:xfrm>
            <a:off x="792025" y="3637500"/>
            <a:ext cx="2508900" cy="3168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Arvo"/>
              <a:buNone/>
              <a:defRPr sz="2000" b="1">
                <a:latin typeface="Arvo"/>
                <a:ea typeface="Arvo"/>
                <a:cs typeface="Arvo"/>
                <a:sym typeface="Arvo"/>
              </a:defRPr>
            </a:lvl1pPr>
            <a:lvl2pPr lvl="1" rtl="0">
              <a:spcBef>
                <a:spcPts val="0"/>
              </a:spcBef>
              <a:spcAft>
                <a:spcPts val="0"/>
              </a:spcAft>
              <a:buSzPts val="2000"/>
              <a:buFont typeface="Arvo"/>
              <a:buNone/>
              <a:defRPr sz="2000" b="1">
                <a:latin typeface="Arvo"/>
                <a:ea typeface="Arvo"/>
                <a:cs typeface="Arvo"/>
                <a:sym typeface="Arvo"/>
              </a:defRPr>
            </a:lvl2pPr>
            <a:lvl3pPr lvl="2" rtl="0">
              <a:spcBef>
                <a:spcPts val="0"/>
              </a:spcBef>
              <a:spcAft>
                <a:spcPts val="0"/>
              </a:spcAft>
              <a:buSzPts val="2000"/>
              <a:buFont typeface="Arvo"/>
              <a:buNone/>
              <a:defRPr sz="2000" b="1">
                <a:latin typeface="Arvo"/>
                <a:ea typeface="Arvo"/>
                <a:cs typeface="Arvo"/>
                <a:sym typeface="Arvo"/>
              </a:defRPr>
            </a:lvl3pPr>
            <a:lvl4pPr lvl="3" rtl="0">
              <a:spcBef>
                <a:spcPts val="0"/>
              </a:spcBef>
              <a:spcAft>
                <a:spcPts val="0"/>
              </a:spcAft>
              <a:buSzPts val="2000"/>
              <a:buFont typeface="Arvo"/>
              <a:buNone/>
              <a:defRPr sz="2000" b="1">
                <a:latin typeface="Arvo"/>
                <a:ea typeface="Arvo"/>
                <a:cs typeface="Arvo"/>
                <a:sym typeface="Arvo"/>
              </a:defRPr>
            </a:lvl4pPr>
            <a:lvl5pPr lvl="4" rtl="0">
              <a:spcBef>
                <a:spcPts val="0"/>
              </a:spcBef>
              <a:spcAft>
                <a:spcPts val="0"/>
              </a:spcAft>
              <a:buSzPts val="2000"/>
              <a:buFont typeface="Arvo"/>
              <a:buNone/>
              <a:defRPr sz="2000" b="1">
                <a:latin typeface="Arvo"/>
                <a:ea typeface="Arvo"/>
                <a:cs typeface="Arvo"/>
                <a:sym typeface="Arvo"/>
              </a:defRPr>
            </a:lvl5pPr>
            <a:lvl6pPr lvl="5" rtl="0">
              <a:spcBef>
                <a:spcPts val="0"/>
              </a:spcBef>
              <a:spcAft>
                <a:spcPts val="0"/>
              </a:spcAft>
              <a:buSzPts val="2000"/>
              <a:buFont typeface="Arvo"/>
              <a:buNone/>
              <a:defRPr sz="2000" b="1">
                <a:latin typeface="Arvo"/>
                <a:ea typeface="Arvo"/>
                <a:cs typeface="Arvo"/>
                <a:sym typeface="Arvo"/>
              </a:defRPr>
            </a:lvl6pPr>
            <a:lvl7pPr lvl="6" rtl="0">
              <a:spcBef>
                <a:spcPts val="0"/>
              </a:spcBef>
              <a:spcAft>
                <a:spcPts val="0"/>
              </a:spcAft>
              <a:buSzPts val="2000"/>
              <a:buFont typeface="Arvo"/>
              <a:buNone/>
              <a:defRPr sz="2000" b="1">
                <a:latin typeface="Arvo"/>
                <a:ea typeface="Arvo"/>
                <a:cs typeface="Arvo"/>
                <a:sym typeface="Arvo"/>
              </a:defRPr>
            </a:lvl7pPr>
            <a:lvl8pPr lvl="7" rtl="0">
              <a:spcBef>
                <a:spcPts val="0"/>
              </a:spcBef>
              <a:spcAft>
                <a:spcPts val="0"/>
              </a:spcAft>
              <a:buSzPts val="2000"/>
              <a:buFont typeface="Arvo"/>
              <a:buNone/>
              <a:defRPr sz="2000" b="1">
                <a:latin typeface="Arvo"/>
                <a:ea typeface="Arvo"/>
                <a:cs typeface="Arvo"/>
                <a:sym typeface="Arvo"/>
              </a:defRPr>
            </a:lvl8pPr>
            <a:lvl9pPr lvl="8" rtl="0">
              <a:spcBef>
                <a:spcPts val="0"/>
              </a:spcBef>
              <a:spcAft>
                <a:spcPts val="0"/>
              </a:spcAft>
              <a:buSzPts val="2000"/>
              <a:buFont typeface="Arvo"/>
              <a:buNone/>
              <a:defRPr sz="2000" b="1">
                <a:latin typeface="Arvo"/>
                <a:ea typeface="Arvo"/>
                <a:cs typeface="Arvo"/>
                <a:sym typeface="Arvo"/>
              </a:defRPr>
            </a:lvl9pPr>
          </a:lstStyle>
          <a:p>
            <a:endParaRPr/>
          </a:p>
        </p:txBody>
      </p:sp>
      <p:sp>
        <p:nvSpPr>
          <p:cNvPr id="137" name="Google Shape;137;p13"/>
          <p:cNvSpPr txBox="1">
            <a:spLocks noGrp="1"/>
          </p:cNvSpPr>
          <p:nvPr>
            <p:ph type="subTitle" idx="9"/>
          </p:nvPr>
        </p:nvSpPr>
        <p:spPr>
          <a:xfrm>
            <a:off x="792025" y="4028200"/>
            <a:ext cx="2508900" cy="5313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38" name="Google Shape;138;p13"/>
          <p:cNvSpPr txBox="1">
            <a:spLocks noGrp="1"/>
          </p:cNvSpPr>
          <p:nvPr>
            <p:ph type="title" idx="13" hasCustomPrompt="1"/>
          </p:nvPr>
        </p:nvSpPr>
        <p:spPr>
          <a:xfrm>
            <a:off x="3754150" y="3008400"/>
            <a:ext cx="2508900" cy="637200"/>
          </a:xfrm>
          <a:prstGeom prst="rect">
            <a:avLst/>
          </a:prstGeom>
        </p:spPr>
        <p:txBody>
          <a:bodyPr spcFirstLastPara="1" wrap="square" lIns="91425" tIns="0" rIns="91425" bIns="0" anchor="b" anchorCtr="0">
            <a:noAutofit/>
          </a:bodyPr>
          <a:lstStyle>
            <a:lvl1pPr lvl="0" rtl="0">
              <a:spcBef>
                <a:spcPts val="0"/>
              </a:spcBef>
              <a:spcAft>
                <a:spcPts val="0"/>
              </a:spcAft>
              <a:buSzPts val="6000"/>
              <a:buNone/>
              <a:defRPr sz="41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9" name="Google Shape;139;p13"/>
          <p:cNvSpPr txBox="1">
            <a:spLocks noGrp="1"/>
          </p:cNvSpPr>
          <p:nvPr>
            <p:ph type="subTitle" idx="14"/>
          </p:nvPr>
        </p:nvSpPr>
        <p:spPr>
          <a:xfrm>
            <a:off x="3754150" y="3637500"/>
            <a:ext cx="2508900" cy="3168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Arvo"/>
              <a:buNone/>
              <a:defRPr sz="2000" b="1">
                <a:latin typeface="Arvo"/>
                <a:ea typeface="Arvo"/>
                <a:cs typeface="Arvo"/>
                <a:sym typeface="Arvo"/>
              </a:defRPr>
            </a:lvl1pPr>
            <a:lvl2pPr lvl="1" rtl="0">
              <a:spcBef>
                <a:spcPts val="0"/>
              </a:spcBef>
              <a:spcAft>
                <a:spcPts val="0"/>
              </a:spcAft>
              <a:buSzPts val="2000"/>
              <a:buFont typeface="Arvo"/>
              <a:buNone/>
              <a:defRPr sz="2000" b="1">
                <a:latin typeface="Arvo"/>
                <a:ea typeface="Arvo"/>
                <a:cs typeface="Arvo"/>
                <a:sym typeface="Arvo"/>
              </a:defRPr>
            </a:lvl2pPr>
            <a:lvl3pPr lvl="2" rtl="0">
              <a:spcBef>
                <a:spcPts val="0"/>
              </a:spcBef>
              <a:spcAft>
                <a:spcPts val="0"/>
              </a:spcAft>
              <a:buSzPts val="2000"/>
              <a:buFont typeface="Arvo"/>
              <a:buNone/>
              <a:defRPr sz="2000" b="1">
                <a:latin typeface="Arvo"/>
                <a:ea typeface="Arvo"/>
                <a:cs typeface="Arvo"/>
                <a:sym typeface="Arvo"/>
              </a:defRPr>
            </a:lvl3pPr>
            <a:lvl4pPr lvl="3" rtl="0">
              <a:spcBef>
                <a:spcPts val="0"/>
              </a:spcBef>
              <a:spcAft>
                <a:spcPts val="0"/>
              </a:spcAft>
              <a:buSzPts val="2000"/>
              <a:buFont typeface="Arvo"/>
              <a:buNone/>
              <a:defRPr sz="2000" b="1">
                <a:latin typeface="Arvo"/>
                <a:ea typeface="Arvo"/>
                <a:cs typeface="Arvo"/>
                <a:sym typeface="Arvo"/>
              </a:defRPr>
            </a:lvl4pPr>
            <a:lvl5pPr lvl="4" rtl="0">
              <a:spcBef>
                <a:spcPts val="0"/>
              </a:spcBef>
              <a:spcAft>
                <a:spcPts val="0"/>
              </a:spcAft>
              <a:buSzPts val="2000"/>
              <a:buFont typeface="Arvo"/>
              <a:buNone/>
              <a:defRPr sz="2000" b="1">
                <a:latin typeface="Arvo"/>
                <a:ea typeface="Arvo"/>
                <a:cs typeface="Arvo"/>
                <a:sym typeface="Arvo"/>
              </a:defRPr>
            </a:lvl5pPr>
            <a:lvl6pPr lvl="5" rtl="0">
              <a:spcBef>
                <a:spcPts val="0"/>
              </a:spcBef>
              <a:spcAft>
                <a:spcPts val="0"/>
              </a:spcAft>
              <a:buSzPts val="2000"/>
              <a:buFont typeface="Arvo"/>
              <a:buNone/>
              <a:defRPr sz="2000" b="1">
                <a:latin typeface="Arvo"/>
                <a:ea typeface="Arvo"/>
                <a:cs typeface="Arvo"/>
                <a:sym typeface="Arvo"/>
              </a:defRPr>
            </a:lvl6pPr>
            <a:lvl7pPr lvl="6" rtl="0">
              <a:spcBef>
                <a:spcPts val="0"/>
              </a:spcBef>
              <a:spcAft>
                <a:spcPts val="0"/>
              </a:spcAft>
              <a:buSzPts val="2000"/>
              <a:buFont typeface="Arvo"/>
              <a:buNone/>
              <a:defRPr sz="2000" b="1">
                <a:latin typeface="Arvo"/>
                <a:ea typeface="Arvo"/>
                <a:cs typeface="Arvo"/>
                <a:sym typeface="Arvo"/>
              </a:defRPr>
            </a:lvl7pPr>
            <a:lvl8pPr lvl="7" rtl="0">
              <a:spcBef>
                <a:spcPts val="0"/>
              </a:spcBef>
              <a:spcAft>
                <a:spcPts val="0"/>
              </a:spcAft>
              <a:buSzPts val="2000"/>
              <a:buFont typeface="Arvo"/>
              <a:buNone/>
              <a:defRPr sz="2000" b="1">
                <a:latin typeface="Arvo"/>
                <a:ea typeface="Arvo"/>
                <a:cs typeface="Arvo"/>
                <a:sym typeface="Arvo"/>
              </a:defRPr>
            </a:lvl8pPr>
            <a:lvl9pPr lvl="8" rtl="0">
              <a:spcBef>
                <a:spcPts val="0"/>
              </a:spcBef>
              <a:spcAft>
                <a:spcPts val="0"/>
              </a:spcAft>
              <a:buSzPts val="2000"/>
              <a:buFont typeface="Arvo"/>
              <a:buNone/>
              <a:defRPr sz="2000" b="1">
                <a:latin typeface="Arvo"/>
                <a:ea typeface="Arvo"/>
                <a:cs typeface="Arvo"/>
                <a:sym typeface="Arvo"/>
              </a:defRPr>
            </a:lvl9pPr>
          </a:lstStyle>
          <a:p>
            <a:endParaRPr/>
          </a:p>
        </p:txBody>
      </p:sp>
      <p:sp>
        <p:nvSpPr>
          <p:cNvPr id="140" name="Google Shape;140;p13"/>
          <p:cNvSpPr txBox="1">
            <a:spLocks noGrp="1"/>
          </p:cNvSpPr>
          <p:nvPr>
            <p:ph type="subTitle" idx="15"/>
          </p:nvPr>
        </p:nvSpPr>
        <p:spPr>
          <a:xfrm>
            <a:off x="3754150" y="4028200"/>
            <a:ext cx="2508900" cy="5313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41" name="Google Shape;141;p13"/>
          <p:cNvSpPr/>
          <p:nvPr/>
        </p:nvSpPr>
        <p:spPr>
          <a:xfrm flipH="1">
            <a:off x="-689468" y="230172"/>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6189853" y="13872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7238046" y="585987"/>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26200" y="4725350"/>
            <a:ext cx="9201600" cy="41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ONE_COLUMN_TEXT_1">
    <p:spTree>
      <p:nvGrpSpPr>
        <p:cNvPr id="1" name="Shape 242"/>
        <p:cNvGrpSpPr/>
        <p:nvPr/>
      </p:nvGrpSpPr>
      <p:grpSpPr>
        <a:xfrm>
          <a:off x="0" y="0"/>
          <a:ext cx="0" cy="0"/>
          <a:chOff x="0" y="0"/>
          <a:chExt cx="0" cy="0"/>
        </a:xfrm>
      </p:grpSpPr>
      <p:sp>
        <p:nvSpPr>
          <p:cNvPr id="243" name="Google Shape;243;p22"/>
          <p:cNvSpPr/>
          <p:nvPr/>
        </p:nvSpPr>
        <p:spPr>
          <a:xfrm>
            <a:off x="6129054" y="3993274"/>
            <a:ext cx="733317" cy="621516"/>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5" name="Google Shape;245;p22"/>
          <p:cNvSpPr/>
          <p:nvPr/>
        </p:nvSpPr>
        <p:spPr>
          <a:xfrm flipH="1">
            <a:off x="-112096" y="3993274"/>
            <a:ext cx="733317" cy="621516"/>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flipH="1">
            <a:off x="659733" y="3610406"/>
            <a:ext cx="1052872" cy="1155228"/>
          </a:xfrm>
          <a:custGeom>
            <a:avLst/>
            <a:gdLst/>
            <a:ahLst/>
            <a:cxnLst/>
            <a:rect l="l" t="t" r="r" b="b"/>
            <a:pathLst>
              <a:path w="4309" h="4728" extrusionOk="0">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flipH="1">
            <a:off x="7034228" y="3882373"/>
            <a:ext cx="2076696" cy="1554425"/>
          </a:xfrm>
          <a:custGeom>
            <a:avLst/>
            <a:gdLst/>
            <a:ahLst/>
            <a:cxnLst/>
            <a:rect l="l" t="t" r="r" b="b"/>
            <a:pathLst>
              <a:path w="14204" h="10632" extrusionOk="0">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2"/>
          <p:cNvSpPr/>
          <p:nvPr/>
        </p:nvSpPr>
        <p:spPr>
          <a:xfrm flipH="1">
            <a:off x="-26200" y="4477400"/>
            <a:ext cx="9201600" cy="959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a:off x="-255993" y="-195303"/>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8258728" y="106377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2"/>
          <p:cNvSpPr/>
          <p:nvPr/>
        </p:nvSpPr>
        <p:spPr>
          <a:xfrm>
            <a:off x="7093546" y="86812"/>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2"/>
          <p:cNvSpPr txBox="1">
            <a:spLocks noGrp="1"/>
          </p:cNvSpPr>
          <p:nvPr>
            <p:ph type="subTitle" idx="1"/>
          </p:nvPr>
        </p:nvSpPr>
        <p:spPr>
          <a:xfrm>
            <a:off x="2999350" y="1237235"/>
            <a:ext cx="4035300" cy="280200"/>
          </a:xfrm>
          <a:prstGeom prst="rect">
            <a:avLst/>
          </a:prstGeom>
        </p:spPr>
        <p:txBody>
          <a:bodyPr spcFirstLastPara="1" wrap="square" lIns="91425" tIns="0" rIns="91425" bIns="0" anchor="b" anchorCtr="0">
            <a:noAutofit/>
          </a:bodyPr>
          <a:lstStyle>
            <a:lvl1pPr lvl="0" rtl="0">
              <a:spcBef>
                <a:spcPts val="0"/>
              </a:spcBef>
              <a:spcAft>
                <a:spcPts val="0"/>
              </a:spcAft>
              <a:buSzPts val="2000"/>
              <a:buFont typeface="Arvo"/>
              <a:buNone/>
              <a:defRPr sz="2000" b="1">
                <a:latin typeface="Arvo"/>
                <a:ea typeface="Arvo"/>
                <a:cs typeface="Arvo"/>
                <a:sym typeface="Arvo"/>
              </a:defRPr>
            </a:lvl1pPr>
            <a:lvl2pPr lvl="1" rtl="0">
              <a:spcBef>
                <a:spcPts val="0"/>
              </a:spcBef>
              <a:spcAft>
                <a:spcPts val="0"/>
              </a:spcAft>
              <a:buSzPts val="2000"/>
              <a:buFont typeface="Arvo"/>
              <a:buNone/>
              <a:defRPr sz="2000" b="1">
                <a:latin typeface="Arvo"/>
                <a:ea typeface="Arvo"/>
                <a:cs typeface="Arvo"/>
                <a:sym typeface="Arvo"/>
              </a:defRPr>
            </a:lvl2pPr>
            <a:lvl3pPr lvl="2" rtl="0">
              <a:spcBef>
                <a:spcPts val="0"/>
              </a:spcBef>
              <a:spcAft>
                <a:spcPts val="0"/>
              </a:spcAft>
              <a:buSzPts val="2000"/>
              <a:buFont typeface="Arvo"/>
              <a:buNone/>
              <a:defRPr sz="2000" b="1">
                <a:latin typeface="Arvo"/>
                <a:ea typeface="Arvo"/>
                <a:cs typeface="Arvo"/>
                <a:sym typeface="Arvo"/>
              </a:defRPr>
            </a:lvl3pPr>
            <a:lvl4pPr lvl="3" rtl="0">
              <a:spcBef>
                <a:spcPts val="0"/>
              </a:spcBef>
              <a:spcAft>
                <a:spcPts val="0"/>
              </a:spcAft>
              <a:buSzPts val="2000"/>
              <a:buFont typeface="Arvo"/>
              <a:buNone/>
              <a:defRPr sz="2000" b="1">
                <a:latin typeface="Arvo"/>
                <a:ea typeface="Arvo"/>
                <a:cs typeface="Arvo"/>
                <a:sym typeface="Arvo"/>
              </a:defRPr>
            </a:lvl4pPr>
            <a:lvl5pPr lvl="4" rtl="0">
              <a:spcBef>
                <a:spcPts val="0"/>
              </a:spcBef>
              <a:spcAft>
                <a:spcPts val="0"/>
              </a:spcAft>
              <a:buSzPts val="2000"/>
              <a:buFont typeface="Arvo"/>
              <a:buNone/>
              <a:defRPr sz="2000" b="1">
                <a:latin typeface="Arvo"/>
                <a:ea typeface="Arvo"/>
                <a:cs typeface="Arvo"/>
                <a:sym typeface="Arvo"/>
              </a:defRPr>
            </a:lvl5pPr>
            <a:lvl6pPr lvl="5" rtl="0">
              <a:spcBef>
                <a:spcPts val="0"/>
              </a:spcBef>
              <a:spcAft>
                <a:spcPts val="0"/>
              </a:spcAft>
              <a:buSzPts val="2000"/>
              <a:buFont typeface="Arvo"/>
              <a:buNone/>
              <a:defRPr sz="2000" b="1">
                <a:latin typeface="Arvo"/>
                <a:ea typeface="Arvo"/>
                <a:cs typeface="Arvo"/>
                <a:sym typeface="Arvo"/>
              </a:defRPr>
            </a:lvl6pPr>
            <a:lvl7pPr lvl="6" rtl="0">
              <a:spcBef>
                <a:spcPts val="0"/>
              </a:spcBef>
              <a:spcAft>
                <a:spcPts val="0"/>
              </a:spcAft>
              <a:buSzPts val="2000"/>
              <a:buFont typeface="Arvo"/>
              <a:buNone/>
              <a:defRPr sz="2000" b="1">
                <a:latin typeface="Arvo"/>
                <a:ea typeface="Arvo"/>
                <a:cs typeface="Arvo"/>
                <a:sym typeface="Arvo"/>
              </a:defRPr>
            </a:lvl7pPr>
            <a:lvl8pPr lvl="7" rtl="0">
              <a:spcBef>
                <a:spcPts val="0"/>
              </a:spcBef>
              <a:spcAft>
                <a:spcPts val="0"/>
              </a:spcAft>
              <a:buSzPts val="2000"/>
              <a:buFont typeface="Arvo"/>
              <a:buNone/>
              <a:defRPr sz="2000" b="1">
                <a:latin typeface="Arvo"/>
                <a:ea typeface="Arvo"/>
                <a:cs typeface="Arvo"/>
                <a:sym typeface="Arvo"/>
              </a:defRPr>
            </a:lvl8pPr>
            <a:lvl9pPr lvl="8" rtl="0">
              <a:spcBef>
                <a:spcPts val="0"/>
              </a:spcBef>
              <a:spcAft>
                <a:spcPts val="0"/>
              </a:spcAft>
              <a:buSzPts val="2000"/>
              <a:buFont typeface="Arvo"/>
              <a:buNone/>
              <a:defRPr sz="2000" b="1">
                <a:latin typeface="Arvo"/>
                <a:ea typeface="Arvo"/>
                <a:cs typeface="Arvo"/>
                <a:sym typeface="Arvo"/>
              </a:defRPr>
            </a:lvl9pPr>
          </a:lstStyle>
          <a:p>
            <a:endParaRPr/>
          </a:p>
        </p:txBody>
      </p:sp>
      <p:sp>
        <p:nvSpPr>
          <p:cNvPr id="253" name="Google Shape;253;p22"/>
          <p:cNvSpPr txBox="1">
            <a:spLocks noGrp="1"/>
          </p:cNvSpPr>
          <p:nvPr>
            <p:ph type="subTitle" idx="2"/>
          </p:nvPr>
        </p:nvSpPr>
        <p:spPr>
          <a:xfrm>
            <a:off x="2999350" y="1603331"/>
            <a:ext cx="4035300" cy="4920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54" name="Google Shape;254;p22"/>
          <p:cNvSpPr txBox="1">
            <a:spLocks noGrp="1"/>
          </p:cNvSpPr>
          <p:nvPr>
            <p:ph type="subTitle" idx="3"/>
          </p:nvPr>
        </p:nvSpPr>
        <p:spPr>
          <a:xfrm>
            <a:off x="2999350" y="2348560"/>
            <a:ext cx="4035300" cy="280200"/>
          </a:xfrm>
          <a:prstGeom prst="rect">
            <a:avLst/>
          </a:prstGeom>
        </p:spPr>
        <p:txBody>
          <a:bodyPr spcFirstLastPara="1" wrap="square" lIns="91425" tIns="0" rIns="91425" bIns="0" anchor="b" anchorCtr="0">
            <a:noAutofit/>
          </a:bodyPr>
          <a:lstStyle>
            <a:lvl1pPr lvl="0" rtl="0">
              <a:spcBef>
                <a:spcPts val="0"/>
              </a:spcBef>
              <a:spcAft>
                <a:spcPts val="0"/>
              </a:spcAft>
              <a:buSzPts val="2000"/>
              <a:buFont typeface="Arvo"/>
              <a:buNone/>
              <a:defRPr sz="2000" b="1">
                <a:latin typeface="Arvo"/>
                <a:ea typeface="Arvo"/>
                <a:cs typeface="Arvo"/>
                <a:sym typeface="Arvo"/>
              </a:defRPr>
            </a:lvl1pPr>
            <a:lvl2pPr lvl="1" rtl="0">
              <a:spcBef>
                <a:spcPts val="0"/>
              </a:spcBef>
              <a:spcAft>
                <a:spcPts val="0"/>
              </a:spcAft>
              <a:buSzPts val="2000"/>
              <a:buFont typeface="Arvo"/>
              <a:buNone/>
              <a:defRPr sz="2000" b="1">
                <a:latin typeface="Arvo"/>
                <a:ea typeface="Arvo"/>
                <a:cs typeface="Arvo"/>
                <a:sym typeface="Arvo"/>
              </a:defRPr>
            </a:lvl2pPr>
            <a:lvl3pPr lvl="2" rtl="0">
              <a:spcBef>
                <a:spcPts val="0"/>
              </a:spcBef>
              <a:spcAft>
                <a:spcPts val="0"/>
              </a:spcAft>
              <a:buSzPts val="2000"/>
              <a:buFont typeface="Arvo"/>
              <a:buNone/>
              <a:defRPr sz="2000" b="1">
                <a:latin typeface="Arvo"/>
                <a:ea typeface="Arvo"/>
                <a:cs typeface="Arvo"/>
                <a:sym typeface="Arvo"/>
              </a:defRPr>
            </a:lvl3pPr>
            <a:lvl4pPr lvl="3" rtl="0">
              <a:spcBef>
                <a:spcPts val="0"/>
              </a:spcBef>
              <a:spcAft>
                <a:spcPts val="0"/>
              </a:spcAft>
              <a:buSzPts val="2000"/>
              <a:buFont typeface="Arvo"/>
              <a:buNone/>
              <a:defRPr sz="2000" b="1">
                <a:latin typeface="Arvo"/>
                <a:ea typeface="Arvo"/>
                <a:cs typeface="Arvo"/>
                <a:sym typeface="Arvo"/>
              </a:defRPr>
            </a:lvl4pPr>
            <a:lvl5pPr lvl="4" rtl="0">
              <a:spcBef>
                <a:spcPts val="0"/>
              </a:spcBef>
              <a:spcAft>
                <a:spcPts val="0"/>
              </a:spcAft>
              <a:buSzPts val="2000"/>
              <a:buFont typeface="Arvo"/>
              <a:buNone/>
              <a:defRPr sz="2000" b="1">
                <a:latin typeface="Arvo"/>
                <a:ea typeface="Arvo"/>
                <a:cs typeface="Arvo"/>
                <a:sym typeface="Arvo"/>
              </a:defRPr>
            </a:lvl5pPr>
            <a:lvl6pPr lvl="5" rtl="0">
              <a:spcBef>
                <a:spcPts val="0"/>
              </a:spcBef>
              <a:spcAft>
                <a:spcPts val="0"/>
              </a:spcAft>
              <a:buSzPts val="2000"/>
              <a:buFont typeface="Arvo"/>
              <a:buNone/>
              <a:defRPr sz="2000" b="1">
                <a:latin typeface="Arvo"/>
                <a:ea typeface="Arvo"/>
                <a:cs typeface="Arvo"/>
                <a:sym typeface="Arvo"/>
              </a:defRPr>
            </a:lvl6pPr>
            <a:lvl7pPr lvl="6" rtl="0">
              <a:spcBef>
                <a:spcPts val="0"/>
              </a:spcBef>
              <a:spcAft>
                <a:spcPts val="0"/>
              </a:spcAft>
              <a:buSzPts val="2000"/>
              <a:buFont typeface="Arvo"/>
              <a:buNone/>
              <a:defRPr sz="2000" b="1">
                <a:latin typeface="Arvo"/>
                <a:ea typeface="Arvo"/>
                <a:cs typeface="Arvo"/>
                <a:sym typeface="Arvo"/>
              </a:defRPr>
            </a:lvl7pPr>
            <a:lvl8pPr lvl="7" rtl="0">
              <a:spcBef>
                <a:spcPts val="0"/>
              </a:spcBef>
              <a:spcAft>
                <a:spcPts val="0"/>
              </a:spcAft>
              <a:buSzPts val="2000"/>
              <a:buFont typeface="Arvo"/>
              <a:buNone/>
              <a:defRPr sz="2000" b="1">
                <a:latin typeface="Arvo"/>
                <a:ea typeface="Arvo"/>
                <a:cs typeface="Arvo"/>
                <a:sym typeface="Arvo"/>
              </a:defRPr>
            </a:lvl8pPr>
            <a:lvl9pPr lvl="8" rtl="0">
              <a:spcBef>
                <a:spcPts val="0"/>
              </a:spcBef>
              <a:spcAft>
                <a:spcPts val="0"/>
              </a:spcAft>
              <a:buSzPts val="2000"/>
              <a:buFont typeface="Arvo"/>
              <a:buNone/>
              <a:defRPr sz="2000" b="1">
                <a:latin typeface="Arvo"/>
                <a:ea typeface="Arvo"/>
                <a:cs typeface="Arvo"/>
                <a:sym typeface="Arvo"/>
              </a:defRPr>
            </a:lvl9pPr>
          </a:lstStyle>
          <a:p>
            <a:endParaRPr/>
          </a:p>
        </p:txBody>
      </p:sp>
      <p:sp>
        <p:nvSpPr>
          <p:cNvPr id="255" name="Google Shape;255;p22"/>
          <p:cNvSpPr txBox="1">
            <a:spLocks noGrp="1"/>
          </p:cNvSpPr>
          <p:nvPr>
            <p:ph type="subTitle" idx="4"/>
          </p:nvPr>
        </p:nvSpPr>
        <p:spPr>
          <a:xfrm>
            <a:off x="2999350" y="2714656"/>
            <a:ext cx="4035300" cy="4920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56" name="Google Shape;256;p22"/>
          <p:cNvSpPr txBox="1">
            <a:spLocks noGrp="1"/>
          </p:cNvSpPr>
          <p:nvPr>
            <p:ph type="subTitle" idx="5"/>
          </p:nvPr>
        </p:nvSpPr>
        <p:spPr>
          <a:xfrm>
            <a:off x="2999350" y="3459885"/>
            <a:ext cx="4035300" cy="280200"/>
          </a:xfrm>
          <a:prstGeom prst="rect">
            <a:avLst/>
          </a:prstGeom>
        </p:spPr>
        <p:txBody>
          <a:bodyPr spcFirstLastPara="1" wrap="square" lIns="91425" tIns="0" rIns="91425" bIns="0" anchor="b" anchorCtr="0">
            <a:noAutofit/>
          </a:bodyPr>
          <a:lstStyle>
            <a:lvl1pPr lvl="0" rtl="0">
              <a:spcBef>
                <a:spcPts val="0"/>
              </a:spcBef>
              <a:spcAft>
                <a:spcPts val="0"/>
              </a:spcAft>
              <a:buSzPts val="2000"/>
              <a:buFont typeface="Arvo"/>
              <a:buNone/>
              <a:defRPr sz="2000" b="1">
                <a:latin typeface="Arvo"/>
                <a:ea typeface="Arvo"/>
                <a:cs typeface="Arvo"/>
                <a:sym typeface="Arvo"/>
              </a:defRPr>
            </a:lvl1pPr>
            <a:lvl2pPr lvl="1" rtl="0">
              <a:spcBef>
                <a:spcPts val="0"/>
              </a:spcBef>
              <a:spcAft>
                <a:spcPts val="0"/>
              </a:spcAft>
              <a:buSzPts val="2000"/>
              <a:buFont typeface="Arvo"/>
              <a:buNone/>
              <a:defRPr sz="2000" b="1">
                <a:latin typeface="Arvo"/>
                <a:ea typeface="Arvo"/>
                <a:cs typeface="Arvo"/>
                <a:sym typeface="Arvo"/>
              </a:defRPr>
            </a:lvl2pPr>
            <a:lvl3pPr lvl="2" rtl="0">
              <a:spcBef>
                <a:spcPts val="0"/>
              </a:spcBef>
              <a:spcAft>
                <a:spcPts val="0"/>
              </a:spcAft>
              <a:buSzPts val="2000"/>
              <a:buFont typeface="Arvo"/>
              <a:buNone/>
              <a:defRPr sz="2000" b="1">
                <a:latin typeface="Arvo"/>
                <a:ea typeface="Arvo"/>
                <a:cs typeface="Arvo"/>
                <a:sym typeface="Arvo"/>
              </a:defRPr>
            </a:lvl3pPr>
            <a:lvl4pPr lvl="3" rtl="0">
              <a:spcBef>
                <a:spcPts val="0"/>
              </a:spcBef>
              <a:spcAft>
                <a:spcPts val="0"/>
              </a:spcAft>
              <a:buSzPts val="2000"/>
              <a:buFont typeface="Arvo"/>
              <a:buNone/>
              <a:defRPr sz="2000" b="1">
                <a:latin typeface="Arvo"/>
                <a:ea typeface="Arvo"/>
                <a:cs typeface="Arvo"/>
                <a:sym typeface="Arvo"/>
              </a:defRPr>
            </a:lvl4pPr>
            <a:lvl5pPr lvl="4" rtl="0">
              <a:spcBef>
                <a:spcPts val="0"/>
              </a:spcBef>
              <a:spcAft>
                <a:spcPts val="0"/>
              </a:spcAft>
              <a:buSzPts val="2000"/>
              <a:buFont typeface="Arvo"/>
              <a:buNone/>
              <a:defRPr sz="2000" b="1">
                <a:latin typeface="Arvo"/>
                <a:ea typeface="Arvo"/>
                <a:cs typeface="Arvo"/>
                <a:sym typeface="Arvo"/>
              </a:defRPr>
            </a:lvl5pPr>
            <a:lvl6pPr lvl="5" rtl="0">
              <a:spcBef>
                <a:spcPts val="0"/>
              </a:spcBef>
              <a:spcAft>
                <a:spcPts val="0"/>
              </a:spcAft>
              <a:buSzPts val="2000"/>
              <a:buFont typeface="Arvo"/>
              <a:buNone/>
              <a:defRPr sz="2000" b="1">
                <a:latin typeface="Arvo"/>
                <a:ea typeface="Arvo"/>
                <a:cs typeface="Arvo"/>
                <a:sym typeface="Arvo"/>
              </a:defRPr>
            </a:lvl6pPr>
            <a:lvl7pPr lvl="6" rtl="0">
              <a:spcBef>
                <a:spcPts val="0"/>
              </a:spcBef>
              <a:spcAft>
                <a:spcPts val="0"/>
              </a:spcAft>
              <a:buSzPts val="2000"/>
              <a:buFont typeface="Arvo"/>
              <a:buNone/>
              <a:defRPr sz="2000" b="1">
                <a:latin typeface="Arvo"/>
                <a:ea typeface="Arvo"/>
                <a:cs typeface="Arvo"/>
                <a:sym typeface="Arvo"/>
              </a:defRPr>
            </a:lvl7pPr>
            <a:lvl8pPr lvl="7" rtl="0">
              <a:spcBef>
                <a:spcPts val="0"/>
              </a:spcBef>
              <a:spcAft>
                <a:spcPts val="0"/>
              </a:spcAft>
              <a:buSzPts val="2000"/>
              <a:buFont typeface="Arvo"/>
              <a:buNone/>
              <a:defRPr sz="2000" b="1">
                <a:latin typeface="Arvo"/>
                <a:ea typeface="Arvo"/>
                <a:cs typeface="Arvo"/>
                <a:sym typeface="Arvo"/>
              </a:defRPr>
            </a:lvl8pPr>
            <a:lvl9pPr lvl="8" rtl="0">
              <a:spcBef>
                <a:spcPts val="0"/>
              </a:spcBef>
              <a:spcAft>
                <a:spcPts val="0"/>
              </a:spcAft>
              <a:buSzPts val="2000"/>
              <a:buFont typeface="Arvo"/>
              <a:buNone/>
              <a:defRPr sz="2000" b="1">
                <a:latin typeface="Arvo"/>
                <a:ea typeface="Arvo"/>
                <a:cs typeface="Arvo"/>
                <a:sym typeface="Arvo"/>
              </a:defRPr>
            </a:lvl9pPr>
          </a:lstStyle>
          <a:p>
            <a:endParaRPr/>
          </a:p>
        </p:txBody>
      </p:sp>
      <p:sp>
        <p:nvSpPr>
          <p:cNvPr id="257" name="Google Shape;257;p22"/>
          <p:cNvSpPr txBox="1">
            <a:spLocks noGrp="1"/>
          </p:cNvSpPr>
          <p:nvPr>
            <p:ph type="subTitle" idx="6"/>
          </p:nvPr>
        </p:nvSpPr>
        <p:spPr>
          <a:xfrm>
            <a:off x="2999350" y="3825981"/>
            <a:ext cx="4035300" cy="4920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MAIN_POINT_2">
    <p:spTree>
      <p:nvGrpSpPr>
        <p:cNvPr id="1" name="Shape 395"/>
        <p:cNvGrpSpPr/>
        <p:nvPr/>
      </p:nvGrpSpPr>
      <p:grpSpPr>
        <a:xfrm>
          <a:off x="0" y="0"/>
          <a:ext cx="0" cy="0"/>
          <a:chOff x="0" y="0"/>
          <a:chExt cx="0" cy="0"/>
        </a:xfrm>
      </p:grpSpPr>
      <p:sp>
        <p:nvSpPr>
          <p:cNvPr id="396" name="Google Shape;396;p30"/>
          <p:cNvSpPr/>
          <p:nvPr/>
        </p:nvSpPr>
        <p:spPr>
          <a:xfrm>
            <a:off x="7789939" y="3281568"/>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0"/>
          <p:cNvSpPr/>
          <p:nvPr/>
        </p:nvSpPr>
        <p:spPr>
          <a:xfrm>
            <a:off x="2244445" y="3178506"/>
            <a:ext cx="1052872" cy="1155228"/>
          </a:xfrm>
          <a:custGeom>
            <a:avLst/>
            <a:gdLst/>
            <a:ahLst/>
            <a:cxnLst/>
            <a:rect l="l" t="t" r="r" b="b"/>
            <a:pathLst>
              <a:path w="4309" h="4728" extrusionOk="0">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0"/>
          <p:cNvSpPr/>
          <p:nvPr/>
        </p:nvSpPr>
        <p:spPr>
          <a:xfrm>
            <a:off x="26525" y="3279331"/>
            <a:ext cx="1583995" cy="1185627"/>
          </a:xfrm>
          <a:custGeom>
            <a:avLst/>
            <a:gdLst/>
            <a:ahLst/>
            <a:cxnLst/>
            <a:rect l="l" t="t" r="r" b="b"/>
            <a:pathLst>
              <a:path w="14204" h="10632" extrusionOk="0">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0"/>
          <p:cNvSpPr/>
          <p:nvPr/>
        </p:nvSpPr>
        <p:spPr>
          <a:xfrm>
            <a:off x="98657" y="126522"/>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0"/>
          <p:cNvSpPr/>
          <p:nvPr/>
        </p:nvSpPr>
        <p:spPr>
          <a:xfrm>
            <a:off x="7621628" y="17217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0"/>
          <p:cNvSpPr/>
          <p:nvPr/>
        </p:nvSpPr>
        <p:spPr>
          <a:xfrm>
            <a:off x="2653796" y="172187"/>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0"/>
          <p:cNvSpPr/>
          <p:nvPr/>
        </p:nvSpPr>
        <p:spPr>
          <a:xfrm>
            <a:off x="2954930" y="3609810"/>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0"/>
          <p:cNvSpPr/>
          <p:nvPr/>
        </p:nvSpPr>
        <p:spPr>
          <a:xfrm flipH="1">
            <a:off x="5" y="3688635"/>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0"/>
          <p:cNvSpPr/>
          <p:nvPr/>
        </p:nvSpPr>
        <p:spPr>
          <a:xfrm flipH="1">
            <a:off x="7621630" y="3688635"/>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0"/>
          <p:cNvSpPr/>
          <p:nvPr/>
        </p:nvSpPr>
        <p:spPr>
          <a:xfrm>
            <a:off x="-26200" y="4045500"/>
            <a:ext cx="9201600" cy="1155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0"/>
          <p:cNvSpPr txBox="1">
            <a:spLocks noGrp="1"/>
          </p:cNvSpPr>
          <p:nvPr>
            <p:ph type="title"/>
          </p:nvPr>
        </p:nvSpPr>
        <p:spPr>
          <a:xfrm>
            <a:off x="722975" y="631600"/>
            <a:ext cx="4661400" cy="10311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07" name="Google Shape;407;p30"/>
          <p:cNvSpPr txBox="1"/>
          <p:nvPr/>
        </p:nvSpPr>
        <p:spPr>
          <a:xfrm>
            <a:off x="720000" y="4051625"/>
            <a:ext cx="4332300" cy="472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 sz="1000">
                <a:solidFill>
                  <a:schemeClr val="lt1"/>
                </a:solidFill>
                <a:latin typeface="Encode Sans"/>
                <a:ea typeface="Encode Sans"/>
                <a:cs typeface="Encode Sans"/>
                <a:sym typeface="Encode Sans"/>
              </a:rPr>
              <a:t>CREDITS: This presentation template was created by </a:t>
            </a:r>
            <a:r>
              <a:rPr lang="en" sz="1000" b="1">
                <a:solidFill>
                  <a:schemeClr val="lt1"/>
                </a:solidFill>
                <a:uFill>
                  <a:noFill/>
                </a:uFill>
                <a:latin typeface="Encode Sans"/>
                <a:ea typeface="Encode Sans"/>
                <a:cs typeface="Encode Sans"/>
                <a:sym typeface="Encode Sans"/>
                <a:hlinkClick r:id="rId2">
                  <a:extLst>
                    <a:ext uri="{A12FA001-AC4F-418D-AE19-62706E023703}">
                      <ahyp:hlinkClr xmlns:ahyp="http://schemas.microsoft.com/office/drawing/2018/hyperlinkcolor" val="tx"/>
                    </a:ext>
                  </a:extLst>
                </a:hlinkClick>
              </a:rPr>
              <a:t>Slidesgo</a:t>
            </a:r>
            <a:r>
              <a:rPr lang="en" sz="1000">
                <a:solidFill>
                  <a:schemeClr val="lt1"/>
                </a:solidFill>
                <a:latin typeface="Encode Sans"/>
                <a:ea typeface="Encode Sans"/>
                <a:cs typeface="Encode Sans"/>
                <a:sym typeface="Encode Sans"/>
              </a:rPr>
              <a:t>, and includes icons by </a:t>
            </a:r>
            <a:r>
              <a:rPr lang="en" sz="1000" b="1">
                <a:solidFill>
                  <a:schemeClr val="lt1"/>
                </a:solidFill>
                <a:uFill>
                  <a:noFill/>
                </a:uFill>
                <a:latin typeface="Encode Sans"/>
                <a:ea typeface="Encode Sans"/>
                <a:cs typeface="Encode Sans"/>
                <a:sym typeface="Encode Sans"/>
                <a:hlinkClick r:id="rId3">
                  <a:extLst>
                    <a:ext uri="{A12FA001-AC4F-418D-AE19-62706E023703}">
                      <ahyp:hlinkClr xmlns:ahyp="http://schemas.microsoft.com/office/drawing/2018/hyperlinkcolor" val="tx"/>
                    </a:ext>
                  </a:extLst>
                </a:hlinkClick>
              </a:rPr>
              <a:t>Flaticon</a:t>
            </a:r>
            <a:r>
              <a:rPr lang="en" sz="1000" b="1">
                <a:solidFill>
                  <a:schemeClr val="lt1"/>
                </a:solidFill>
                <a:latin typeface="Encode Sans"/>
                <a:ea typeface="Encode Sans"/>
                <a:cs typeface="Encode Sans"/>
                <a:sym typeface="Encode Sans"/>
              </a:rPr>
              <a:t> </a:t>
            </a:r>
            <a:r>
              <a:rPr lang="en" sz="1000">
                <a:solidFill>
                  <a:schemeClr val="lt1"/>
                </a:solidFill>
                <a:latin typeface="Encode Sans"/>
                <a:ea typeface="Encode Sans"/>
                <a:cs typeface="Encode Sans"/>
                <a:sym typeface="Encode Sans"/>
              </a:rPr>
              <a:t>and infographics &amp; images by </a:t>
            </a:r>
            <a:r>
              <a:rPr lang="en" sz="1000" b="1">
                <a:solidFill>
                  <a:schemeClr val="lt1"/>
                </a:solidFill>
                <a:uFill>
                  <a:noFill/>
                </a:uFill>
                <a:latin typeface="Encode Sans"/>
                <a:ea typeface="Encode Sans"/>
                <a:cs typeface="Encode Sans"/>
                <a:sym typeface="Encode Sans"/>
                <a:hlinkClick r:id="rId4">
                  <a:extLst>
                    <a:ext uri="{A12FA001-AC4F-418D-AE19-62706E023703}">
                      <ahyp:hlinkClr xmlns:ahyp="http://schemas.microsoft.com/office/drawing/2018/hyperlinkcolor" val="tx"/>
                    </a:ext>
                  </a:extLst>
                </a:hlinkClick>
              </a:rPr>
              <a:t>Freepik</a:t>
            </a:r>
            <a:endParaRPr sz="1000" b="1">
              <a:solidFill>
                <a:schemeClr val="lt1"/>
              </a:solidFill>
              <a:latin typeface="Encode Sans"/>
              <a:ea typeface="Encode Sans"/>
              <a:cs typeface="Encode Sans"/>
              <a:sym typeface="Encode Sans"/>
            </a:endParaRPr>
          </a:p>
        </p:txBody>
      </p:sp>
      <p:sp>
        <p:nvSpPr>
          <p:cNvPr id="408" name="Google Shape;408;p30"/>
          <p:cNvSpPr txBox="1">
            <a:spLocks noGrp="1"/>
          </p:cNvSpPr>
          <p:nvPr>
            <p:ph type="subTitle" idx="1"/>
          </p:nvPr>
        </p:nvSpPr>
        <p:spPr>
          <a:xfrm>
            <a:off x="720000" y="1662703"/>
            <a:ext cx="4689300" cy="415500"/>
          </a:xfrm>
          <a:prstGeom prst="rect">
            <a:avLst/>
          </a:prstGeom>
        </p:spPr>
        <p:txBody>
          <a:bodyPr spcFirstLastPara="1" wrap="square" lIns="91425" tIns="91425" rIns="91425" bIns="91425" anchor="ctr" anchorCtr="0">
            <a:noAutofit/>
          </a:bodyPr>
          <a:lstStyle>
            <a:lvl1pPr lvl="0">
              <a:spcBef>
                <a:spcPts val="0"/>
              </a:spcBef>
              <a:spcAft>
                <a:spcPts val="0"/>
              </a:spcAft>
              <a:buSzPts val="2000"/>
              <a:buFont typeface="Arvo"/>
              <a:buNone/>
              <a:defRPr sz="2000" b="1">
                <a:solidFill>
                  <a:schemeClr val="accent6"/>
                </a:solidFill>
                <a:latin typeface="Arvo"/>
                <a:ea typeface="Arvo"/>
                <a:cs typeface="Arvo"/>
                <a:sym typeface="Arvo"/>
              </a:defRPr>
            </a:lvl1pPr>
            <a:lvl2pPr lvl="1">
              <a:spcBef>
                <a:spcPts val="0"/>
              </a:spcBef>
              <a:spcAft>
                <a:spcPts val="0"/>
              </a:spcAft>
              <a:buSzPts val="2000"/>
              <a:buFont typeface="Arvo"/>
              <a:buNone/>
              <a:defRPr sz="2000" b="1">
                <a:latin typeface="Arvo"/>
                <a:ea typeface="Arvo"/>
                <a:cs typeface="Arvo"/>
                <a:sym typeface="Arvo"/>
              </a:defRPr>
            </a:lvl2pPr>
            <a:lvl3pPr lvl="2">
              <a:spcBef>
                <a:spcPts val="0"/>
              </a:spcBef>
              <a:spcAft>
                <a:spcPts val="0"/>
              </a:spcAft>
              <a:buSzPts val="2000"/>
              <a:buFont typeface="Arvo"/>
              <a:buNone/>
              <a:defRPr sz="2000" b="1">
                <a:latin typeface="Arvo"/>
                <a:ea typeface="Arvo"/>
                <a:cs typeface="Arvo"/>
                <a:sym typeface="Arvo"/>
              </a:defRPr>
            </a:lvl3pPr>
            <a:lvl4pPr lvl="3">
              <a:spcBef>
                <a:spcPts val="0"/>
              </a:spcBef>
              <a:spcAft>
                <a:spcPts val="0"/>
              </a:spcAft>
              <a:buSzPts val="2000"/>
              <a:buFont typeface="Arvo"/>
              <a:buNone/>
              <a:defRPr sz="2000" b="1">
                <a:latin typeface="Arvo"/>
                <a:ea typeface="Arvo"/>
                <a:cs typeface="Arvo"/>
                <a:sym typeface="Arvo"/>
              </a:defRPr>
            </a:lvl4pPr>
            <a:lvl5pPr lvl="4">
              <a:spcBef>
                <a:spcPts val="0"/>
              </a:spcBef>
              <a:spcAft>
                <a:spcPts val="0"/>
              </a:spcAft>
              <a:buSzPts val="2000"/>
              <a:buFont typeface="Arvo"/>
              <a:buNone/>
              <a:defRPr sz="2000" b="1">
                <a:latin typeface="Arvo"/>
                <a:ea typeface="Arvo"/>
                <a:cs typeface="Arvo"/>
                <a:sym typeface="Arvo"/>
              </a:defRPr>
            </a:lvl5pPr>
            <a:lvl6pPr lvl="5">
              <a:spcBef>
                <a:spcPts val="0"/>
              </a:spcBef>
              <a:spcAft>
                <a:spcPts val="0"/>
              </a:spcAft>
              <a:buSzPts val="2000"/>
              <a:buFont typeface="Arvo"/>
              <a:buNone/>
              <a:defRPr sz="2000" b="1">
                <a:latin typeface="Arvo"/>
                <a:ea typeface="Arvo"/>
                <a:cs typeface="Arvo"/>
                <a:sym typeface="Arvo"/>
              </a:defRPr>
            </a:lvl6pPr>
            <a:lvl7pPr lvl="6">
              <a:spcBef>
                <a:spcPts val="0"/>
              </a:spcBef>
              <a:spcAft>
                <a:spcPts val="0"/>
              </a:spcAft>
              <a:buSzPts val="2000"/>
              <a:buFont typeface="Arvo"/>
              <a:buNone/>
              <a:defRPr sz="2000" b="1">
                <a:latin typeface="Arvo"/>
                <a:ea typeface="Arvo"/>
                <a:cs typeface="Arvo"/>
                <a:sym typeface="Arvo"/>
              </a:defRPr>
            </a:lvl7pPr>
            <a:lvl8pPr lvl="7">
              <a:spcBef>
                <a:spcPts val="0"/>
              </a:spcBef>
              <a:spcAft>
                <a:spcPts val="0"/>
              </a:spcAft>
              <a:buSzPts val="2000"/>
              <a:buFont typeface="Arvo"/>
              <a:buNone/>
              <a:defRPr sz="2000" b="1">
                <a:latin typeface="Arvo"/>
                <a:ea typeface="Arvo"/>
                <a:cs typeface="Arvo"/>
                <a:sym typeface="Arvo"/>
              </a:defRPr>
            </a:lvl8pPr>
            <a:lvl9pPr lvl="8">
              <a:spcBef>
                <a:spcPts val="0"/>
              </a:spcBef>
              <a:spcAft>
                <a:spcPts val="0"/>
              </a:spcAft>
              <a:buSzPts val="2000"/>
              <a:buFont typeface="Arvo"/>
              <a:buNone/>
              <a:defRPr sz="2000" b="1">
                <a:latin typeface="Arvo"/>
                <a:ea typeface="Arvo"/>
                <a:cs typeface="Arvo"/>
                <a:sym typeface="Arvo"/>
              </a:defRPr>
            </a:lvl9pPr>
          </a:lstStyle>
          <a:p>
            <a:endParaRPr/>
          </a:p>
        </p:txBody>
      </p:sp>
      <p:sp>
        <p:nvSpPr>
          <p:cNvPr id="409" name="Google Shape;409;p30"/>
          <p:cNvSpPr txBox="1">
            <a:spLocks noGrp="1"/>
          </p:cNvSpPr>
          <p:nvPr>
            <p:ph type="subTitle" idx="2"/>
          </p:nvPr>
        </p:nvSpPr>
        <p:spPr>
          <a:xfrm>
            <a:off x="720000" y="2097146"/>
            <a:ext cx="4689300" cy="949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
    <p:spTree>
      <p:nvGrpSpPr>
        <p:cNvPr id="1" name="Shape 410"/>
        <p:cNvGrpSpPr/>
        <p:nvPr/>
      </p:nvGrpSpPr>
      <p:grpSpPr>
        <a:xfrm>
          <a:off x="0" y="0"/>
          <a:ext cx="0" cy="0"/>
          <a:chOff x="0" y="0"/>
          <a:chExt cx="0" cy="0"/>
        </a:xfrm>
      </p:grpSpPr>
      <p:sp>
        <p:nvSpPr>
          <p:cNvPr id="411" name="Google Shape;411;p31"/>
          <p:cNvSpPr/>
          <p:nvPr/>
        </p:nvSpPr>
        <p:spPr>
          <a:xfrm>
            <a:off x="-26200" y="4045500"/>
            <a:ext cx="9201600" cy="1155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1"/>
          <p:cNvSpPr/>
          <p:nvPr/>
        </p:nvSpPr>
        <p:spPr>
          <a:xfrm flipH="1">
            <a:off x="-255993" y="106377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1"/>
          <p:cNvSpPr/>
          <p:nvPr/>
        </p:nvSpPr>
        <p:spPr>
          <a:xfrm flipH="1">
            <a:off x="331577" y="86812"/>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1"/>
          <p:cNvSpPr/>
          <p:nvPr/>
        </p:nvSpPr>
        <p:spPr>
          <a:xfrm>
            <a:off x="7872614" y="4"/>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1"/>
          <p:cNvSpPr/>
          <p:nvPr/>
        </p:nvSpPr>
        <p:spPr>
          <a:xfrm>
            <a:off x="6724057" y="657412"/>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_1">
    <p:spTree>
      <p:nvGrpSpPr>
        <p:cNvPr id="1" name="Shape 416"/>
        <p:cNvGrpSpPr/>
        <p:nvPr/>
      </p:nvGrpSpPr>
      <p:grpSpPr>
        <a:xfrm>
          <a:off x="0" y="0"/>
          <a:ext cx="0" cy="0"/>
          <a:chOff x="0" y="0"/>
          <a:chExt cx="0" cy="0"/>
        </a:xfrm>
      </p:grpSpPr>
      <p:sp>
        <p:nvSpPr>
          <p:cNvPr id="417" name="Google Shape;417;p32"/>
          <p:cNvSpPr/>
          <p:nvPr/>
        </p:nvSpPr>
        <p:spPr>
          <a:xfrm>
            <a:off x="7789939" y="4376743"/>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2244445" y="4273681"/>
            <a:ext cx="1052872" cy="1155228"/>
          </a:xfrm>
          <a:custGeom>
            <a:avLst/>
            <a:gdLst/>
            <a:ahLst/>
            <a:cxnLst/>
            <a:rect l="l" t="t" r="r" b="b"/>
            <a:pathLst>
              <a:path w="4309" h="4728" extrusionOk="0">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26525" y="4374506"/>
            <a:ext cx="1583995" cy="1185627"/>
          </a:xfrm>
          <a:custGeom>
            <a:avLst/>
            <a:gdLst/>
            <a:ahLst/>
            <a:cxnLst/>
            <a:rect l="l" t="t" r="r" b="b"/>
            <a:pathLst>
              <a:path w="14204" h="10632" extrusionOk="0">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2954930" y="4704985"/>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flipH="1">
            <a:off x="5" y="4783810"/>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flipH="1">
            <a:off x="7621630" y="4783810"/>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flipH="1">
            <a:off x="7470053" y="174147"/>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flipH="1">
            <a:off x="-255993" y="106377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flipH="1">
            <a:off x="331577" y="86812"/>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DF7E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rvo"/>
              <a:buNone/>
              <a:defRPr sz="2800" b="1">
                <a:solidFill>
                  <a:schemeClr val="dk1"/>
                </a:solidFill>
                <a:latin typeface="Arvo"/>
                <a:ea typeface="Arvo"/>
                <a:cs typeface="Arvo"/>
                <a:sym typeface="Arvo"/>
              </a:defRPr>
            </a:lvl1pPr>
            <a:lvl2pPr lvl="1">
              <a:spcBef>
                <a:spcPts val="0"/>
              </a:spcBef>
              <a:spcAft>
                <a:spcPts val="0"/>
              </a:spcAft>
              <a:buClr>
                <a:schemeClr val="dk1"/>
              </a:buClr>
              <a:buSzPts val="2800"/>
              <a:buFont typeface="Arvo"/>
              <a:buNone/>
              <a:defRPr sz="2800" b="1">
                <a:solidFill>
                  <a:schemeClr val="dk1"/>
                </a:solidFill>
                <a:latin typeface="Arvo"/>
                <a:ea typeface="Arvo"/>
                <a:cs typeface="Arvo"/>
                <a:sym typeface="Arvo"/>
              </a:defRPr>
            </a:lvl2pPr>
            <a:lvl3pPr lvl="2">
              <a:spcBef>
                <a:spcPts val="0"/>
              </a:spcBef>
              <a:spcAft>
                <a:spcPts val="0"/>
              </a:spcAft>
              <a:buClr>
                <a:schemeClr val="dk1"/>
              </a:buClr>
              <a:buSzPts val="2800"/>
              <a:buFont typeface="Arvo"/>
              <a:buNone/>
              <a:defRPr sz="2800" b="1">
                <a:solidFill>
                  <a:schemeClr val="dk1"/>
                </a:solidFill>
                <a:latin typeface="Arvo"/>
                <a:ea typeface="Arvo"/>
                <a:cs typeface="Arvo"/>
                <a:sym typeface="Arvo"/>
              </a:defRPr>
            </a:lvl3pPr>
            <a:lvl4pPr lvl="3">
              <a:spcBef>
                <a:spcPts val="0"/>
              </a:spcBef>
              <a:spcAft>
                <a:spcPts val="0"/>
              </a:spcAft>
              <a:buClr>
                <a:schemeClr val="dk1"/>
              </a:buClr>
              <a:buSzPts val="2800"/>
              <a:buFont typeface="Arvo"/>
              <a:buNone/>
              <a:defRPr sz="2800" b="1">
                <a:solidFill>
                  <a:schemeClr val="dk1"/>
                </a:solidFill>
                <a:latin typeface="Arvo"/>
                <a:ea typeface="Arvo"/>
                <a:cs typeface="Arvo"/>
                <a:sym typeface="Arvo"/>
              </a:defRPr>
            </a:lvl4pPr>
            <a:lvl5pPr lvl="4">
              <a:spcBef>
                <a:spcPts val="0"/>
              </a:spcBef>
              <a:spcAft>
                <a:spcPts val="0"/>
              </a:spcAft>
              <a:buClr>
                <a:schemeClr val="dk1"/>
              </a:buClr>
              <a:buSzPts val="2800"/>
              <a:buFont typeface="Arvo"/>
              <a:buNone/>
              <a:defRPr sz="2800" b="1">
                <a:solidFill>
                  <a:schemeClr val="dk1"/>
                </a:solidFill>
                <a:latin typeface="Arvo"/>
                <a:ea typeface="Arvo"/>
                <a:cs typeface="Arvo"/>
                <a:sym typeface="Arvo"/>
              </a:defRPr>
            </a:lvl5pPr>
            <a:lvl6pPr lvl="5">
              <a:spcBef>
                <a:spcPts val="0"/>
              </a:spcBef>
              <a:spcAft>
                <a:spcPts val="0"/>
              </a:spcAft>
              <a:buClr>
                <a:schemeClr val="dk1"/>
              </a:buClr>
              <a:buSzPts val="2800"/>
              <a:buFont typeface="Arvo"/>
              <a:buNone/>
              <a:defRPr sz="2800" b="1">
                <a:solidFill>
                  <a:schemeClr val="dk1"/>
                </a:solidFill>
                <a:latin typeface="Arvo"/>
                <a:ea typeface="Arvo"/>
                <a:cs typeface="Arvo"/>
                <a:sym typeface="Arvo"/>
              </a:defRPr>
            </a:lvl6pPr>
            <a:lvl7pPr lvl="6">
              <a:spcBef>
                <a:spcPts val="0"/>
              </a:spcBef>
              <a:spcAft>
                <a:spcPts val="0"/>
              </a:spcAft>
              <a:buClr>
                <a:schemeClr val="dk1"/>
              </a:buClr>
              <a:buSzPts val="2800"/>
              <a:buFont typeface="Arvo"/>
              <a:buNone/>
              <a:defRPr sz="2800" b="1">
                <a:solidFill>
                  <a:schemeClr val="dk1"/>
                </a:solidFill>
                <a:latin typeface="Arvo"/>
                <a:ea typeface="Arvo"/>
                <a:cs typeface="Arvo"/>
                <a:sym typeface="Arvo"/>
              </a:defRPr>
            </a:lvl7pPr>
            <a:lvl8pPr lvl="7">
              <a:spcBef>
                <a:spcPts val="0"/>
              </a:spcBef>
              <a:spcAft>
                <a:spcPts val="0"/>
              </a:spcAft>
              <a:buClr>
                <a:schemeClr val="dk1"/>
              </a:buClr>
              <a:buSzPts val="2800"/>
              <a:buFont typeface="Arvo"/>
              <a:buNone/>
              <a:defRPr sz="2800" b="1">
                <a:solidFill>
                  <a:schemeClr val="dk1"/>
                </a:solidFill>
                <a:latin typeface="Arvo"/>
                <a:ea typeface="Arvo"/>
                <a:cs typeface="Arvo"/>
                <a:sym typeface="Arvo"/>
              </a:defRPr>
            </a:lvl8pPr>
            <a:lvl9pPr lvl="8">
              <a:spcBef>
                <a:spcPts val="0"/>
              </a:spcBef>
              <a:spcAft>
                <a:spcPts val="0"/>
              </a:spcAft>
              <a:buClr>
                <a:schemeClr val="dk1"/>
              </a:buClr>
              <a:buSzPts val="2800"/>
              <a:buFont typeface="Arvo"/>
              <a:buNone/>
              <a:defRPr sz="2800" b="1">
                <a:solidFill>
                  <a:schemeClr val="dk1"/>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1pPr>
            <a:lvl2pPr marL="914400" lvl="1"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2pPr>
            <a:lvl3pPr marL="1371600" lvl="2"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3pPr>
            <a:lvl4pPr marL="1828800" lvl="3"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4pPr>
            <a:lvl5pPr marL="2286000" lvl="4"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5pPr>
            <a:lvl6pPr marL="2743200" lvl="5"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6pPr>
            <a:lvl7pPr marL="3200400" lvl="6"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7pPr>
            <a:lvl8pPr marL="3657600" lvl="7"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8pPr>
            <a:lvl9pPr marL="4114800" lvl="8"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5" r:id="rId3"/>
    <p:sldLayoutId id="2147483658" r:id="rId4"/>
    <p:sldLayoutId id="2147483659" r:id="rId5"/>
    <p:sldLayoutId id="2147483668" r:id="rId6"/>
    <p:sldLayoutId id="2147483676" r:id="rId7"/>
    <p:sldLayoutId id="2147483677" r:id="rId8"/>
    <p:sldLayoutId id="214748367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40"/>
          <p:cNvSpPr txBox="1">
            <a:spLocks noGrp="1"/>
          </p:cNvSpPr>
          <p:nvPr>
            <p:ph type="title"/>
          </p:nvPr>
        </p:nvSpPr>
        <p:spPr>
          <a:xfrm>
            <a:off x="5667000" y="2394300"/>
            <a:ext cx="2757000" cy="618300"/>
          </a:xfrm>
          <a:prstGeom prst="rect">
            <a:avLst/>
          </a:prstGeom>
        </p:spPr>
        <p:txBody>
          <a:bodyPr spcFirstLastPara="1" wrap="square" lIns="91425" tIns="0" rIns="91425" bIns="0" anchor="ctr" anchorCtr="0">
            <a:noAutofit/>
          </a:bodyPr>
          <a:lstStyle/>
          <a:p>
            <a:pPr marL="0" lvl="0" indent="0" algn="r" rtl="0">
              <a:spcBef>
                <a:spcPts val="0"/>
              </a:spcBef>
              <a:spcAft>
                <a:spcPts val="0"/>
              </a:spcAft>
              <a:buNone/>
            </a:pPr>
            <a:r>
              <a:rPr lang="zh-TW" altLang="en-US"/>
              <a:t>徐嘉慧老師</a:t>
            </a:r>
            <a:endParaRPr/>
          </a:p>
        </p:txBody>
      </p:sp>
      <p:sp>
        <p:nvSpPr>
          <p:cNvPr id="737" name="Google Shape;737;p40"/>
          <p:cNvSpPr txBox="1">
            <a:spLocks noGrp="1"/>
          </p:cNvSpPr>
          <p:nvPr>
            <p:ph type="subTitle" idx="1"/>
          </p:nvPr>
        </p:nvSpPr>
        <p:spPr>
          <a:xfrm>
            <a:off x="5933325" y="3165000"/>
            <a:ext cx="2490600" cy="522000"/>
          </a:xfrm>
          <a:prstGeom prst="rect">
            <a:avLst/>
          </a:prstGeom>
        </p:spPr>
        <p:txBody>
          <a:bodyPr spcFirstLastPara="1" wrap="square" lIns="91425" tIns="0" rIns="91425" bIns="0" anchor="t" anchorCtr="0">
            <a:noAutofit/>
          </a:bodyPr>
          <a:lstStyle/>
          <a:p>
            <a:pPr marL="0" lvl="0" indent="0" algn="r" rtl="0">
              <a:spcBef>
                <a:spcPts val="0"/>
              </a:spcBef>
              <a:spcAft>
                <a:spcPts val="1200"/>
              </a:spcAft>
              <a:buNone/>
            </a:pPr>
            <a:endParaRPr/>
          </a:p>
        </p:txBody>
      </p:sp>
      <p:sp>
        <p:nvSpPr>
          <p:cNvPr id="738" name="Google Shape;738;p40"/>
          <p:cNvSpPr txBox="1">
            <a:spLocks noGrp="1"/>
          </p:cNvSpPr>
          <p:nvPr>
            <p:ph type="title" idx="2"/>
          </p:nvPr>
        </p:nvSpPr>
        <p:spPr>
          <a:xfrm>
            <a:off x="3301563" y="890400"/>
            <a:ext cx="5122562" cy="1503900"/>
          </a:xfrm>
          <a:prstGeom prst="rect">
            <a:avLst/>
          </a:prstGeom>
        </p:spPr>
        <p:txBody>
          <a:bodyPr spcFirstLastPara="1" wrap="square" lIns="91425" tIns="0" rIns="91425" bIns="0" anchor="b" anchorCtr="0">
            <a:noAutofit/>
          </a:bodyPr>
          <a:lstStyle/>
          <a:p>
            <a:pPr lvl="0"/>
            <a:br>
              <a:rPr lang="en-US" altLang="zh-TW" sz="6600">
                <a:solidFill>
                  <a:srgbClr val="0070C0"/>
                </a:solidFill>
                <a:latin typeface="微軟正黑體" panose="020B0604030504040204" pitchFamily="34" charset="-120"/>
                <a:ea typeface="微軟正黑體" panose="020B0604030504040204" pitchFamily="34" charset="-120"/>
              </a:rPr>
            </a:br>
            <a:r>
              <a:rPr lang="zh-TW" altLang="en-US" sz="5000">
                <a:solidFill>
                  <a:srgbClr val="0070C0"/>
                </a:solidFill>
                <a:latin typeface="微軟正黑體" panose="020B0604030504040204" pitchFamily="34" charset="-120"/>
                <a:ea typeface="微軟正黑體" panose="020B0604030504040204" pitchFamily="34" charset="-120"/>
              </a:rPr>
              <a:t>二年級雙語健體課程說明</a:t>
            </a:r>
            <a:endParaRPr sz="5000"/>
          </a:p>
        </p:txBody>
      </p:sp>
      <p:sp>
        <p:nvSpPr>
          <p:cNvPr id="739" name="Google Shape;739;p40"/>
          <p:cNvSpPr/>
          <p:nvPr/>
        </p:nvSpPr>
        <p:spPr>
          <a:xfrm>
            <a:off x="1867950" y="4367275"/>
            <a:ext cx="1228200" cy="197100"/>
          </a:xfrm>
          <a:prstGeom prst="ellipse">
            <a:avLst/>
          </a:prstGeom>
          <a:solidFill>
            <a:srgbClr val="17253A">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40"/>
          <p:cNvGrpSpPr/>
          <p:nvPr/>
        </p:nvGrpSpPr>
        <p:grpSpPr>
          <a:xfrm flipH="1">
            <a:off x="833681" y="736469"/>
            <a:ext cx="2490598" cy="3787477"/>
            <a:chOff x="1398548" y="4204380"/>
            <a:chExt cx="332519" cy="505671"/>
          </a:xfrm>
        </p:grpSpPr>
        <p:sp>
          <p:nvSpPr>
            <p:cNvPr id="741" name="Google Shape;741;p40"/>
            <p:cNvSpPr/>
            <p:nvPr/>
          </p:nvSpPr>
          <p:spPr>
            <a:xfrm>
              <a:off x="1398548" y="4403990"/>
              <a:ext cx="127197" cy="97350"/>
            </a:xfrm>
            <a:custGeom>
              <a:avLst/>
              <a:gdLst/>
              <a:ahLst/>
              <a:cxnLst/>
              <a:rect l="l" t="t" r="r" b="b"/>
              <a:pathLst>
                <a:path w="2851" h="2182" extrusionOk="0">
                  <a:moveTo>
                    <a:pt x="2420" y="1"/>
                  </a:moveTo>
                  <a:cubicBezTo>
                    <a:pt x="2221" y="67"/>
                    <a:pt x="1773" y="1292"/>
                    <a:pt x="1595" y="1292"/>
                  </a:cubicBezTo>
                  <a:cubicBezTo>
                    <a:pt x="1591" y="1292"/>
                    <a:pt x="1587" y="1291"/>
                    <a:pt x="1584" y="1290"/>
                  </a:cubicBezTo>
                  <a:cubicBezTo>
                    <a:pt x="1425" y="1245"/>
                    <a:pt x="950" y="928"/>
                    <a:pt x="950" y="928"/>
                  </a:cubicBezTo>
                  <a:cubicBezTo>
                    <a:pt x="950" y="928"/>
                    <a:pt x="1222" y="340"/>
                    <a:pt x="837" y="317"/>
                  </a:cubicBezTo>
                  <a:cubicBezTo>
                    <a:pt x="837" y="317"/>
                    <a:pt x="679" y="133"/>
                    <a:pt x="568" y="133"/>
                  </a:cubicBezTo>
                  <a:cubicBezTo>
                    <a:pt x="514" y="133"/>
                    <a:pt x="472" y="176"/>
                    <a:pt x="464" y="306"/>
                  </a:cubicBezTo>
                  <a:cubicBezTo>
                    <a:pt x="464" y="306"/>
                    <a:pt x="0" y="770"/>
                    <a:pt x="679" y="1019"/>
                  </a:cubicBezTo>
                  <a:cubicBezTo>
                    <a:pt x="679" y="1019"/>
                    <a:pt x="1154" y="2059"/>
                    <a:pt x="1618" y="2172"/>
                  </a:cubicBezTo>
                  <a:cubicBezTo>
                    <a:pt x="1644" y="2178"/>
                    <a:pt x="1671" y="2181"/>
                    <a:pt x="1698" y="2181"/>
                  </a:cubicBezTo>
                  <a:cubicBezTo>
                    <a:pt x="2145" y="2181"/>
                    <a:pt x="2658" y="1346"/>
                    <a:pt x="2658" y="1346"/>
                  </a:cubicBezTo>
                  <a:cubicBezTo>
                    <a:pt x="2658" y="1346"/>
                    <a:pt x="2850" y="12"/>
                    <a:pt x="2420" y="1"/>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a:off x="1481265" y="4403990"/>
              <a:ext cx="44481" cy="95922"/>
            </a:xfrm>
            <a:custGeom>
              <a:avLst/>
              <a:gdLst/>
              <a:ahLst/>
              <a:cxnLst/>
              <a:rect l="l" t="t" r="r" b="b"/>
              <a:pathLst>
                <a:path w="997" h="2150" extrusionOk="0">
                  <a:moveTo>
                    <a:pt x="566" y="1"/>
                  </a:moveTo>
                  <a:cubicBezTo>
                    <a:pt x="533" y="12"/>
                    <a:pt x="498" y="46"/>
                    <a:pt x="465" y="102"/>
                  </a:cubicBezTo>
                  <a:cubicBezTo>
                    <a:pt x="442" y="441"/>
                    <a:pt x="385" y="781"/>
                    <a:pt x="307" y="1109"/>
                  </a:cubicBezTo>
                  <a:cubicBezTo>
                    <a:pt x="216" y="1471"/>
                    <a:pt x="137" y="1821"/>
                    <a:pt x="1" y="2149"/>
                  </a:cubicBezTo>
                  <a:cubicBezTo>
                    <a:pt x="397" y="2002"/>
                    <a:pt x="804" y="1346"/>
                    <a:pt x="804" y="1346"/>
                  </a:cubicBezTo>
                  <a:cubicBezTo>
                    <a:pt x="804" y="1346"/>
                    <a:pt x="996" y="12"/>
                    <a:pt x="566"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a:off x="1413673" y="4417062"/>
              <a:ext cx="24806" cy="22798"/>
            </a:xfrm>
            <a:custGeom>
              <a:avLst/>
              <a:gdLst/>
              <a:ahLst/>
              <a:cxnLst/>
              <a:rect l="l" t="t" r="r" b="b"/>
              <a:pathLst>
                <a:path w="556" h="511" extrusionOk="0">
                  <a:moveTo>
                    <a:pt x="442" y="261"/>
                  </a:moveTo>
                  <a:cubicBezTo>
                    <a:pt x="453" y="284"/>
                    <a:pt x="453" y="318"/>
                    <a:pt x="442" y="341"/>
                  </a:cubicBezTo>
                  <a:cubicBezTo>
                    <a:pt x="430" y="364"/>
                    <a:pt x="397" y="386"/>
                    <a:pt x="385" y="386"/>
                  </a:cubicBezTo>
                  <a:cubicBezTo>
                    <a:pt x="385" y="374"/>
                    <a:pt x="374" y="374"/>
                    <a:pt x="374" y="364"/>
                  </a:cubicBezTo>
                  <a:cubicBezTo>
                    <a:pt x="362" y="329"/>
                    <a:pt x="329" y="296"/>
                    <a:pt x="295" y="261"/>
                  </a:cubicBezTo>
                  <a:lnTo>
                    <a:pt x="295" y="261"/>
                  </a:lnTo>
                  <a:cubicBezTo>
                    <a:pt x="306" y="273"/>
                    <a:pt x="317" y="273"/>
                    <a:pt x="340" y="273"/>
                  </a:cubicBezTo>
                  <a:cubicBezTo>
                    <a:pt x="362" y="273"/>
                    <a:pt x="408" y="261"/>
                    <a:pt x="442" y="261"/>
                  </a:cubicBezTo>
                  <a:close/>
                  <a:moveTo>
                    <a:pt x="142" y="1"/>
                  </a:moveTo>
                  <a:cubicBezTo>
                    <a:pt x="131" y="1"/>
                    <a:pt x="125" y="2"/>
                    <a:pt x="125" y="2"/>
                  </a:cubicBezTo>
                  <a:cubicBezTo>
                    <a:pt x="125" y="2"/>
                    <a:pt x="114" y="2"/>
                    <a:pt x="114" y="13"/>
                  </a:cubicBezTo>
                  <a:lnTo>
                    <a:pt x="125" y="24"/>
                  </a:lnTo>
                  <a:cubicBezTo>
                    <a:pt x="125" y="24"/>
                    <a:pt x="135" y="23"/>
                    <a:pt x="150" y="23"/>
                  </a:cubicBezTo>
                  <a:cubicBezTo>
                    <a:pt x="178" y="23"/>
                    <a:pt x="227" y="28"/>
                    <a:pt x="272" y="58"/>
                  </a:cubicBezTo>
                  <a:cubicBezTo>
                    <a:pt x="239" y="80"/>
                    <a:pt x="204" y="103"/>
                    <a:pt x="193" y="126"/>
                  </a:cubicBezTo>
                  <a:cubicBezTo>
                    <a:pt x="182" y="148"/>
                    <a:pt x="171" y="160"/>
                    <a:pt x="182" y="183"/>
                  </a:cubicBezTo>
                  <a:cubicBezTo>
                    <a:pt x="182" y="194"/>
                    <a:pt x="193" y="205"/>
                    <a:pt x="193" y="216"/>
                  </a:cubicBezTo>
                  <a:cubicBezTo>
                    <a:pt x="125" y="183"/>
                    <a:pt x="46" y="171"/>
                    <a:pt x="12" y="171"/>
                  </a:cubicBezTo>
                  <a:cubicBezTo>
                    <a:pt x="1" y="171"/>
                    <a:pt x="1" y="183"/>
                    <a:pt x="1" y="183"/>
                  </a:cubicBezTo>
                  <a:cubicBezTo>
                    <a:pt x="1" y="194"/>
                    <a:pt x="1" y="194"/>
                    <a:pt x="12" y="194"/>
                  </a:cubicBezTo>
                  <a:cubicBezTo>
                    <a:pt x="17" y="193"/>
                    <a:pt x="23" y="192"/>
                    <a:pt x="29" y="192"/>
                  </a:cubicBezTo>
                  <a:cubicBezTo>
                    <a:pt x="109" y="192"/>
                    <a:pt x="299" y="259"/>
                    <a:pt x="352" y="374"/>
                  </a:cubicBezTo>
                  <a:cubicBezTo>
                    <a:pt x="362" y="397"/>
                    <a:pt x="374" y="431"/>
                    <a:pt x="352" y="465"/>
                  </a:cubicBezTo>
                  <a:cubicBezTo>
                    <a:pt x="333" y="477"/>
                    <a:pt x="304" y="487"/>
                    <a:pt x="268" y="487"/>
                  </a:cubicBezTo>
                  <a:cubicBezTo>
                    <a:pt x="239" y="487"/>
                    <a:pt x="206" y="480"/>
                    <a:pt x="171" y="465"/>
                  </a:cubicBezTo>
                  <a:cubicBezTo>
                    <a:pt x="159" y="465"/>
                    <a:pt x="159" y="465"/>
                    <a:pt x="159" y="477"/>
                  </a:cubicBezTo>
                  <a:cubicBezTo>
                    <a:pt x="148" y="477"/>
                    <a:pt x="159" y="488"/>
                    <a:pt x="159" y="488"/>
                  </a:cubicBezTo>
                  <a:cubicBezTo>
                    <a:pt x="204" y="499"/>
                    <a:pt x="239" y="510"/>
                    <a:pt x="272" y="510"/>
                  </a:cubicBezTo>
                  <a:cubicBezTo>
                    <a:pt x="317" y="510"/>
                    <a:pt x="352" y="499"/>
                    <a:pt x="374" y="477"/>
                  </a:cubicBezTo>
                  <a:cubicBezTo>
                    <a:pt x="385" y="465"/>
                    <a:pt x="397" y="442"/>
                    <a:pt x="385" y="409"/>
                  </a:cubicBezTo>
                  <a:cubicBezTo>
                    <a:pt x="408" y="397"/>
                    <a:pt x="442" y="386"/>
                    <a:pt x="465" y="352"/>
                  </a:cubicBezTo>
                  <a:cubicBezTo>
                    <a:pt x="476" y="318"/>
                    <a:pt x="476" y="284"/>
                    <a:pt x="465" y="251"/>
                  </a:cubicBezTo>
                  <a:cubicBezTo>
                    <a:pt x="487" y="251"/>
                    <a:pt x="521" y="239"/>
                    <a:pt x="543" y="228"/>
                  </a:cubicBezTo>
                  <a:cubicBezTo>
                    <a:pt x="555" y="228"/>
                    <a:pt x="555" y="216"/>
                    <a:pt x="555" y="216"/>
                  </a:cubicBezTo>
                  <a:cubicBezTo>
                    <a:pt x="555" y="205"/>
                    <a:pt x="543" y="205"/>
                    <a:pt x="533" y="205"/>
                  </a:cubicBezTo>
                  <a:cubicBezTo>
                    <a:pt x="457" y="233"/>
                    <a:pt x="390" y="247"/>
                    <a:pt x="336" y="247"/>
                  </a:cubicBezTo>
                  <a:cubicBezTo>
                    <a:pt x="301" y="247"/>
                    <a:pt x="272" y="241"/>
                    <a:pt x="249" y="228"/>
                  </a:cubicBezTo>
                  <a:cubicBezTo>
                    <a:pt x="227" y="216"/>
                    <a:pt x="204" y="205"/>
                    <a:pt x="204" y="171"/>
                  </a:cubicBezTo>
                  <a:cubicBezTo>
                    <a:pt x="193" y="160"/>
                    <a:pt x="204" y="148"/>
                    <a:pt x="204" y="137"/>
                  </a:cubicBezTo>
                  <a:cubicBezTo>
                    <a:pt x="249" y="80"/>
                    <a:pt x="408" y="35"/>
                    <a:pt x="498" y="35"/>
                  </a:cubicBezTo>
                  <a:lnTo>
                    <a:pt x="510" y="24"/>
                  </a:lnTo>
                  <a:cubicBezTo>
                    <a:pt x="510" y="13"/>
                    <a:pt x="510" y="13"/>
                    <a:pt x="498" y="13"/>
                  </a:cubicBezTo>
                  <a:cubicBezTo>
                    <a:pt x="442" y="13"/>
                    <a:pt x="362" y="24"/>
                    <a:pt x="306" y="58"/>
                  </a:cubicBezTo>
                  <a:cubicBezTo>
                    <a:pt x="239" y="7"/>
                    <a:pt x="172" y="1"/>
                    <a:pt x="142"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a:off x="1473234" y="4548767"/>
              <a:ext cx="72678" cy="156331"/>
            </a:xfrm>
            <a:custGeom>
              <a:avLst/>
              <a:gdLst/>
              <a:ahLst/>
              <a:cxnLst/>
              <a:rect l="l" t="t" r="r" b="b"/>
              <a:pathLst>
                <a:path w="1629" h="3504" extrusionOk="0">
                  <a:moveTo>
                    <a:pt x="859" y="1"/>
                  </a:moveTo>
                  <a:cubicBezTo>
                    <a:pt x="859" y="1"/>
                    <a:pt x="0" y="668"/>
                    <a:pt x="125" y="1392"/>
                  </a:cubicBezTo>
                  <a:cubicBezTo>
                    <a:pt x="249" y="2127"/>
                    <a:pt x="814" y="3167"/>
                    <a:pt x="814" y="3167"/>
                  </a:cubicBezTo>
                  <a:cubicBezTo>
                    <a:pt x="814" y="3167"/>
                    <a:pt x="498" y="3450"/>
                    <a:pt x="555" y="3495"/>
                  </a:cubicBezTo>
                  <a:cubicBezTo>
                    <a:pt x="562" y="3501"/>
                    <a:pt x="578" y="3504"/>
                    <a:pt x="601" y="3504"/>
                  </a:cubicBezTo>
                  <a:cubicBezTo>
                    <a:pt x="765" y="3504"/>
                    <a:pt x="1271" y="3372"/>
                    <a:pt x="1221" y="3224"/>
                  </a:cubicBezTo>
                  <a:cubicBezTo>
                    <a:pt x="1221" y="3224"/>
                    <a:pt x="1346" y="1991"/>
                    <a:pt x="1029" y="1392"/>
                  </a:cubicBezTo>
                  <a:lnTo>
                    <a:pt x="1628" y="827"/>
                  </a:lnTo>
                  <a:lnTo>
                    <a:pt x="859" y="1"/>
                  </a:ln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1482291" y="4679758"/>
              <a:ext cx="51040" cy="28687"/>
            </a:xfrm>
            <a:custGeom>
              <a:avLst/>
              <a:gdLst/>
              <a:ahLst/>
              <a:cxnLst/>
              <a:rect l="l" t="t" r="r" b="b"/>
              <a:pathLst>
                <a:path w="1144" h="643" extrusionOk="0">
                  <a:moveTo>
                    <a:pt x="559" y="0"/>
                  </a:moveTo>
                  <a:cubicBezTo>
                    <a:pt x="545" y="0"/>
                    <a:pt x="529" y="8"/>
                    <a:pt x="510" y="28"/>
                  </a:cubicBezTo>
                  <a:cubicBezTo>
                    <a:pt x="453" y="73"/>
                    <a:pt x="487" y="265"/>
                    <a:pt x="487" y="265"/>
                  </a:cubicBezTo>
                  <a:cubicBezTo>
                    <a:pt x="487" y="265"/>
                    <a:pt x="1" y="559"/>
                    <a:pt x="46" y="627"/>
                  </a:cubicBezTo>
                  <a:cubicBezTo>
                    <a:pt x="58" y="638"/>
                    <a:pt x="89" y="643"/>
                    <a:pt x="133" y="643"/>
                  </a:cubicBezTo>
                  <a:cubicBezTo>
                    <a:pt x="375" y="643"/>
                    <a:pt x="1013" y="497"/>
                    <a:pt x="1109" y="344"/>
                  </a:cubicBezTo>
                  <a:cubicBezTo>
                    <a:pt x="1143" y="299"/>
                    <a:pt x="1064" y="130"/>
                    <a:pt x="1064" y="130"/>
                  </a:cubicBezTo>
                  <a:cubicBezTo>
                    <a:pt x="1064" y="130"/>
                    <a:pt x="977" y="251"/>
                    <a:pt x="743" y="251"/>
                  </a:cubicBezTo>
                  <a:cubicBezTo>
                    <a:pt x="710" y="251"/>
                    <a:pt x="673" y="248"/>
                    <a:pt x="634" y="243"/>
                  </a:cubicBezTo>
                  <a:cubicBezTo>
                    <a:pt x="634" y="243"/>
                    <a:pt x="634"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1482827" y="4693231"/>
              <a:ext cx="52646" cy="16820"/>
            </a:xfrm>
            <a:custGeom>
              <a:avLst/>
              <a:gdLst/>
              <a:ahLst/>
              <a:cxnLst/>
              <a:rect l="l" t="t" r="r" b="b"/>
              <a:pathLst>
                <a:path w="1180" h="377" extrusionOk="0">
                  <a:moveTo>
                    <a:pt x="1120" y="0"/>
                  </a:moveTo>
                  <a:cubicBezTo>
                    <a:pt x="1112" y="0"/>
                    <a:pt x="1105" y="3"/>
                    <a:pt x="1097" y="9"/>
                  </a:cubicBezTo>
                  <a:cubicBezTo>
                    <a:pt x="1018" y="65"/>
                    <a:pt x="938" y="110"/>
                    <a:pt x="848" y="144"/>
                  </a:cubicBezTo>
                  <a:cubicBezTo>
                    <a:pt x="803" y="110"/>
                    <a:pt x="758" y="65"/>
                    <a:pt x="712" y="20"/>
                  </a:cubicBezTo>
                  <a:cubicBezTo>
                    <a:pt x="708" y="18"/>
                    <a:pt x="704" y="17"/>
                    <a:pt x="700" y="17"/>
                  </a:cubicBezTo>
                  <a:cubicBezTo>
                    <a:pt x="680" y="17"/>
                    <a:pt x="660" y="35"/>
                    <a:pt x="679" y="54"/>
                  </a:cubicBezTo>
                  <a:cubicBezTo>
                    <a:pt x="724" y="87"/>
                    <a:pt x="758" y="133"/>
                    <a:pt x="803" y="167"/>
                  </a:cubicBezTo>
                  <a:cubicBezTo>
                    <a:pt x="792" y="178"/>
                    <a:pt x="769" y="178"/>
                    <a:pt x="758" y="190"/>
                  </a:cubicBezTo>
                  <a:cubicBezTo>
                    <a:pt x="701" y="144"/>
                    <a:pt x="656" y="99"/>
                    <a:pt x="611" y="54"/>
                  </a:cubicBezTo>
                  <a:cubicBezTo>
                    <a:pt x="605" y="48"/>
                    <a:pt x="600" y="46"/>
                    <a:pt x="595" y="46"/>
                  </a:cubicBezTo>
                  <a:cubicBezTo>
                    <a:pt x="579" y="46"/>
                    <a:pt x="568" y="68"/>
                    <a:pt x="577" y="77"/>
                  </a:cubicBezTo>
                  <a:lnTo>
                    <a:pt x="701" y="200"/>
                  </a:lnTo>
                  <a:cubicBezTo>
                    <a:pt x="540" y="254"/>
                    <a:pt x="357" y="287"/>
                    <a:pt x="187" y="287"/>
                  </a:cubicBezTo>
                  <a:cubicBezTo>
                    <a:pt x="142" y="287"/>
                    <a:pt x="99" y="285"/>
                    <a:pt x="56" y="280"/>
                  </a:cubicBezTo>
                  <a:cubicBezTo>
                    <a:pt x="0" y="280"/>
                    <a:pt x="0" y="359"/>
                    <a:pt x="56" y="371"/>
                  </a:cubicBezTo>
                  <a:cubicBezTo>
                    <a:pt x="102" y="375"/>
                    <a:pt x="148" y="377"/>
                    <a:pt x="195" y="377"/>
                  </a:cubicBezTo>
                  <a:cubicBezTo>
                    <a:pt x="524" y="377"/>
                    <a:pt x="885" y="276"/>
                    <a:pt x="1142" y="87"/>
                  </a:cubicBezTo>
                  <a:cubicBezTo>
                    <a:pt x="1179" y="60"/>
                    <a:pt x="1155" y="0"/>
                    <a:pt x="1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1494382" y="4684085"/>
              <a:ext cx="17757" cy="9994"/>
            </a:xfrm>
            <a:custGeom>
              <a:avLst/>
              <a:gdLst/>
              <a:ahLst/>
              <a:cxnLst/>
              <a:rect l="l" t="t" r="r" b="b"/>
              <a:pathLst>
                <a:path w="398" h="224" extrusionOk="0">
                  <a:moveTo>
                    <a:pt x="295" y="44"/>
                  </a:moveTo>
                  <a:cubicBezTo>
                    <a:pt x="307" y="44"/>
                    <a:pt x="284" y="66"/>
                    <a:pt x="284" y="66"/>
                  </a:cubicBezTo>
                  <a:cubicBezTo>
                    <a:pt x="273" y="78"/>
                    <a:pt x="262" y="88"/>
                    <a:pt x="250" y="89"/>
                  </a:cubicBezTo>
                  <a:lnTo>
                    <a:pt x="250" y="89"/>
                  </a:lnTo>
                  <a:lnTo>
                    <a:pt x="295" y="44"/>
                  </a:lnTo>
                  <a:close/>
                  <a:moveTo>
                    <a:pt x="250" y="90"/>
                  </a:moveTo>
                  <a:cubicBezTo>
                    <a:pt x="250" y="101"/>
                    <a:pt x="249" y="101"/>
                    <a:pt x="239" y="101"/>
                  </a:cubicBezTo>
                  <a:lnTo>
                    <a:pt x="250" y="90"/>
                  </a:lnTo>
                  <a:close/>
                  <a:moveTo>
                    <a:pt x="91" y="89"/>
                  </a:moveTo>
                  <a:cubicBezTo>
                    <a:pt x="114" y="101"/>
                    <a:pt x="137" y="111"/>
                    <a:pt x="159" y="134"/>
                  </a:cubicBezTo>
                  <a:lnTo>
                    <a:pt x="148" y="134"/>
                  </a:lnTo>
                  <a:cubicBezTo>
                    <a:pt x="137" y="134"/>
                    <a:pt x="126" y="123"/>
                    <a:pt x="103" y="111"/>
                  </a:cubicBezTo>
                  <a:cubicBezTo>
                    <a:pt x="103" y="111"/>
                    <a:pt x="69" y="89"/>
                    <a:pt x="91" y="89"/>
                  </a:cubicBezTo>
                  <a:close/>
                  <a:moveTo>
                    <a:pt x="298" y="1"/>
                  </a:moveTo>
                  <a:cubicBezTo>
                    <a:pt x="253" y="1"/>
                    <a:pt x="212" y="56"/>
                    <a:pt x="194" y="111"/>
                  </a:cubicBezTo>
                  <a:cubicBezTo>
                    <a:pt x="162" y="79"/>
                    <a:pt x="124" y="47"/>
                    <a:pt x="93" y="47"/>
                  </a:cubicBezTo>
                  <a:cubicBezTo>
                    <a:pt x="80" y="47"/>
                    <a:pt x="68" y="53"/>
                    <a:pt x="58" y="66"/>
                  </a:cubicBezTo>
                  <a:cubicBezTo>
                    <a:pt x="1" y="134"/>
                    <a:pt x="114" y="168"/>
                    <a:pt x="171" y="191"/>
                  </a:cubicBezTo>
                  <a:lnTo>
                    <a:pt x="182" y="191"/>
                  </a:lnTo>
                  <a:cubicBezTo>
                    <a:pt x="204" y="202"/>
                    <a:pt x="216" y="202"/>
                    <a:pt x="227" y="214"/>
                  </a:cubicBezTo>
                  <a:cubicBezTo>
                    <a:pt x="231" y="220"/>
                    <a:pt x="236" y="223"/>
                    <a:pt x="241" y="223"/>
                  </a:cubicBezTo>
                  <a:cubicBezTo>
                    <a:pt x="255" y="223"/>
                    <a:pt x="269" y="207"/>
                    <a:pt x="261" y="191"/>
                  </a:cubicBezTo>
                  <a:cubicBezTo>
                    <a:pt x="250" y="179"/>
                    <a:pt x="239" y="168"/>
                    <a:pt x="227" y="168"/>
                  </a:cubicBezTo>
                  <a:lnTo>
                    <a:pt x="227" y="157"/>
                  </a:lnTo>
                  <a:cubicBezTo>
                    <a:pt x="284" y="134"/>
                    <a:pt x="397" y="55"/>
                    <a:pt x="329" y="10"/>
                  </a:cubicBezTo>
                  <a:cubicBezTo>
                    <a:pt x="319" y="4"/>
                    <a:pt x="308" y="1"/>
                    <a:pt x="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1494070" y="4695016"/>
              <a:ext cx="6425" cy="5086"/>
            </a:xfrm>
            <a:custGeom>
              <a:avLst/>
              <a:gdLst/>
              <a:ahLst/>
              <a:cxnLst/>
              <a:rect l="l" t="t" r="r" b="b"/>
              <a:pathLst>
                <a:path w="144" h="114" extrusionOk="0">
                  <a:moveTo>
                    <a:pt x="33" y="0"/>
                  </a:moveTo>
                  <a:cubicBezTo>
                    <a:pt x="14" y="0"/>
                    <a:pt x="0" y="26"/>
                    <a:pt x="20" y="37"/>
                  </a:cubicBezTo>
                  <a:cubicBezTo>
                    <a:pt x="53" y="47"/>
                    <a:pt x="98" y="59"/>
                    <a:pt x="98" y="93"/>
                  </a:cubicBezTo>
                  <a:cubicBezTo>
                    <a:pt x="103" y="107"/>
                    <a:pt x="112" y="113"/>
                    <a:pt x="121" y="113"/>
                  </a:cubicBezTo>
                  <a:cubicBezTo>
                    <a:pt x="132" y="113"/>
                    <a:pt x="144" y="101"/>
                    <a:pt x="144" y="82"/>
                  </a:cubicBezTo>
                  <a:cubicBezTo>
                    <a:pt x="133" y="37"/>
                    <a:pt x="88" y="14"/>
                    <a:pt x="42" y="2"/>
                  </a:cubicBezTo>
                  <a:cubicBezTo>
                    <a:pt x="39" y="1"/>
                    <a:pt x="36"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a:off x="1497148" y="4692964"/>
              <a:ext cx="7183" cy="5131"/>
            </a:xfrm>
            <a:custGeom>
              <a:avLst/>
              <a:gdLst/>
              <a:ahLst/>
              <a:cxnLst/>
              <a:rect l="l" t="t" r="r" b="b"/>
              <a:pathLst>
                <a:path w="161" h="115" extrusionOk="0">
                  <a:moveTo>
                    <a:pt x="28" y="1"/>
                  </a:moveTo>
                  <a:cubicBezTo>
                    <a:pt x="5" y="1"/>
                    <a:pt x="0" y="27"/>
                    <a:pt x="29" y="37"/>
                  </a:cubicBezTo>
                  <a:cubicBezTo>
                    <a:pt x="52" y="48"/>
                    <a:pt x="97" y="60"/>
                    <a:pt x="109" y="93"/>
                  </a:cubicBezTo>
                  <a:cubicBezTo>
                    <a:pt x="114" y="108"/>
                    <a:pt x="124" y="114"/>
                    <a:pt x="134" y="114"/>
                  </a:cubicBezTo>
                  <a:cubicBezTo>
                    <a:pt x="148" y="114"/>
                    <a:pt x="161" y="102"/>
                    <a:pt x="154" y="83"/>
                  </a:cubicBezTo>
                  <a:cubicBezTo>
                    <a:pt x="132" y="37"/>
                    <a:pt x="86" y="15"/>
                    <a:pt x="41" y="3"/>
                  </a:cubicBezTo>
                  <a:cubicBezTo>
                    <a:pt x="36" y="1"/>
                    <a:pt x="32" y="1"/>
                    <a:pt x="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1490367" y="4548767"/>
              <a:ext cx="55546" cy="78255"/>
            </a:xfrm>
            <a:custGeom>
              <a:avLst/>
              <a:gdLst/>
              <a:ahLst/>
              <a:cxnLst/>
              <a:rect l="l" t="t" r="r" b="b"/>
              <a:pathLst>
                <a:path w="1245" h="1754" extrusionOk="0">
                  <a:moveTo>
                    <a:pt x="475" y="1"/>
                  </a:moveTo>
                  <a:cubicBezTo>
                    <a:pt x="475" y="1"/>
                    <a:pt x="216" y="204"/>
                    <a:pt x="0" y="498"/>
                  </a:cubicBezTo>
                  <a:cubicBezTo>
                    <a:pt x="159" y="691"/>
                    <a:pt x="294" y="895"/>
                    <a:pt x="408" y="1121"/>
                  </a:cubicBezTo>
                  <a:cubicBezTo>
                    <a:pt x="521" y="1335"/>
                    <a:pt x="645" y="1539"/>
                    <a:pt x="769" y="1754"/>
                  </a:cubicBezTo>
                  <a:cubicBezTo>
                    <a:pt x="736" y="1618"/>
                    <a:pt x="702" y="1493"/>
                    <a:pt x="645" y="1392"/>
                  </a:cubicBezTo>
                  <a:lnTo>
                    <a:pt x="1244" y="827"/>
                  </a:lnTo>
                  <a:lnTo>
                    <a:pt x="475" y="1"/>
                  </a:ln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1568578" y="4542253"/>
              <a:ext cx="157848" cy="68082"/>
            </a:xfrm>
            <a:custGeom>
              <a:avLst/>
              <a:gdLst/>
              <a:ahLst/>
              <a:cxnLst/>
              <a:rect l="l" t="t" r="r" b="b"/>
              <a:pathLst>
                <a:path w="3538" h="1526" extrusionOk="0">
                  <a:moveTo>
                    <a:pt x="848" y="0"/>
                  </a:moveTo>
                  <a:lnTo>
                    <a:pt x="1" y="769"/>
                  </a:lnTo>
                  <a:cubicBezTo>
                    <a:pt x="1" y="769"/>
                    <a:pt x="588" y="1526"/>
                    <a:pt x="1268" y="1526"/>
                  </a:cubicBezTo>
                  <a:cubicBezTo>
                    <a:pt x="1312" y="1526"/>
                    <a:pt x="1358" y="1522"/>
                    <a:pt x="1403" y="1516"/>
                  </a:cubicBezTo>
                  <a:cubicBezTo>
                    <a:pt x="2127" y="1391"/>
                    <a:pt x="3167" y="837"/>
                    <a:pt x="3167" y="837"/>
                  </a:cubicBezTo>
                  <a:cubicBezTo>
                    <a:pt x="3167" y="837"/>
                    <a:pt x="3405" y="1104"/>
                    <a:pt x="3479" y="1104"/>
                  </a:cubicBezTo>
                  <a:cubicBezTo>
                    <a:pt x="3485" y="1104"/>
                    <a:pt x="3491" y="1101"/>
                    <a:pt x="3494" y="1097"/>
                  </a:cubicBezTo>
                  <a:cubicBezTo>
                    <a:pt x="3538" y="1043"/>
                    <a:pt x="3415" y="426"/>
                    <a:pt x="3255" y="426"/>
                  </a:cubicBezTo>
                  <a:cubicBezTo>
                    <a:pt x="3249" y="426"/>
                    <a:pt x="3242" y="428"/>
                    <a:pt x="3235" y="430"/>
                  </a:cubicBezTo>
                  <a:cubicBezTo>
                    <a:pt x="3235" y="430"/>
                    <a:pt x="2972" y="401"/>
                    <a:pt x="2630" y="401"/>
                  </a:cubicBezTo>
                  <a:cubicBezTo>
                    <a:pt x="2232" y="401"/>
                    <a:pt x="1725" y="440"/>
                    <a:pt x="1403" y="611"/>
                  </a:cubicBezTo>
                  <a:lnTo>
                    <a:pt x="848" y="0"/>
                  </a:ln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1695196" y="4556664"/>
              <a:ext cx="35870" cy="48318"/>
            </a:xfrm>
            <a:custGeom>
              <a:avLst/>
              <a:gdLst/>
              <a:ahLst/>
              <a:cxnLst/>
              <a:rect l="l" t="t" r="r" b="b"/>
              <a:pathLst>
                <a:path w="804" h="1083" extrusionOk="0">
                  <a:moveTo>
                    <a:pt x="427" y="0"/>
                  </a:moveTo>
                  <a:cubicBezTo>
                    <a:pt x="363" y="0"/>
                    <a:pt x="239" y="50"/>
                    <a:pt x="239" y="50"/>
                  </a:cubicBezTo>
                  <a:cubicBezTo>
                    <a:pt x="239" y="50"/>
                    <a:pt x="397" y="175"/>
                    <a:pt x="340" y="480"/>
                  </a:cubicBezTo>
                  <a:cubicBezTo>
                    <a:pt x="340" y="480"/>
                    <a:pt x="1" y="480"/>
                    <a:pt x="136" y="615"/>
                  </a:cubicBezTo>
                  <a:cubicBezTo>
                    <a:pt x="155" y="634"/>
                    <a:pt x="197" y="639"/>
                    <a:pt x="241" y="639"/>
                  </a:cubicBezTo>
                  <a:cubicBezTo>
                    <a:pt x="306" y="639"/>
                    <a:pt x="374" y="627"/>
                    <a:pt x="374" y="627"/>
                  </a:cubicBezTo>
                  <a:cubicBezTo>
                    <a:pt x="374" y="627"/>
                    <a:pt x="632" y="1082"/>
                    <a:pt x="714" y="1082"/>
                  </a:cubicBezTo>
                  <a:cubicBezTo>
                    <a:pt x="718" y="1082"/>
                    <a:pt x="721" y="1081"/>
                    <a:pt x="724" y="1079"/>
                  </a:cubicBezTo>
                  <a:cubicBezTo>
                    <a:pt x="804" y="989"/>
                    <a:pt x="634" y="118"/>
                    <a:pt x="453" y="5"/>
                  </a:cubicBezTo>
                  <a:cubicBezTo>
                    <a:pt x="446" y="1"/>
                    <a:pt x="437" y="0"/>
                    <a:pt x="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p:nvPr/>
          </p:nvSpPr>
          <p:spPr>
            <a:xfrm>
              <a:off x="1712819" y="4554522"/>
              <a:ext cx="18248" cy="51173"/>
            </a:xfrm>
            <a:custGeom>
              <a:avLst/>
              <a:gdLst/>
              <a:ahLst/>
              <a:cxnLst/>
              <a:rect l="l" t="t" r="r" b="b"/>
              <a:pathLst>
                <a:path w="409" h="1147" extrusionOk="0">
                  <a:moveTo>
                    <a:pt x="66" y="0"/>
                  </a:moveTo>
                  <a:cubicBezTo>
                    <a:pt x="33" y="0"/>
                    <a:pt x="0" y="32"/>
                    <a:pt x="24" y="64"/>
                  </a:cubicBezTo>
                  <a:cubicBezTo>
                    <a:pt x="81" y="132"/>
                    <a:pt x="126" y="223"/>
                    <a:pt x="160" y="313"/>
                  </a:cubicBezTo>
                  <a:cubicBezTo>
                    <a:pt x="126" y="358"/>
                    <a:pt x="81" y="404"/>
                    <a:pt x="35" y="449"/>
                  </a:cubicBezTo>
                  <a:cubicBezTo>
                    <a:pt x="17" y="467"/>
                    <a:pt x="36" y="486"/>
                    <a:pt x="56" y="486"/>
                  </a:cubicBezTo>
                  <a:cubicBezTo>
                    <a:pt x="61" y="486"/>
                    <a:pt x="65" y="485"/>
                    <a:pt x="70" y="482"/>
                  </a:cubicBezTo>
                  <a:cubicBezTo>
                    <a:pt x="103" y="437"/>
                    <a:pt x="148" y="392"/>
                    <a:pt x="183" y="358"/>
                  </a:cubicBezTo>
                  <a:cubicBezTo>
                    <a:pt x="194" y="369"/>
                    <a:pt x="194" y="392"/>
                    <a:pt x="205" y="404"/>
                  </a:cubicBezTo>
                  <a:lnTo>
                    <a:pt x="58" y="550"/>
                  </a:lnTo>
                  <a:cubicBezTo>
                    <a:pt x="50" y="559"/>
                    <a:pt x="61" y="581"/>
                    <a:pt x="76" y="581"/>
                  </a:cubicBezTo>
                  <a:cubicBezTo>
                    <a:pt x="81" y="581"/>
                    <a:pt x="87" y="578"/>
                    <a:pt x="92" y="573"/>
                  </a:cubicBezTo>
                  <a:cubicBezTo>
                    <a:pt x="138" y="539"/>
                    <a:pt x="183" y="494"/>
                    <a:pt x="216" y="449"/>
                  </a:cubicBezTo>
                  <a:cubicBezTo>
                    <a:pt x="284" y="663"/>
                    <a:pt x="307" y="901"/>
                    <a:pt x="296" y="1105"/>
                  </a:cubicBezTo>
                  <a:cubicBezTo>
                    <a:pt x="290" y="1133"/>
                    <a:pt x="310" y="1147"/>
                    <a:pt x="331" y="1147"/>
                  </a:cubicBezTo>
                  <a:cubicBezTo>
                    <a:pt x="352" y="1147"/>
                    <a:pt x="375" y="1133"/>
                    <a:pt x="375" y="1105"/>
                  </a:cubicBezTo>
                  <a:cubicBezTo>
                    <a:pt x="409" y="743"/>
                    <a:pt x="318" y="313"/>
                    <a:pt x="103" y="19"/>
                  </a:cubicBezTo>
                  <a:cubicBezTo>
                    <a:pt x="93" y="6"/>
                    <a:pt x="80"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1703272" y="4579061"/>
              <a:ext cx="11466" cy="13831"/>
            </a:xfrm>
            <a:custGeom>
              <a:avLst/>
              <a:gdLst/>
              <a:ahLst/>
              <a:cxnLst/>
              <a:rect l="l" t="t" r="r" b="b"/>
              <a:pathLst>
                <a:path w="257" h="310" extrusionOk="0">
                  <a:moveTo>
                    <a:pt x="70" y="43"/>
                  </a:moveTo>
                  <a:cubicBezTo>
                    <a:pt x="73" y="43"/>
                    <a:pt x="82" y="57"/>
                    <a:pt x="91" y="57"/>
                  </a:cubicBezTo>
                  <a:cubicBezTo>
                    <a:pt x="103" y="68"/>
                    <a:pt x="103" y="80"/>
                    <a:pt x="114" y="91"/>
                  </a:cubicBezTo>
                  <a:cubicBezTo>
                    <a:pt x="114" y="94"/>
                    <a:pt x="114" y="96"/>
                    <a:pt x="114" y="98"/>
                  </a:cubicBezTo>
                  <a:lnTo>
                    <a:pt x="114" y="98"/>
                  </a:lnTo>
                  <a:cubicBezTo>
                    <a:pt x="88" y="85"/>
                    <a:pt x="79" y="65"/>
                    <a:pt x="68" y="45"/>
                  </a:cubicBezTo>
                  <a:cubicBezTo>
                    <a:pt x="68" y="43"/>
                    <a:pt x="69" y="43"/>
                    <a:pt x="70" y="43"/>
                  </a:cubicBezTo>
                  <a:close/>
                  <a:moveTo>
                    <a:pt x="159" y="181"/>
                  </a:moveTo>
                  <a:lnTo>
                    <a:pt x="159" y="193"/>
                  </a:lnTo>
                  <a:cubicBezTo>
                    <a:pt x="148" y="216"/>
                    <a:pt x="148" y="226"/>
                    <a:pt x="136" y="238"/>
                  </a:cubicBezTo>
                  <a:cubicBezTo>
                    <a:pt x="136" y="246"/>
                    <a:pt x="125" y="259"/>
                    <a:pt x="119" y="259"/>
                  </a:cubicBezTo>
                  <a:cubicBezTo>
                    <a:pt x="116" y="259"/>
                    <a:pt x="114" y="256"/>
                    <a:pt x="114" y="249"/>
                  </a:cubicBezTo>
                  <a:cubicBezTo>
                    <a:pt x="125" y="226"/>
                    <a:pt x="136" y="204"/>
                    <a:pt x="159" y="181"/>
                  </a:cubicBezTo>
                  <a:close/>
                  <a:moveTo>
                    <a:pt x="70" y="0"/>
                  </a:moveTo>
                  <a:cubicBezTo>
                    <a:pt x="57" y="0"/>
                    <a:pt x="46" y="7"/>
                    <a:pt x="35" y="23"/>
                  </a:cubicBezTo>
                  <a:cubicBezTo>
                    <a:pt x="1" y="68"/>
                    <a:pt x="68" y="125"/>
                    <a:pt x="125" y="159"/>
                  </a:cubicBezTo>
                  <a:cubicBezTo>
                    <a:pt x="91" y="193"/>
                    <a:pt x="46" y="261"/>
                    <a:pt x="80" y="294"/>
                  </a:cubicBezTo>
                  <a:cubicBezTo>
                    <a:pt x="95" y="305"/>
                    <a:pt x="109" y="310"/>
                    <a:pt x="120" y="310"/>
                  </a:cubicBezTo>
                  <a:cubicBezTo>
                    <a:pt x="171" y="310"/>
                    <a:pt x="195" y="225"/>
                    <a:pt x="204" y="170"/>
                  </a:cubicBezTo>
                  <a:cubicBezTo>
                    <a:pt x="216" y="170"/>
                    <a:pt x="216" y="170"/>
                    <a:pt x="216" y="159"/>
                  </a:cubicBezTo>
                  <a:cubicBezTo>
                    <a:pt x="216" y="148"/>
                    <a:pt x="227" y="136"/>
                    <a:pt x="238" y="125"/>
                  </a:cubicBezTo>
                  <a:cubicBezTo>
                    <a:pt x="257" y="116"/>
                    <a:pt x="246" y="84"/>
                    <a:pt x="229" y="84"/>
                  </a:cubicBezTo>
                  <a:cubicBezTo>
                    <a:pt x="225" y="84"/>
                    <a:pt x="220" y="86"/>
                    <a:pt x="216" y="91"/>
                  </a:cubicBezTo>
                  <a:cubicBezTo>
                    <a:pt x="204" y="91"/>
                    <a:pt x="193" y="102"/>
                    <a:pt x="181" y="113"/>
                  </a:cubicBezTo>
                  <a:cubicBezTo>
                    <a:pt x="156" y="70"/>
                    <a:pt x="110"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1714559" y="4588564"/>
              <a:ext cx="5800" cy="5934"/>
            </a:xfrm>
            <a:custGeom>
              <a:avLst/>
              <a:gdLst/>
              <a:ahLst/>
              <a:cxnLst/>
              <a:rect l="l" t="t" r="r" b="b"/>
              <a:pathLst>
                <a:path w="130" h="133" extrusionOk="0">
                  <a:moveTo>
                    <a:pt x="106" y="1"/>
                  </a:moveTo>
                  <a:cubicBezTo>
                    <a:pt x="104" y="1"/>
                    <a:pt x="101" y="1"/>
                    <a:pt x="99" y="3"/>
                  </a:cubicBezTo>
                  <a:cubicBezTo>
                    <a:pt x="53" y="13"/>
                    <a:pt x="31" y="59"/>
                    <a:pt x="8" y="93"/>
                  </a:cubicBezTo>
                  <a:cubicBezTo>
                    <a:pt x="0" y="115"/>
                    <a:pt x="17" y="132"/>
                    <a:pt x="33" y="132"/>
                  </a:cubicBezTo>
                  <a:cubicBezTo>
                    <a:pt x="41" y="132"/>
                    <a:pt x="49" y="127"/>
                    <a:pt x="53" y="116"/>
                  </a:cubicBezTo>
                  <a:cubicBezTo>
                    <a:pt x="64" y="93"/>
                    <a:pt x="76" y="48"/>
                    <a:pt x="109" y="36"/>
                  </a:cubicBezTo>
                  <a:cubicBezTo>
                    <a:pt x="129" y="36"/>
                    <a:pt x="123" y="1"/>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1712552" y="4585039"/>
              <a:ext cx="5800" cy="6201"/>
            </a:xfrm>
            <a:custGeom>
              <a:avLst/>
              <a:gdLst/>
              <a:ahLst/>
              <a:cxnLst/>
              <a:rect l="l" t="t" r="r" b="b"/>
              <a:pathLst>
                <a:path w="130" h="139" extrusionOk="0">
                  <a:moveTo>
                    <a:pt x="105" y="0"/>
                  </a:moveTo>
                  <a:cubicBezTo>
                    <a:pt x="103" y="0"/>
                    <a:pt x="101" y="1"/>
                    <a:pt x="98" y="2"/>
                  </a:cubicBezTo>
                  <a:cubicBezTo>
                    <a:pt x="53" y="25"/>
                    <a:pt x="30" y="70"/>
                    <a:pt x="8" y="115"/>
                  </a:cubicBezTo>
                  <a:cubicBezTo>
                    <a:pt x="1" y="129"/>
                    <a:pt x="15" y="139"/>
                    <a:pt x="30" y="139"/>
                  </a:cubicBezTo>
                  <a:cubicBezTo>
                    <a:pt x="39" y="139"/>
                    <a:pt x="49" y="135"/>
                    <a:pt x="53" y="127"/>
                  </a:cubicBezTo>
                  <a:cubicBezTo>
                    <a:pt x="64" y="92"/>
                    <a:pt x="76" y="59"/>
                    <a:pt x="109" y="47"/>
                  </a:cubicBezTo>
                  <a:cubicBezTo>
                    <a:pt x="129" y="37"/>
                    <a:pt x="123" y="0"/>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1568578" y="4542253"/>
              <a:ext cx="78745" cy="55546"/>
            </a:xfrm>
            <a:custGeom>
              <a:avLst/>
              <a:gdLst/>
              <a:ahLst/>
              <a:cxnLst/>
              <a:rect l="l" t="t" r="r" b="b"/>
              <a:pathLst>
                <a:path w="1765" h="1245" extrusionOk="0">
                  <a:moveTo>
                    <a:pt x="848" y="0"/>
                  </a:moveTo>
                  <a:lnTo>
                    <a:pt x="1" y="769"/>
                  </a:lnTo>
                  <a:cubicBezTo>
                    <a:pt x="1" y="769"/>
                    <a:pt x="204" y="1029"/>
                    <a:pt x="509" y="1244"/>
                  </a:cubicBezTo>
                  <a:cubicBezTo>
                    <a:pt x="702" y="1097"/>
                    <a:pt x="905" y="950"/>
                    <a:pt x="1120" y="837"/>
                  </a:cubicBezTo>
                  <a:cubicBezTo>
                    <a:pt x="1335" y="724"/>
                    <a:pt x="1549" y="599"/>
                    <a:pt x="1765" y="486"/>
                  </a:cubicBezTo>
                  <a:lnTo>
                    <a:pt x="1765" y="486"/>
                  </a:lnTo>
                  <a:cubicBezTo>
                    <a:pt x="1629" y="509"/>
                    <a:pt x="1504" y="554"/>
                    <a:pt x="1403" y="611"/>
                  </a:cubicBezTo>
                  <a:lnTo>
                    <a:pt x="848" y="0"/>
                  </a:ln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1481801" y="4495808"/>
              <a:ext cx="148880" cy="106005"/>
            </a:xfrm>
            <a:custGeom>
              <a:avLst/>
              <a:gdLst/>
              <a:ahLst/>
              <a:cxnLst/>
              <a:rect l="l" t="t" r="r" b="b"/>
              <a:pathLst>
                <a:path w="3337" h="2376" extrusionOk="0">
                  <a:moveTo>
                    <a:pt x="2273" y="1"/>
                  </a:moveTo>
                  <a:lnTo>
                    <a:pt x="543" y="566"/>
                  </a:lnTo>
                  <a:lnTo>
                    <a:pt x="634" y="871"/>
                  </a:lnTo>
                  <a:lnTo>
                    <a:pt x="1" y="1346"/>
                  </a:lnTo>
                  <a:cubicBezTo>
                    <a:pt x="1" y="1346"/>
                    <a:pt x="690" y="2082"/>
                    <a:pt x="1075" y="2376"/>
                  </a:cubicBezTo>
                  <a:lnTo>
                    <a:pt x="1776" y="1697"/>
                  </a:lnTo>
                  <a:lnTo>
                    <a:pt x="2228" y="2285"/>
                  </a:lnTo>
                  <a:lnTo>
                    <a:pt x="3336" y="1380"/>
                  </a:lnTo>
                  <a:cubicBezTo>
                    <a:pt x="3336" y="1380"/>
                    <a:pt x="3020" y="250"/>
                    <a:pt x="2273"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1497951" y="4495808"/>
              <a:ext cx="91862" cy="47961"/>
            </a:xfrm>
            <a:custGeom>
              <a:avLst/>
              <a:gdLst/>
              <a:ahLst/>
              <a:cxnLst/>
              <a:rect l="l" t="t" r="r" b="b"/>
              <a:pathLst>
                <a:path w="2059" h="1075" extrusionOk="0">
                  <a:moveTo>
                    <a:pt x="1911" y="1"/>
                  </a:moveTo>
                  <a:lnTo>
                    <a:pt x="181" y="566"/>
                  </a:lnTo>
                  <a:lnTo>
                    <a:pt x="272" y="871"/>
                  </a:lnTo>
                  <a:lnTo>
                    <a:pt x="1" y="1075"/>
                  </a:lnTo>
                  <a:lnTo>
                    <a:pt x="351" y="916"/>
                  </a:lnTo>
                  <a:cubicBezTo>
                    <a:pt x="351" y="916"/>
                    <a:pt x="360" y="917"/>
                    <a:pt x="378" y="917"/>
                  </a:cubicBezTo>
                  <a:cubicBezTo>
                    <a:pt x="559" y="917"/>
                    <a:pt x="1575" y="879"/>
                    <a:pt x="2059" y="57"/>
                  </a:cubicBezTo>
                  <a:cubicBezTo>
                    <a:pt x="2013" y="34"/>
                    <a:pt x="1968" y="12"/>
                    <a:pt x="1911"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1511559" y="4561884"/>
              <a:ext cx="49478" cy="39930"/>
            </a:xfrm>
            <a:custGeom>
              <a:avLst/>
              <a:gdLst/>
              <a:ahLst/>
              <a:cxnLst/>
              <a:rect l="l" t="t" r="r" b="b"/>
              <a:pathLst>
                <a:path w="1109" h="895" extrusionOk="0">
                  <a:moveTo>
                    <a:pt x="1041" y="1"/>
                  </a:moveTo>
                  <a:lnTo>
                    <a:pt x="0" y="533"/>
                  </a:lnTo>
                  <a:cubicBezTo>
                    <a:pt x="136" y="668"/>
                    <a:pt x="284" y="804"/>
                    <a:pt x="408" y="895"/>
                  </a:cubicBezTo>
                  <a:lnTo>
                    <a:pt x="1109" y="216"/>
                  </a:lnTo>
                  <a:lnTo>
                    <a:pt x="1041" y="1"/>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1493936" y="4394397"/>
              <a:ext cx="96368" cy="132730"/>
            </a:xfrm>
            <a:custGeom>
              <a:avLst/>
              <a:gdLst/>
              <a:ahLst/>
              <a:cxnLst/>
              <a:rect l="l" t="t" r="r" b="b"/>
              <a:pathLst>
                <a:path w="2160" h="2975" extrusionOk="0">
                  <a:moveTo>
                    <a:pt x="1639" y="0"/>
                  </a:moveTo>
                  <a:cubicBezTo>
                    <a:pt x="1639" y="0"/>
                    <a:pt x="803" y="80"/>
                    <a:pt x="282" y="216"/>
                  </a:cubicBezTo>
                  <a:cubicBezTo>
                    <a:pt x="282" y="216"/>
                    <a:pt x="0" y="2081"/>
                    <a:pt x="113" y="2918"/>
                  </a:cubicBezTo>
                  <a:cubicBezTo>
                    <a:pt x="113" y="2918"/>
                    <a:pt x="292" y="2974"/>
                    <a:pt x="567" y="2974"/>
                  </a:cubicBezTo>
                  <a:cubicBezTo>
                    <a:pt x="978" y="2974"/>
                    <a:pt x="1603" y="2848"/>
                    <a:pt x="2159" y="2217"/>
                  </a:cubicBezTo>
                  <a:cubicBezTo>
                    <a:pt x="2159" y="2217"/>
                    <a:pt x="1685" y="837"/>
                    <a:pt x="1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1497951" y="4394397"/>
              <a:ext cx="92353" cy="132730"/>
            </a:xfrm>
            <a:custGeom>
              <a:avLst/>
              <a:gdLst/>
              <a:ahLst/>
              <a:cxnLst/>
              <a:rect l="l" t="t" r="r" b="b"/>
              <a:pathLst>
                <a:path w="2070" h="2975" extrusionOk="0">
                  <a:moveTo>
                    <a:pt x="1549" y="0"/>
                  </a:moveTo>
                  <a:cubicBezTo>
                    <a:pt x="1549" y="0"/>
                    <a:pt x="1493" y="0"/>
                    <a:pt x="1414" y="12"/>
                  </a:cubicBezTo>
                  <a:cubicBezTo>
                    <a:pt x="1403" y="148"/>
                    <a:pt x="1335" y="317"/>
                    <a:pt x="1312" y="419"/>
                  </a:cubicBezTo>
                  <a:cubicBezTo>
                    <a:pt x="1210" y="804"/>
                    <a:pt x="1086" y="1199"/>
                    <a:pt x="916" y="1561"/>
                  </a:cubicBezTo>
                  <a:cubicBezTo>
                    <a:pt x="690" y="2002"/>
                    <a:pt x="385" y="2375"/>
                    <a:pt x="1" y="2658"/>
                  </a:cubicBezTo>
                  <a:cubicBezTo>
                    <a:pt x="1" y="2749"/>
                    <a:pt x="11" y="2839"/>
                    <a:pt x="23" y="2918"/>
                  </a:cubicBezTo>
                  <a:cubicBezTo>
                    <a:pt x="23" y="2918"/>
                    <a:pt x="202" y="2974"/>
                    <a:pt x="477" y="2974"/>
                  </a:cubicBezTo>
                  <a:cubicBezTo>
                    <a:pt x="888" y="2974"/>
                    <a:pt x="1513" y="2848"/>
                    <a:pt x="2069" y="2217"/>
                  </a:cubicBezTo>
                  <a:cubicBezTo>
                    <a:pt x="2069" y="2217"/>
                    <a:pt x="1595" y="837"/>
                    <a:pt x="1549" y="0"/>
                  </a:cubicBezTo>
                  <a:close/>
                </a:path>
              </a:pathLst>
            </a:custGeom>
            <a:solidFill>
              <a:srgbClr val="436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a:off x="1552918" y="4395423"/>
              <a:ext cx="19229" cy="116044"/>
            </a:xfrm>
            <a:custGeom>
              <a:avLst/>
              <a:gdLst/>
              <a:ahLst/>
              <a:cxnLst/>
              <a:rect l="l" t="t" r="r" b="b"/>
              <a:pathLst>
                <a:path w="431" h="2601" extrusionOk="0">
                  <a:moveTo>
                    <a:pt x="103" y="0"/>
                  </a:moveTo>
                  <a:cubicBezTo>
                    <a:pt x="1" y="464"/>
                    <a:pt x="35" y="939"/>
                    <a:pt x="91" y="1402"/>
                  </a:cubicBezTo>
                  <a:cubicBezTo>
                    <a:pt x="148" y="1821"/>
                    <a:pt x="239" y="2216"/>
                    <a:pt x="397" y="2601"/>
                  </a:cubicBezTo>
                  <a:lnTo>
                    <a:pt x="430" y="2567"/>
                  </a:lnTo>
                  <a:cubicBezTo>
                    <a:pt x="272" y="2194"/>
                    <a:pt x="193" y="1809"/>
                    <a:pt x="136" y="1402"/>
                  </a:cubicBezTo>
                  <a:cubicBezTo>
                    <a:pt x="80" y="939"/>
                    <a:pt x="46" y="452"/>
                    <a:pt x="148"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a:off x="1558985" y="4394933"/>
              <a:ext cx="20211" cy="111047"/>
            </a:xfrm>
            <a:custGeom>
              <a:avLst/>
              <a:gdLst/>
              <a:ahLst/>
              <a:cxnLst/>
              <a:rect l="l" t="t" r="r" b="b"/>
              <a:pathLst>
                <a:path w="453" h="2489" extrusionOk="0">
                  <a:moveTo>
                    <a:pt x="35" y="0"/>
                  </a:moveTo>
                  <a:cubicBezTo>
                    <a:pt x="0" y="204"/>
                    <a:pt x="12" y="396"/>
                    <a:pt x="12" y="599"/>
                  </a:cubicBezTo>
                  <a:cubicBezTo>
                    <a:pt x="12" y="870"/>
                    <a:pt x="46" y="1154"/>
                    <a:pt x="91" y="1436"/>
                  </a:cubicBezTo>
                  <a:cubicBezTo>
                    <a:pt x="148" y="1798"/>
                    <a:pt x="272" y="2149"/>
                    <a:pt x="419" y="2488"/>
                  </a:cubicBezTo>
                  <a:cubicBezTo>
                    <a:pt x="430" y="2476"/>
                    <a:pt x="442" y="2465"/>
                    <a:pt x="453" y="2465"/>
                  </a:cubicBezTo>
                  <a:cubicBezTo>
                    <a:pt x="317" y="2137"/>
                    <a:pt x="193" y="1810"/>
                    <a:pt x="136" y="1459"/>
                  </a:cubicBezTo>
                  <a:cubicBezTo>
                    <a:pt x="91" y="1187"/>
                    <a:pt x="68" y="916"/>
                    <a:pt x="57" y="633"/>
                  </a:cubicBezTo>
                  <a:cubicBezTo>
                    <a:pt x="57" y="430"/>
                    <a:pt x="46" y="204"/>
                    <a:pt x="80"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1559521" y="4394397"/>
              <a:ext cx="25252" cy="106496"/>
            </a:xfrm>
            <a:custGeom>
              <a:avLst/>
              <a:gdLst/>
              <a:ahLst/>
              <a:cxnLst/>
              <a:rect l="l" t="t" r="r" b="b"/>
              <a:pathLst>
                <a:path w="566" h="2387" extrusionOk="0">
                  <a:moveTo>
                    <a:pt x="158" y="0"/>
                  </a:moveTo>
                  <a:cubicBezTo>
                    <a:pt x="147" y="0"/>
                    <a:pt x="136" y="0"/>
                    <a:pt x="113" y="12"/>
                  </a:cubicBezTo>
                  <a:cubicBezTo>
                    <a:pt x="0" y="826"/>
                    <a:pt x="169" y="1651"/>
                    <a:pt x="531" y="2387"/>
                  </a:cubicBezTo>
                  <a:cubicBezTo>
                    <a:pt x="543" y="2387"/>
                    <a:pt x="554" y="2375"/>
                    <a:pt x="566" y="2364"/>
                  </a:cubicBezTo>
                  <a:cubicBezTo>
                    <a:pt x="204" y="1629"/>
                    <a:pt x="45" y="815"/>
                    <a:pt x="158"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a:off x="1437899" y="4204380"/>
              <a:ext cx="225573" cy="168600"/>
            </a:xfrm>
            <a:custGeom>
              <a:avLst/>
              <a:gdLst/>
              <a:ahLst/>
              <a:cxnLst/>
              <a:rect l="l" t="t" r="r" b="b"/>
              <a:pathLst>
                <a:path w="5056" h="3779" extrusionOk="0">
                  <a:moveTo>
                    <a:pt x="1725" y="1"/>
                  </a:moveTo>
                  <a:cubicBezTo>
                    <a:pt x="1148" y="1"/>
                    <a:pt x="928" y="550"/>
                    <a:pt x="928" y="550"/>
                  </a:cubicBezTo>
                  <a:cubicBezTo>
                    <a:pt x="80" y="686"/>
                    <a:pt x="555" y="1523"/>
                    <a:pt x="555" y="1523"/>
                  </a:cubicBezTo>
                  <a:cubicBezTo>
                    <a:pt x="0" y="1761"/>
                    <a:pt x="759" y="2304"/>
                    <a:pt x="759" y="2304"/>
                  </a:cubicBezTo>
                  <a:lnTo>
                    <a:pt x="2669" y="3774"/>
                  </a:lnTo>
                  <a:cubicBezTo>
                    <a:pt x="2669" y="3774"/>
                    <a:pt x="3031" y="3778"/>
                    <a:pt x="3390" y="3778"/>
                  </a:cubicBezTo>
                  <a:cubicBezTo>
                    <a:pt x="3569" y="3778"/>
                    <a:pt x="3748" y="3777"/>
                    <a:pt x="3880" y="3774"/>
                  </a:cubicBezTo>
                  <a:cubicBezTo>
                    <a:pt x="4275" y="3774"/>
                    <a:pt x="3936" y="2779"/>
                    <a:pt x="3936" y="2779"/>
                  </a:cubicBezTo>
                  <a:cubicBezTo>
                    <a:pt x="3936" y="2779"/>
                    <a:pt x="4298" y="2779"/>
                    <a:pt x="4535" y="2654"/>
                  </a:cubicBezTo>
                  <a:cubicBezTo>
                    <a:pt x="4762" y="2530"/>
                    <a:pt x="4174" y="1817"/>
                    <a:pt x="4174" y="1817"/>
                  </a:cubicBezTo>
                  <a:lnTo>
                    <a:pt x="4174" y="1817"/>
                  </a:lnTo>
                  <a:cubicBezTo>
                    <a:pt x="4174" y="1817"/>
                    <a:pt x="4185" y="1817"/>
                    <a:pt x="4206" y="1817"/>
                  </a:cubicBezTo>
                  <a:cubicBezTo>
                    <a:pt x="4333" y="1817"/>
                    <a:pt x="4803" y="1801"/>
                    <a:pt x="4920" y="1557"/>
                  </a:cubicBezTo>
                  <a:cubicBezTo>
                    <a:pt x="5056" y="1274"/>
                    <a:pt x="4196" y="912"/>
                    <a:pt x="4196" y="912"/>
                  </a:cubicBezTo>
                  <a:cubicBezTo>
                    <a:pt x="4196" y="912"/>
                    <a:pt x="4513" y="460"/>
                    <a:pt x="3868" y="178"/>
                  </a:cubicBezTo>
                  <a:cubicBezTo>
                    <a:pt x="3585" y="53"/>
                    <a:pt x="3213" y="18"/>
                    <a:pt x="2884" y="18"/>
                  </a:cubicBezTo>
                  <a:cubicBezTo>
                    <a:pt x="2464" y="18"/>
                    <a:pt x="2116" y="75"/>
                    <a:pt x="2116" y="75"/>
                  </a:cubicBezTo>
                  <a:cubicBezTo>
                    <a:pt x="1970" y="23"/>
                    <a:pt x="1841" y="1"/>
                    <a:pt x="1725"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a:off x="1520616" y="4216828"/>
              <a:ext cx="95788" cy="23824"/>
            </a:xfrm>
            <a:custGeom>
              <a:avLst/>
              <a:gdLst/>
              <a:ahLst/>
              <a:cxnLst/>
              <a:rect l="l" t="t" r="r" b="b"/>
              <a:pathLst>
                <a:path w="2147" h="534" extrusionOk="0">
                  <a:moveTo>
                    <a:pt x="860" y="0"/>
                  </a:moveTo>
                  <a:cubicBezTo>
                    <a:pt x="488" y="0"/>
                    <a:pt x="87" y="158"/>
                    <a:pt x="1" y="520"/>
                  </a:cubicBezTo>
                  <a:cubicBezTo>
                    <a:pt x="1" y="527"/>
                    <a:pt x="8" y="533"/>
                    <a:pt x="15" y="533"/>
                  </a:cubicBezTo>
                  <a:cubicBezTo>
                    <a:pt x="19" y="533"/>
                    <a:pt x="24" y="530"/>
                    <a:pt x="24" y="520"/>
                  </a:cubicBezTo>
                  <a:cubicBezTo>
                    <a:pt x="126" y="215"/>
                    <a:pt x="431" y="113"/>
                    <a:pt x="725" y="80"/>
                  </a:cubicBezTo>
                  <a:cubicBezTo>
                    <a:pt x="785" y="72"/>
                    <a:pt x="851" y="66"/>
                    <a:pt x="919" y="66"/>
                  </a:cubicBezTo>
                  <a:cubicBezTo>
                    <a:pt x="1147" y="66"/>
                    <a:pt x="1391" y="127"/>
                    <a:pt x="1460" y="362"/>
                  </a:cubicBezTo>
                  <a:cubicBezTo>
                    <a:pt x="1471" y="384"/>
                    <a:pt x="1483" y="384"/>
                    <a:pt x="1505" y="384"/>
                  </a:cubicBezTo>
                  <a:cubicBezTo>
                    <a:pt x="1615" y="320"/>
                    <a:pt x="1740" y="259"/>
                    <a:pt x="1859" y="259"/>
                  </a:cubicBezTo>
                  <a:cubicBezTo>
                    <a:pt x="1947" y="259"/>
                    <a:pt x="2032" y="293"/>
                    <a:pt x="2104" y="384"/>
                  </a:cubicBezTo>
                  <a:cubicBezTo>
                    <a:pt x="2107" y="390"/>
                    <a:pt x="2111" y="392"/>
                    <a:pt x="2115" y="392"/>
                  </a:cubicBezTo>
                  <a:cubicBezTo>
                    <a:pt x="2129" y="392"/>
                    <a:pt x="2147" y="368"/>
                    <a:pt x="2139" y="351"/>
                  </a:cubicBezTo>
                  <a:cubicBezTo>
                    <a:pt x="2068" y="242"/>
                    <a:pt x="1973" y="202"/>
                    <a:pt x="1868" y="202"/>
                  </a:cubicBezTo>
                  <a:cubicBezTo>
                    <a:pt x="1788" y="202"/>
                    <a:pt x="1702" y="226"/>
                    <a:pt x="1618" y="261"/>
                  </a:cubicBezTo>
                  <a:cubicBezTo>
                    <a:pt x="1561" y="282"/>
                    <a:pt x="1534" y="294"/>
                    <a:pt x="1518" y="294"/>
                  </a:cubicBezTo>
                  <a:cubicBezTo>
                    <a:pt x="1493" y="294"/>
                    <a:pt x="1493" y="266"/>
                    <a:pt x="1438" y="204"/>
                  </a:cubicBezTo>
                  <a:cubicBezTo>
                    <a:pt x="1370" y="125"/>
                    <a:pt x="1290" y="80"/>
                    <a:pt x="1189" y="45"/>
                  </a:cubicBezTo>
                  <a:cubicBezTo>
                    <a:pt x="1089" y="16"/>
                    <a:pt x="976" y="0"/>
                    <a:pt x="860"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p:nvPr/>
          </p:nvSpPr>
          <p:spPr>
            <a:xfrm>
              <a:off x="1529717" y="4243106"/>
              <a:ext cx="112564" cy="29446"/>
            </a:xfrm>
            <a:custGeom>
              <a:avLst/>
              <a:gdLst/>
              <a:ahLst/>
              <a:cxnLst/>
              <a:rect l="l" t="t" r="r" b="b"/>
              <a:pathLst>
                <a:path w="2523" h="660" extrusionOk="0">
                  <a:moveTo>
                    <a:pt x="941" y="0"/>
                  </a:moveTo>
                  <a:cubicBezTo>
                    <a:pt x="607" y="0"/>
                    <a:pt x="298" y="99"/>
                    <a:pt x="12" y="270"/>
                  </a:cubicBezTo>
                  <a:cubicBezTo>
                    <a:pt x="1" y="282"/>
                    <a:pt x="12" y="305"/>
                    <a:pt x="23" y="305"/>
                  </a:cubicBezTo>
                  <a:cubicBezTo>
                    <a:pt x="317" y="135"/>
                    <a:pt x="611" y="67"/>
                    <a:pt x="940" y="67"/>
                  </a:cubicBezTo>
                  <a:cubicBezTo>
                    <a:pt x="1041" y="67"/>
                    <a:pt x="1482" y="79"/>
                    <a:pt x="1425" y="260"/>
                  </a:cubicBezTo>
                  <a:cubicBezTo>
                    <a:pt x="1416" y="279"/>
                    <a:pt x="1432" y="307"/>
                    <a:pt x="1458" y="307"/>
                  </a:cubicBezTo>
                  <a:cubicBezTo>
                    <a:pt x="1462" y="307"/>
                    <a:pt x="1466" y="306"/>
                    <a:pt x="1471" y="305"/>
                  </a:cubicBezTo>
                  <a:cubicBezTo>
                    <a:pt x="1608" y="246"/>
                    <a:pt x="1746" y="212"/>
                    <a:pt x="1899" y="212"/>
                  </a:cubicBezTo>
                  <a:cubicBezTo>
                    <a:pt x="1922" y="212"/>
                    <a:pt x="1945" y="213"/>
                    <a:pt x="1968" y="214"/>
                  </a:cubicBezTo>
                  <a:cubicBezTo>
                    <a:pt x="2172" y="225"/>
                    <a:pt x="2523" y="383"/>
                    <a:pt x="2353" y="632"/>
                  </a:cubicBezTo>
                  <a:cubicBezTo>
                    <a:pt x="2345" y="649"/>
                    <a:pt x="2355" y="660"/>
                    <a:pt x="2365" y="660"/>
                  </a:cubicBezTo>
                  <a:cubicBezTo>
                    <a:pt x="2369" y="660"/>
                    <a:pt x="2372" y="658"/>
                    <a:pt x="2375" y="655"/>
                  </a:cubicBezTo>
                  <a:cubicBezTo>
                    <a:pt x="2523" y="531"/>
                    <a:pt x="2466" y="373"/>
                    <a:pt x="2319" y="282"/>
                  </a:cubicBezTo>
                  <a:cubicBezTo>
                    <a:pt x="2175" y="188"/>
                    <a:pt x="2023" y="149"/>
                    <a:pt x="1869" y="149"/>
                  </a:cubicBezTo>
                  <a:cubicBezTo>
                    <a:pt x="1745" y="149"/>
                    <a:pt x="1619" y="174"/>
                    <a:pt x="1493" y="214"/>
                  </a:cubicBezTo>
                  <a:cubicBezTo>
                    <a:pt x="1493" y="67"/>
                    <a:pt x="1256" y="33"/>
                    <a:pt x="1131" y="11"/>
                  </a:cubicBezTo>
                  <a:cubicBezTo>
                    <a:pt x="1067" y="4"/>
                    <a:pt x="1003" y="0"/>
                    <a:pt x="941"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0"/>
            <p:cNvSpPr/>
            <p:nvPr/>
          </p:nvSpPr>
          <p:spPr>
            <a:xfrm>
              <a:off x="1556978" y="4265057"/>
              <a:ext cx="70581" cy="44749"/>
            </a:xfrm>
            <a:custGeom>
              <a:avLst/>
              <a:gdLst/>
              <a:ahLst/>
              <a:cxnLst/>
              <a:rect l="l" t="t" r="r" b="b"/>
              <a:pathLst>
                <a:path w="1582" h="1003" extrusionOk="0">
                  <a:moveTo>
                    <a:pt x="235" y="0"/>
                  </a:moveTo>
                  <a:cubicBezTo>
                    <a:pt x="159" y="0"/>
                    <a:pt x="86" y="6"/>
                    <a:pt x="23" y="16"/>
                  </a:cubicBezTo>
                  <a:cubicBezTo>
                    <a:pt x="0" y="16"/>
                    <a:pt x="12" y="39"/>
                    <a:pt x="23" y="39"/>
                  </a:cubicBezTo>
                  <a:cubicBezTo>
                    <a:pt x="60" y="36"/>
                    <a:pt x="98" y="35"/>
                    <a:pt x="136" y="35"/>
                  </a:cubicBezTo>
                  <a:cubicBezTo>
                    <a:pt x="256" y="35"/>
                    <a:pt x="377" y="50"/>
                    <a:pt x="498" y="84"/>
                  </a:cubicBezTo>
                  <a:cubicBezTo>
                    <a:pt x="713" y="140"/>
                    <a:pt x="803" y="288"/>
                    <a:pt x="882" y="479"/>
                  </a:cubicBezTo>
                  <a:cubicBezTo>
                    <a:pt x="886" y="488"/>
                    <a:pt x="893" y="491"/>
                    <a:pt x="901" y="491"/>
                  </a:cubicBezTo>
                  <a:cubicBezTo>
                    <a:pt x="914" y="491"/>
                    <a:pt x="927" y="479"/>
                    <a:pt x="927" y="457"/>
                  </a:cubicBezTo>
                  <a:cubicBezTo>
                    <a:pt x="927" y="423"/>
                    <a:pt x="927" y="378"/>
                    <a:pt x="917" y="344"/>
                  </a:cubicBezTo>
                  <a:lnTo>
                    <a:pt x="917" y="344"/>
                  </a:lnTo>
                  <a:cubicBezTo>
                    <a:pt x="1256" y="366"/>
                    <a:pt x="1414" y="660"/>
                    <a:pt x="1448" y="966"/>
                  </a:cubicBezTo>
                  <a:cubicBezTo>
                    <a:pt x="1455" y="986"/>
                    <a:pt x="1478" y="1002"/>
                    <a:pt x="1497" y="1002"/>
                  </a:cubicBezTo>
                  <a:cubicBezTo>
                    <a:pt x="1511" y="1002"/>
                    <a:pt x="1523" y="995"/>
                    <a:pt x="1527" y="977"/>
                  </a:cubicBezTo>
                  <a:cubicBezTo>
                    <a:pt x="1581" y="627"/>
                    <a:pt x="1278" y="320"/>
                    <a:pt x="940" y="320"/>
                  </a:cubicBezTo>
                  <a:cubicBezTo>
                    <a:pt x="929" y="320"/>
                    <a:pt x="917" y="320"/>
                    <a:pt x="905" y="321"/>
                  </a:cubicBezTo>
                  <a:cubicBezTo>
                    <a:pt x="808" y="75"/>
                    <a:pt x="500" y="0"/>
                    <a:pt x="235"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1596819" y="4297046"/>
              <a:ext cx="18694" cy="25743"/>
            </a:xfrm>
            <a:custGeom>
              <a:avLst/>
              <a:gdLst/>
              <a:ahLst/>
              <a:cxnLst/>
              <a:rect l="l" t="t" r="r" b="b"/>
              <a:pathLst>
                <a:path w="419" h="577" extrusionOk="0">
                  <a:moveTo>
                    <a:pt x="12" y="0"/>
                  </a:moveTo>
                  <a:cubicBezTo>
                    <a:pt x="1" y="0"/>
                    <a:pt x="1" y="23"/>
                    <a:pt x="12" y="23"/>
                  </a:cubicBezTo>
                  <a:cubicBezTo>
                    <a:pt x="137" y="57"/>
                    <a:pt x="227" y="170"/>
                    <a:pt x="272" y="294"/>
                  </a:cubicBezTo>
                  <a:cubicBezTo>
                    <a:pt x="295" y="340"/>
                    <a:pt x="295" y="408"/>
                    <a:pt x="283" y="453"/>
                  </a:cubicBezTo>
                  <a:cubicBezTo>
                    <a:pt x="283" y="498"/>
                    <a:pt x="261" y="521"/>
                    <a:pt x="272" y="554"/>
                  </a:cubicBezTo>
                  <a:cubicBezTo>
                    <a:pt x="272" y="566"/>
                    <a:pt x="283" y="577"/>
                    <a:pt x="295" y="577"/>
                  </a:cubicBezTo>
                  <a:cubicBezTo>
                    <a:pt x="419" y="554"/>
                    <a:pt x="363" y="328"/>
                    <a:pt x="328" y="260"/>
                  </a:cubicBezTo>
                  <a:cubicBezTo>
                    <a:pt x="272" y="136"/>
                    <a:pt x="159" y="34"/>
                    <a:pt x="12"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1475242" y="4217319"/>
              <a:ext cx="47470" cy="55367"/>
            </a:xfrm>
            <a:custGeom>
              <a:avLst/>
              <a:gdLst/>
              <a:ahLst/>
              <a:cxnLst/>
              <a:rect l="l" t="t" r="r" b="b"/>
              <a:pathLst>
                <a:path w="1064" h="1241" extrusionOk="0">
                  <a:moveTo>
                    <a:pt x="1052" y="1"/>
                  </a:moveTo>
                  <a:cubicBezTo>
                    <a:pt x="882" y="12"/>
                    <a:pt x="668" y="46"/>
                    <a:pt x="566" y="204"/>
                  </a:cubicBezTo>
                  <a:cubicBezTo>
                    <a:pt x="475" y="351"/>
                    <a:pt x="464" y="487"/>
                    <a:pt x="566" y="622"/>
                  </a:cubicBezTo>
                  <a:cubicBezTo>
                    <a:pt x="396" y="634"/>
                    <a:pt x="261" y="679"/>
                    <a:pt x="148" y="838"/>
                  </a:cubicBezTo>
                  <a:cubicBezTo>
                    <a:pt x="45" y="973"/>
                    <a:pt x="136" y="1142"/>
                    <a:pt x="249" y="1233"/>
                  </a:cubicBezTo>
                  <a:cubicBezTo>
                    <a:pt x="254" y="1238"/>
                    <a:pt x="260" y="1240"/>
                    <a:pt x="264" y="1240"/>
                  </a:cubicBezTo>
                  <a:cubicBezTo>
                    <a:pt x="280" y="1240"/>
                    <a:pt x="292" y="1217"/>
                    <a:pt x="283" y="1199"/>
                  </a:cubicBezTo>
                  <a:cubicBezTo>
                    <a:pt x="0" y="894"/>
                    <a:pt x="339" y="690"/>
                    <a:pt x="633" y="690"/>
                  </a:cubicBezTo>
                  <a:cubicBezTo>
                    <a:pt x="668" y="690"/>
                    <a:pt x="679" y="657"/>
                    <a:pt x="656" y="634"/>
                  </a:cubicBezTo>
                  <a:cubicBezTo>
                    <a:pt x="374" y="306"/>
                    <a:pt x="758" y="69"/>
                    <a:pt x="1052" y="34"/>
                  </a:cubicBezTo>
                  <a:cubicBezTo>
                    <a:pt x="1063" y="23"/>
                    <a:pt x="1063" y="1"/>
                    <a:pt x="105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1462125" y="4239359"/>
              <a:ext cx="31855" cy="40555"/>
            </a:xfrm>
            <a:custGeom>
              <a:avLst/>
              <a:gdLst/>
              <a:ahLst/>
              <a:cxnLst/>
              <a:rect l="l" t="t" r="r" b="b"/>
              <a:pathLst>
                <a:path w="714" h="909" extrusionOk="0">
                  <a:moveTo>
                    <a:pt x="341" y="1"/>
                  </a:moveTo>
                  <a:cubicBezTo>
                    <a:pt x="337" y="1"/>
                    <a:pt x="333" y="2"/>
                    <a:pt x="329" y="4"/>
                  </a:cubicBezTo>
                  <a:cubicBezTo>
                    <a:pt x="125" y="95"/>
                    <a:pt x="0" y="253"/>
                    <a:pt x="80" y="490"/>
                  </a:cubicBezTo>
                  <a:cubicBezTo>
                    <a:pt x="148" y="728"/>
                    <a:pt x="407" y="897"/>
                    <a:pt x="656" y="909"/>
                  </a:cubicBezTo>
                  <a:cubicBezTo>
                    <a:pt x="690" y="909"/>
                    <a:pt x="713" y="864"/>
                    <a:pt x="679" y="841"/>
                  </a:cubicBezTo>
                  <a:cubicBezTo>
                    <a:pt x="520" y="773"/>
                    <a:pt x="362" y="739"/>
                    <a:pt x="238" y="615"/>
                  </a:cubicBezTo>
                  <a:cubicBezTo>
                    <a:pt x="35" y="400"/>
                    <a:pt x="125" y="151"/>
                    <a:pt x="339" y="15"/>
                  </a:cubicBezTo>
                  <a:cubicBezTo>
                    <a:pt x="357" y="15"/>
                    <a:pt x="354" y="1"/>
                    <a:pt x="341"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p:nvPr/>
          </p:nvSpPr>
          <p:spPr>
            <a:xfrm>
              <a:off x="1463196" y="4283528"/>
              <a:ext cx="33283" cy="17801"/>
            </a:xfrm>
            <a:custGeom>
              <a:avLst/>
              <a:gdLst/>
              <a:ahLst/>
              <a:cxnLst/>
              <a:rect l="l" t="t" r="r" b="b"/>
              <a:pathLst>
                <a:path w="746" h="399" extrusionOk="0">
                  <a:moveTo>
                    <a:pt x="67" y="1"/>
                  </a:moveTo>
                  <a:cubicBezTo>
                    <a:pt x="61" y="1"/>
                    <a:pt x="56" y="4"/>
                    <a:pt x="56" y="9"/>
                  </a:cubicBezTo>
                  <a:cubicBezTo>
                    <a:pt x="1" y="293"/>
                    <a:pt x="301" y="399"/>
                    <a:pt x="550" y="399"/>
                  </a:cubicBezTo>
                  <a:cubicBezTo>
                    <a:pt x="609" y="399"/>
                    <a:pt x="664" y="393"/>
                    <a:pt x="712" y="382"/>
                  </a:cubicBezTo>
                  <a:cubicBezTo>
                    <a:pt x="745" y="382"/>
                    <a:pt x="734" y="314"/>
                    <a:pt x="700" y="314"/>
                  </a:cubicBezTo>
                  <a:cubicBezTo>
                    <a:pt x="486" y="314"/>
                    <a:pt x="67" y="314"/>
                    <a:pt x="78" y="9"/>
                  </a:cubicBezTo>
                  <a:cubicBezTo>
                    <a:pt x="78" y="4"/>
                    <a:pt x="73" y="1"/>
                    <a:pt x="67"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0"/>
            <p:cNvSpPr/>
            <p:nvPr/>
          </p:nvSpPr>
          <p:spPr>
            <a:xfrm>
              <a:off x="1499959" y="4251092"/>
              <a:ext cx="20701" cy="26412"/>
            </a:xfrm>
            <a:custGeom>
              <a:avLst/>
              <a:gdLst/>
              <a:ahLst/>
              <a:cxnLst/>
              <a:rect l="l" t="t" r="r" b="b"/>
              <a:pathLst>
                <a:path w="464" h="592" extrusionOk="0">
                  <a:moveTo>
                    <a:pt x="453" y="1"/>
                  </a:moveTo>
                  <a:cubicBezTo>
                    <a:pt x="295" y="1"/>
                    <a:pt x="159" y="69"/>
                    <a:pt x="79" y="216"/>
                  </a:cubicBezTo>
                  <a:cubicBezTo>
                    <a:pt x="1" y="352"/>
                    <a:pt x="57" y="510"/>
                    <a:pt x="193" y="589"/>
                  </a:cubicBezTo>
                  <a:cubicBezTo>
                    <a:pt x="197" y="591"/>
                    <a:pt x="202" y="591"/>
                    <a:pt x="206" y="591"/>
                  </a:cubicBezTo>
                  <a:cubicBezTo>
                    <a:pt x="232" y="591"/>
                    <a:pt x="246" y="562"/>
                    <a:pt x="227" y="533"/>
                  </a:cubicBezTo>
                  <a:cubicBezTo>
                    <a:pt x="147" y="442"/>
                    <a:pt x="114" y="329"/>
                    <a:pt x="170" y="216"/>
                  </a:cubicBezTo>
                  <a:cubicBezTo>
                    <a:pt x="227" y="103"/>
                    <a:pt x="340" y="35"/>
                    <a:pt x="453" y="13"/>
                  </a:cubicBezTo>
                  <a:cubicBezTo>
                    <a:pt x="464" y="13"/>
                    <a:pt x="464" y="1"/>
                    <a:pt x="453"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1521642" y="4382797"/>
              <a:ext cx="35380" cy="34621"/>
            </a:xfrm>
            <a:custGeom>
              <a:avLst/>
              <a:gdLst/>
              <a:ahLst/>
              <a:cxnLst/>
              <a:rect l="l" t="t" r="r" b="b"/>
              <a:pathLst>
                <a:path w="793" h="776" extrusionOk="0">
                  <a:moveTo>
                    <a:pt x="792" y="1"/>
                  </a:moveTo>
                  <a:lnTo>
                    <a:pt x="1" y="215"/>
                  </a:lnTo>
                  <a:cubicBezTo>
                    <a:pt x="1" y="215"/>
                    <a:pt x="68" y="725"/>
                    <a:pt x="193" y="770"/>
                  </a:cubicBezTo>
                  <a:cubicBezTo>
                    <a:pt x="204" y="774"/>
                    <a:pt x="216" y="776"/>
                    <a:pt x="230" y="776"/>
                  </a:cubicBezTo>
                  <a:cubicBezTo>
                    <a:pt x="381" y="776"/>
                    <a:pt x="709" y="549"/>
                    <a:pt x="792"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1443476" y="4264254"/>
              <a:ext cx="145802" cy="130053"/>
            </a:xfrm>
            <a:custGeom>
              <a:avLst/>
              <a:gdLst/>
              <a:ahLst/>
              <a:cxnLst/>
              <a:rect l="l" t="t" r="r" b="b"/>
              <a:pathLst>
                <a:path w="3268" h="2915" extrusionOk="0">
                  <a:moveTo>
                    <a:pt x="1495" y="1"/>
                  </a:moveTo>
                  <a:cubicBezTo>
                    <a:pt x="1366" y="1"/>
                    <a:pt x="1237" y="11"/>
                    <a:pt x="1108" y="34"/>
                  </a:cubicBezTo>
                  <a:cubicBezTo>
                    <a:pt x="780" y="193"/>
                    <a:pt x="0" y="1900"/>
                    <a:pt x="928" y="2613"/>
                  </a:cubicBezTo>
                  <a:cubicBezTo>
                    <a:pt x="1205" y="2827"/>
                    <a:pt x="1503" y="2914"/>
                    <a:pt x="1792" y="2914"/>
                  </a:cubicBezTo>
                  <a:cubicBezTo>
                    <a:pt x="2478" y="2914"/>
                    <a:pt x="3109" y="2419"/>
                    <a:pt x="3268" y="1957"/>
                  </a:cubicBezTo>
                  <a:cubicBezTo>
                    <a:pt x="3268" y="1957"/>
                    <a:pt x="3053" y="1108"/>
                    <a:pt x="3167" y="464"/>
                  </a:cubicBezTo>
                  <a:cubicBezTo>
                    <a:pt x="3167" y="464"/>
                    <a:pt x="2360" y="1"/>
                    <a:pt x="1495" y="1"/>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0"/>
            <p:cNvSpPr/>
            <p:nvPr/>
          </p:nvSpPr>
          <p:spPr>
            <a:xfrm>
              <a:off x="1488359" y="4264254"/>
              <a:ext cx="99447" cy="81735"/>
            </a:xfrm>
            <a:custGeom>
              <a:avLst/>
              <a:gdLst/>
              <a:ahLst/>
              <a:cxnLst/>
              <a:rect l="l" t="t" r="r" b="b"/>
              <a:pathLst>
                <a:path w="2229" h="1832" extrusionOk="0">
                  <a:moveTo>
                    <a:pt x="489" y="1"/>
                  </a:moveTo>
                  <a:cubicBezTo>
                    <a:pt x="360" y="1"/>
                    <a:pt x="231" y="11"/>
                    <a:pt x="102" y="34"/>
                  </a:cubicBezTo>
                  <a:cubicBezTo>
                    <a:pt x="68" y="57"/>
                    <a:pt x="35" y="80"/>
                    <a:pt x="0" y="125"/>
                  </a:cubicBezTo>
                  <a:cubicBezTo>
                    <a:pt x="62" y="119"/>
                    <a:pt x="123" y="116"/>
                    <a:pt x="185" y="116"/>
                  </a:cubicBezTo>
                  <a:cubicBezTo>
                    <a:pt x="488" y="116"/>
                    <a:pt x="793" y="185"/>
                    <a:pt x="1075" y="317"/>
                  </a:cubicBezTo>
                  <a:cubicBezTo>
                    <a:pt x="1346" y="441"/>
                    <a:pt x="1561" y="633"/>
                    <a:pt x="1686" y="905"/>
                  </a:cubicBezTo>
                  <a:cubicBezTo>
                    <a:pt x="1799" y="1131"/>
                    <a:pt x="1844" y="1391"/>
                    <a:pt x="1990" y="1595"/>
                  </a:cubicBezTo>
                  <a:cubicBezTo>
                    <a:pt x="2058" y="1685"/>
                    <a:pt x="2149" y="1764"/>
                    <a:pt x="2228" y="1832"/>
                  </a:cubicBezTo>
                  <a:cubicBezTo>
                    <a:pt x="2183" y="1572"/>
                    <a:pt x="2070" y="962"/>
                    <a:pt x="2161" y="464"/>
                  </a:cubicBezTo>
                  <a:cubicBezTo>
                    <a:pt x="2161" y="464"/>
                    <a:pt x="1354" y="1"/>
                    <a:pt x="489"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0"/>
            <p:cNvSpPr/>
            <p:nvPr/>
          </p:nvSpPr>
          <p:spPr>
            <a:xfrm>
              <a:off x="1521776" y="4332783"/>
              <a:ext cx="36227" cy="12983"/>
            </a:xfrm>
            <a:custGeom>
              <a:avLst/>
              <a:gdLst/>
              <a:ahLst/>
              <a:cxnLst/>
              <a:rect l="l" t="t" r="r" b="b"/>
              <a:pathLst>
                <a:path w="812" h="291" extrusionOk="0">
                  <a:moveTo>
                    <a:pt x="452" y="0"/>
                  </a:moveTo>
                  <a:cubicBezTo>
                    <a:pt x="284" y="0"/>
                    <a:pt x="104" y="92"/>
                    <a:pt x="9" y="240"/>
                  </a:cubicBezTo>
                  <a:cubicBezTo>
                    <a:pt x="1" y="256"/>
                    <a:pt x="11" y="267"/>
                    <a:pt x="21" y="267"/>
                  </a:cubicBezTo>
                  <a:cubicBezTo>
                    <a:pt x="25" y="267"/>
                    <a:pt x="29" y="265"/>
                    <a:pt x="32" y="262"/>
                  </a:cubicBezTo>
                  <a:cubicBezTo>
                    <a:pt x="152" y="167"/>
                    <a:pt x="319" y="82"/>
                    <a:pt x="470" y="82"/>
                  </a:cubicBezTo>
                  <a:cubicBezTo>
                    <a:pt x="588" y="82"/>
                    <a:pt x="697" y="134"/>
                    <a:pt x="767" y="273"/>
                  </a:cubicBezTo>
                  <a:cubicBezTo>
                    <a:pt x="771" y="286"/>
                    <a:pt x="778" y="291"/>
                    <a:pt x="786" y="291"/>
                  </a:cubicBezTo>
                  <a:cubicBezTo>
                    <a:pt x="798" y="291"/>
                    <a:pt x="812" y="277"/>
                    <a:pt x="812" y="262"/>
                  </a:cubicBezTo>
                  <a:cubicBezTo>
                    <a:pt x="752" y="78"/>
                    <a:pt x="607" y="0"/>
                    <a:pt x="452"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0"/>
            <p:cNvSpPr/>
            <p:nvPr/>
          </p:nvSpPr>
          <p:spPr>
            <a:xfrm>
              <a:off x="1467702" y="4328634"/>
              <a:ext cx="19184" cy="12537"/>
            </a:xfrm>
            <a:custGeom>
              <a:avLst/>
              <a:gdLst/>
              <a:ahLst/>
              <a:cxnLst/>
              <a:rect l="l" t="t" r="r" b="b"/>
              <a:pathLst>
                <a:path w="430" h="281" extrusionOk="0">
                  <a:moveTo>
                    <a:pt x="109" y="1"/>
                  </a:moveTo>
                  <a:cubicBezTo>
                    <a:pt x="79" y="1"/>
                    <a:pt x="49" y="8"/>
                    <a:pt x="23" y="27"/>
                  </a:cubicBezTo>
                  <a:cubicBezTo>
                    <a:pt x="0" y="39"/>
                    <a:pt x="11" y="61"/>
                    <a:pt x="34" y="72"/>
                  </a:cubicBezTo>
                  <a:cubicBezTo>
                    <a:pt x="101" y="95"/>
                    <a:pt x="169" y="84"/>
                    <a:pt x="237" y="107"/>
                  </a:cubicBezTo>
                  <a:cubicBezTo>
                    <a:pt x="305" y="140"/>
                    <a:pt x="373" y="220"/>
                    <a:pt x="418" y="276"/>
                  </a:cubicBezTo>
                  <a:cubicBezTo>
                    <a:pt x="418" y="280"/>
                    <a:pt x="419" y="281"/>
                    <a:pt x="421" y="281"/>
                  </a:cubicBezTo>
                  <a:cubicBezTo>
                    <a:pt x="425" y="281"/>
                    <a:pt x="430" y="276"/>
                    <a:pt x="430" y="276"/>
                  </a:cubicBezTo>
                  <a:cubicBezTo>
                    <a:pt x="407" y="185"/>
                    <a:pt x="362" y="117"/>
                    <a:pt x="282" y="61"/>
                  </a:cubicBezTo>
                  <a:cubicBezTo>
                    <a:pt x="237" y="31"/>
                    <a:pt x="171" y="1"/>
                    <a:pt x="109"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0"/>
            <p:cNvSpPr/>
            <p:nvPr/>
          </p:nvSpPr>
          <p:spPr>
            <a:xfrm>
              <a:off x="1488359" y="4347997"/>
              <a:ext cx="23780" cy="11154"/>
            </a:xfrm>
            <a:custGeom>
              <a:avLst/>
              <a:gdLst/>
              <a:ahLst/>
              <a:cxnLst/>
              <a:rect l="l" t="t" r="r" b="b"/>
              <a:pathLst>
                <a:path w="533" h="250" extrusionOk="0">
                  <a:moveTo>
                    <a:pt x="80" y="0"/>
                  </a:moveTo>
                  <a:cubicBezTo>
                    <a:pt x="68" y="0"/>
                    <a:pt x="68" y="0"/>
                    <a:pt x="57" y="12"/>
                  </a:cubicBezTo>
                  <a:cubicBezTo>
                    <a:pt x="0" y="68"/>
                    <a:pt x="91" y="158"/>
                    <a:pt x="148" y="193"/>
                  </a:cubicBezTo>
                  <a:cubicBezTo>
                    <a:pt x="209" y="229"/>
                    <a:pt x="273" y="249"/>
                    <a:pt x="337" y="249"/>
                  </a:cubicBezTo>
                  <a:cubicBezTo>
                    <a:pt x="391" y="249"/>
                    <a:pt x="446" y="235"/>
                    <a:pt x="498" y="204"/>
                  </a:cubicBezTo>
                  <a:cubicBezTo>
                    <a:pt x="532" y="193"/>
                    <a:pt x="510" y="148"/>
                    <a:pt x="475" y="148"/>
                  </a:cubicBezTo>
                  <a:cubicBezTo>
                    <a:pt x="396" y="148"/>
                    <a:pt x="306" y="113"/>
                    <a:pt x="216" y="91"/>
                  </a:cubicBezTo>
                  <a:cubicBezTo>
                    <a:pt x="170" y="68"/>
                    <a:pt x="125" y="23"/>
                    <a:pt x="80"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a:off x="1484299" y="4361605"/>
              <a:ext cx="53538" cy="18158"/>
            </a:xfrm>
            <a:custGeom>
              <a:avLst/>
              <a:gdLst/>
              <a:ahLst/>
              <a:cxnLst/>
              <a:rect l="l" t="t" r="r" b="b"/>
              <a:pathLst>
                <a:path w="1200" h="407" extrusionOk="0">
                  <a:moveTo>
                    <a:pt x="1166" y="1"/>
                  </a:moveTo>
                  <a:cubicBezTo>
                    <a:pt x="1041" y="137"/>
                    <a:pt x="917" y="227"/>
                    <a:pt x="736" y="283"/>
                  </a:cubicBezTo>
                  <a:cubicBezTo>
                    <a:pt x="676" y="302"/>
                    <a:pt x="618" y="311"/>
                    <a:pt x="562" y="311"/>
                  </a:cubicBezTo>
                  <a:cubicBezTo>
                    <a:pt x="354" y="311"/>
                    <a:pt x="173" y="193"/>
                    <a:pt x="13" y="69"/>
                  </a:cubicBezTo>
                  <a:cubicBezTo>
                    <a:pt x="13" y="65"/>
                    <a:pt x="11" y="63"/>
                    <a:pt x="9" y="63"/>
                  </a:cubicBezTo>
                  <a:cubicBezTo>
                    <a:pt x="6" y="63"/>
                    <a:pt x="1" y="69"/>
                    <a:pt x="1" y="69"/>
                  </a:cubicBezTo>
                  <a:cubicBezTo>
                    <a:pt x="166" y="285"/>
                    <a:pt x="402" y="406"/>
                    <a:pt x="628" y="406"/>
                  </a:cubicBezTo>
                  <a:cubicBezTo>
                    <a:pt x="852" y="406"/>
                    <a:pt x="1065" y="288"/>
                    <a:pt x="1189" y="23"/>
                  </a:cubicBezTo>
                  <a:cubicBezTo>
                    <a:pt x="1199" y="12"/>
                    <a:pt x="1177" y="1"/>
                    <a:pt x="1166"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0"/>
            <p:cNvSpPr/>
            <p:nvPr/>
          </p:nvSpPr>
          <p:spPr>
            <a:xfrm>
              <a:off x="1547385" y="4347105"/>
              <a:ext cx="19229" cy="15883"/>
            </a:xfrm>
            <a:custGeom>
              <a:avLst/>
              <a:gdLst/>
              <a:ahLst/>
              <a:cxnLst/>
              <a:rect l="l" t="t" r="r" b="b"/>
              <a:pathLst>
                <a:path w="431" h="356" extrusionOk="0">
                  <a:moveTo>
                    <a:pt x="215" y="1"/>
                  </a:moveTo>
                  <a:cubicBezTo>
                    <a:pt x="193" y="1"/>
                    <a:pt x="170" y="4"/>
                    <a:pt x="147" y="9"/>
                  </a:cubicBezTo>
                  <a:cubicBezTo>
                    <a:pt x="69" y="20"/>
                    <a:pt x="1" y="111"/>
                    <a:pt x="12" y="201"/>
                  </a:cubicBezTo>
                  <a:cubicBezTo>
                    <a:pt x="12" y="224"/>
                    <a:pt x="23" y="246"/>
                    <a:pt x="34" y="281"/>
                  </a:cubicBezTo>
                  <a:cubicBezTo>
                    <a:pt x="57" y="303"/>
                    <a:pt x="79" y="314"/>
                    <a:pt x="102" y="337"/>
                  </a:cubicBezTo>
                  <a:cubicBezTo>
                    <a:pt x="122" y="350"/>
                    <a:pt x="146" y="356"/>
                    <a:pt x="170" y="356"/>
                  </a:cubicBezTo>
                  <a:cubicBezTo>
                    <a:pt x="186" y="356"/>
                    <a:pt x="201" y="353"/>
                    <a:pt x="215" y="348"/>
                  </a:cubicBezTo>
                  <a:cubicBezTo>
                    <a:pt x="260" y="348"/>
                    <a:pt x="295" y="337"/>
                    <a:pt x="328" y="326"/>
                  </a:cubicBezTo>
                  <a:cubicBezTo>
                    <a:pt x="419" y="281"/>
                    <a:pt x="430" y="156"/>
                    <a:pt x="385" y="77"/>
                  </a:cubicBezTo>
                  <a:cubicBezTo>
                    <a:pt x="342" y="26"/>
                    <a:pt x="281" y="1"/>
                    <a:pt x="215"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0"/>
            <p:cNvSpPr/>
            <p:nvPr/>
          </p:nvSpPr>
          <p:spPr>
            <a:xfrm>
              <a:off x="1460608" y="4336263"/>
              <a:ext cx="16686" cy="14634"/>
            </a:xfrm>
            <a:custGeom>
              <a:avLst/>
              <a:gdLst/>
              <a:ahLst/>
              <a:cxnLst/>
              <a:rect l="l" t="t" r="r" b="b"/>
              <a:pathLst>
                <a:path w="374" h="328" extrusionOk="0">
                  <a:moveTo>
                    <a:pt x="164" y="0"/>
                  </a:moveTo>
                  <a:cubicBezTo>
                    <a:pt x="151" y="0"/>
                    <a:pt x="138" y="2"/>
                    <a:pt x="125" y="3"/>
                  </a:cubicBezTo>
                  <a:cubicBezTo>
                    <a:pt x="46" y="26"/>
                    <a:pt x="1" y="139"/>
                    <a:pt x="34" y="218"/>
                  </a:cubicBezTo>
                  <a:cubicBezTo>
                    <a:pt x="46" y="252"/>
                    <a:pt x="79" y="286"/>
                    <a:pt x="114" y="308"/>
                  </a:cubicBezTo>
                  <a:cubicBezTo>
                    <a:pt x="134" y="322"/>
                    <a:pt x="154" y="327"/>
                    <a:pt x="174" y="327"/>
                  </a:cubicBezTo>
                  <a:cubicBezTo>
                    <a:pt x="188" y="327"/>
                    <a:pt x="201" y="325"/>
                    <a:pt x="215" y="320"/>
                  </a:cubicBezTo>
                  <a:cubicBezTo>
                    <a:pt x="250" y="320"/>
                    <a:pt x="272" y="308"/>
                    <a:pt x="295" y="297"/>
                  </a:cubicBezTo>
                  <a:cubicBezTo>
                    <a:pt x="363" y="252"/>
                    <a:pt x="373" y="139"/>
                    <a:pt x="328" y="82"/>
                  </a:cubicBezTo>
                  <a:cubicBezTo>
                    <a:pt x="281" y="26"/>
                    <a:pt x="227" y="0"/>
                    <a:pt x="164"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1551936" y="4298072"/>
              <a:ext cx="14678" cy="11823"/>
            </a:xfrm>
            <a:custGeom>
              <a:avLst/>
              <a:gdLst/>
              <a:ahLst/>
              <a:cxnLst/>
              <a:rect l="l" t="t" r="r" b="b"/>
              <a:pathLst>
                <a:path w="329" h="265" extrusionOk="0">
                  <a:moveTo>
                    <a:pt x="57" y="0"/>
                  </a:moveTo>
                  <a:cubicBezTo>
                    <a:pt x="23" y="0"/>
                    <a:pt x="0" y="45"/>
                    <a:pt x="34" y="56"/>
                  </a:cubicBezTo>
                  <a:cubicBezTo>
                    <a:pt x="148" y="113"/>
                    <a:pt x="238" y="147"/>
                    <a:pt x="306" y="260"/>
                  </a:cubicBezTo>
                  <a:cubicBezTo>
                    <a:pt x="306" y="263"/>
                    <a:pt x="308" y="265"/>
                    <a:pt x="311" y="265"/>
                  </a:cubicBezTo>
                  <a:cubicBezTo>
                    <a:pt x="317" y="265"/>
                    <a:pt x="328" y="256"/>
                    <a:pt x="328" y="249"/>
                  </a:cubicBezTo>
                  <a:cubicBezTo>
                    <a:pt x="294" y="113"/>
                    <a:pt x="193" y="11"/>
                    <a:pt x="57"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0"/>
            <p:cNvSpPr/>
            <p:nvPr/>
          </p:nvSpPr>
          <p:spPr>
            <a:xfrm>
              <a:off x="1475733" y="4289194"/>
              <a:ext cx="12671" cy="6291"/>
            </a:xfrm>
            <a:custGeom>
              <a:avLst/>
              <a:gdLst/>
              <a:ahLst/>
              <a:cxnLst/>
              <a:rect l="l" t="t" r="r" b="b"/>
              <a:pathLst>
                <a:path w="284" h="141" extrusionOk="0">
                  <a:moveTo>
                    <a:pt x="208" y="1"/>
                  </a:moveTo>
                  <a:cubicBezTo>
                    <a:pt x="123" y="1"/>
                    <a:pt x="38" y="44"/>
                    <a:pt x="1" y="119"/>
                  </a:cubicBezTo>
                  <a:cubicBezTo>
                    <a:pt x="1" y="128"/>
                    <a:pt x="12" y="141"/>
                    <a:pt x="22" y="141"/>
                  </a:cubicBezTo>
                  <a:cubicBezTo>
                    <a:pt x="27" y="141"/>
                    <a:pt x="31" y="138"/>
                    <a:pt x="34" y="131"/>
                  </a:cubicBezTo>
                  <a:cubicBezTo>
                    <a:pt x="57" y="97"/>
                    <a:pt x="91" y="86"/>
                    <a:pt x="137" y="74"/>
                  </a:cubicBezTo>
                  <a:cubicBezTo>
                    <a:pt x="182" y="63"/>
                    <a:pt x="227" y="63"/>
                    <a:pt x="261" y="52"/>
                  </a:cubicBezTo>
                  <a:cubicBezTo>
                    <a:pt x="283" y="41"/>
                    <a:pt x="283" y="6"/>
                    <a:pt x="261" y="6"/>
                  </a:cubicBezTo>
                  <a:cubicBezTo>
                    <a:pt x="243" y="2"/>
                    <a:pt x="226" y="1"/>
                    <a:pt x="208"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0"/>
            <p:cNvSpPr/>
            <p:nvPr/>
          </p:nvSpPr>
          <p:spPr>
            <a:xfrm>
              <a:off x="1567596" y="4335951"/>
              <a:ext cx="53761" cy="41849"/>
            </a:xfrm>
            <a:custGeom>
              <a:avLst/>
              <a:gdLst/>
              <a:ahLst/>
              <a:cxnLst/>
              <a:rect l="l" t="t" r="r" b="b"/>
              <a:pathLst>
                <a:path w="1205" h="938" extrusionOk="0">
                  <a:moveTo>
                    <a:pt x="637" y="1"/>
                  </a:moveTo>
                  <a:cubicBezTo>
                    <a:pt x="445" y="1"/>
                    <a:pt x="282" y="101"/>
                    <a:pt x="282" y="101"/>
                  </a:cubicBezTo>
                  <a:lnTo>
                    <a:pt x="0" y="825"/>
                  </a:lnTo>
                  <a:cubicBezTo>
                    <a:pt x="121" y="904"/>
                    <a:pt x="244" y="938"/>
                    <a:pt x="361" y="938"/>
                  </a:cubicBezTo>
                  <a:cubicBezTo>
                    <a:pt x="827" y="938"/>
                    <a:pt x="1205" y="414"/>
                    <a:pt x="1006" y="180"/>
                  </a:cubicBezTo>
                  <a:cubicBezTo>
                    <a:pt x="895" y="42"/>
                    <a:pt x="760" y="1"/>
                    <a:pt x="637" y="1"/>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0"/>
            <p:cNvSpPr/>
            <p:nvPr/>
          </p:nvSpPr>
          <p:spPr>
            <a:xfrm>
              <a:off x="1579151" y="4348577"/>
              <a:ext cx="27304" cy="20835"/>
            </a:xfrm>
            <a:custGeom>
              <a:avLst/>
              <a:gdLst/>
              <a:ahLst/>
              <a:cxnLst/>
              <a:rect l="l" t="t" r="r" b="b"/>
              <a:pathLst>
                <a:path w="612" h="467" extrusionOk="0">
                  <a:moveTo>
                    <a:pt x="308" y="219"/>
                  </a:moveTo>
                  <a:cubicBezTo>
                    <a:pt x="339" y="219"/>
                    <a:pt x="368" y="232"/>
                    <a:pt x="374" y="270"/>
                  </a:cubicBezTo>
                  <a:cubicBezTo>
                    <a:pt x="374" y="315"/>
                    <a:pt x="317" y="349"/>
                    <a:pt x="284" y="361"/>
                  </a:cubicBezTo>
                  <a:cubicBezTo>
                    <a:pt x="258" y="374"/>
                    <a:pt x="227" y="379"/>
                    <a:pt x="200" y="379"/>
                  </a:cubicBezTo>
                  <a:cubicBezTo>
                    <a:pt x="180" y="379"/>
                    <a:pt x="162" y="377"/>
                    <a:pt x="148" y="372"/>
                  </a:cubicBezTo>
                  <a:cubicBezTo>
                    <a:pt x="159" y="326"/>
                    <a:pt x="171" y="293"/>
                    <a:pt x="193" y="258"/>
                  </a:cubicBezTo>
                  <a:cubicBezTo>
                    <a:pt x="204" y="248"/>
                    <a:pt x="227" y="236"/>
                    <a:pt x="239" y="236"/>
                  </a:cubicBezTo>
                  <a:cubicBezTo>
                    <a:pt x="258" y="226"/>
                    <a:pt x="284" y="219"/>
                    <a:pt x="308" y="219"/>
                  </a:cubicBezTo>
                  <a:close/>
                  <a:moveTo>
                    <a:pt x="452" y="0"/>
                  </a:moveTo>
                  <a:cubicBezTo>
                    <a:pt x="370" y="0"/>
                    <a:pt x="290" y="22"/>
                    <a:pt x="227" y="78"/>
                  </a:cubicBezTo>
                  <a:cubicBezTo>
                    <a:pt x="136" y="157"/>
                    <a:pt x="1" y="315"/>
                    <a:pt x="46" y="439"/>
                  </a:cubicBezTo>
                  <a:cubicBezTo>
                    <a:pt x="52" y="458"/>
                    <a:pt x="69" y="467"/>
                    <a:pt x="85" y="467"/>
                  </a:cubicBezTo>
                  <a:cubicBezTo>
                    <a:pt x="97" y="467"/>
                    <a:pt x="109" y="461"/>
                    <a:pt x="114" y="451"/>
                  </a:cubicBezTo>
                  <a:lnTo>
                    <a:pt x="114" y="429"/>
                  </a:lnTo>
                  <a:cubicBezTo>
                    <a:pt x="140" y="438"/>
                    <a:pt x="169" y="443"/>
                    <a:pt x="198" y="443"/>
                  </a:cubicBezTo>
                  <a:cubicBezTo>
                    <a:pt x="310" y="443"/>
                    <a:pt x="430" y="378"/>
                    <a:pt x="430" y="270"/>
                  </a:cubicBezTo>
                  <a:cubicBezTo>
                    <a:pt x="430" y="191"/>
                    <a:pt x="352" y="157"/>
                    <a:pt x="284" y="157"/>
                  </a:cubicBezTo>
                  <a:cubicBezTo>
                    <a:pt x="272" y="157"/>
                    <a:pt x="272" y="157"/>
                    <a:pt x="261" y="168"/>
                  </a:cubicBezTo>
                  <a:cubicBezTo>
                    <a:pt x="334" y="86"/>
                    <a:pt x="422" y="48"/>
                    <a:pt x="524" y="48"/>
                  </a:cubicBezTo>
                  <a:cubicBezTo>
                    <a:pt x="548" y="48"/>
                    <a:pt x="574" y="51"/>
                    <a:pt x="601" y="55"/>
                  </a:cubicBezTo>
                  <a:cubicBezTo>
                    <a:pt x="611" y="55"/>
                    <a:pt x="611" y="32"/>
                    <a:pt x="601" y="21"/>
                  </a:cubicBezTo>
                  <a:cubicBezTo>
                    <a:pt x="553" y="8"/>
                    <a:pt x="502" y="0"/>
                    <a:pt x="452"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0"/>
            <p:cNvSpPr/>
            <p:nvPr/>
          </p:nvSpPr>
          <p:spPr>
            <a:xfrm>
              <a:off x="1552427" y="4393550"/>
              <a:ext cx="141340" cy="116713"/>
            </a:xfrm>
            <a:custGeom>
              <a:avLst/>
              <a:gdLst/>
              <a:ahLst/>
              <a:cxnLst/>
              <a:rect l="l" t="t" r="r" b="b"/>
              <a:pathLst>
                <a:path w="3168" h="2616" extrusionOk="0">
                  <a:moveTo>
                    <a:pt x="594" y="0"/>
                  </a:moveTo>
                  <a:cubicBezTo>
                    <a:pt x="508" y="0"/>
                    <a:pt x="420" y="6"/>
                    <a:pt x="328" y="19"/>
                  </a:cubicBezTo>
                  <a:cubicBezTo>
                    <a:pt x="12" y="65"/>
                    <a:pt x="1" y="551"/>
                    <a:pt x="431" y="755"/>
                  </a:cubicBezTo>
                  <a:cubicBezTo>
                    <a:pt x="871" y="947"/>
                    <a:pt x="1866" y="1376"/>
                    <a:pt x="2409" y="1987"/>
                  </a:cubicBezTo>
                  <a:cubicBezTo>
                    <a:pt x="2409" y="1987"/>
                    <a:pt x="2314" y="2441"/>
                    <a:pt x="2550" y="2441"/>
                  </a:cubicBezTo>
                  <a:cubicBezTo>
                    <a:pt x="2571" y="2441"/>
                    <a:pt x="2596" y="2437"/>
                    <a:pt x="2624" y="2429"/>
                  </a:cubicBezTo>
                  <a:cubicBezTo>
                    <a:pt x="2624" y="2429"/>
                    <a:pt x="2699" y="2615"/>
                    <a:pt x="2815" y="2615"/>
                  </a:cubicBezTo>
                  <a:cubicBezTo>
                    <a:pt x="2826" y="2615"/>
                    <a:pt x="2838" y="2614"/>
                    <a:pt x="2850" y="2609"/>
                  </a:cubicBezTo>
                  <a:cubicBezTo>
                    <a:pt x="3133" y="2530"/>
                    <a:pt x="3167" y="2032"/>
                    <a:pt x="3065" y="1964"/>
                  </a:cubicBezTo>
                  <a:cubicBezTo>
                    <a:pt x="2952" y="1886"/>
                    <a:pt x="2703" y="1806"/>
                    <a:pt x="2703" y="1806"/>
                  </a:cubicBezTo>
                  <a:cubicBezTo>
                    <a:pt x="2703" y="1806"/>
                    <a:pt x="2057" y="0"/>
                    <a:pt x="594"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0"/>
            <p:cNvSpPr/>
            <p:nvPr/>
          </p:nvSpPr>
          <p:spPr>
            <a:xfrm>
              <a:off x="1678555" y="4496968"/>
              <a:ext cx="6603" cy="12001"/>
            </a:xfrm>
            <a:custGeom>
              <a:avLst/>
              <a:gdLst/>
              <a:ahLst/>
              <a:cxnLst/>
              <a:rect l="l" t="t" r="r" b="b"/>
              <a:pathLst>
                <a:path w="148" h="269" extrusionOk="0">
                  <a:moveTo>
                    <a:pt x="12" y="0"/>
                  </a:moveTo>
                  <a:cubicBezTo>
                    <a:pt x="9" y="0"/>
                    <a:pt x="6" y="3"/>
                    <a:pt x="1" y="8"/>
                  </a:cubicBezTo>
                  <a:cubicBezTo>
                    <a:pt x="1" y="8"/>
                    <a:pt x="1" y="20"/>
                    <a:pt x="12" y="20"/>
                  </a:cubicBezTo>
                  <a:cubicBezTo>
                    <a:pt x="12" y="20"/>
                    <a:pt x="125" y="111"/>
                    <a:pt x="91" y="246"/>
                  </a:cubicBezTo>
                  <a:cubicBezTo>
                    <a:pt x="91" y="257"/>
                    <a:pt x="102" y="257"/>
                    <a:pt x="102" y="269"/>
                  </a:cubicBezTo>
                  <a:cubicBezTo>
                    <a:pt x="114" y="269"/>
                    <a:pt x="114" y="257"/>
                    <a:pt x="114" y="257"/>
                  </a:cubicBezTo>
                  <a:cubicBezTo>
                    <a:pt x="147" y="99"/>
                    <a:pt x="23" y="8"/>
                    <a:pt x="23" y="8"/>
                  </a:cubicBezTo>
                  <a:cubicBezTo>
                    <a:pt x="18" y="3"/>
                    <a:pt x="15" y="0"/>
                    <a:pt x="12"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0"/>
            <p:cNvSpPr/>
            <p:nvPr/>
          </p:nvSpPr>
          <p:spPr>
            <a:xfrm>
              <a:off x="1684087" y="4488759"/>
              <a:ext cx="6648" cy="9146"/>
            </a:xfrm>
            <a:custGeom>
              <a:avLst/>
              <a:gdLst/>
              <a:ahLst/>
              <a:cxnLst/>
              <a:rect l="l" t="t" r="r" b="b"/>
              <a:pathLst>
                <a:path w="149" h="205" extrusionOk="0">
                  <a:moveTo>
                    <a:pt x="23" y="1"/>
                  </a:moveTo>
                  <a:cubicBezTo>
                    <a:pt x="13" y="1"/>
                    <a:pt x="13" y="1"/>
                    <a:pt x="1" y="11"/>
                  </a:cubicBezTo>
                  <a:lnTo>
                    <a:pt x="13" y="23"/>
                  </a:lnTo>
                  <a:cubicBezTo>
                    <a:pt x="13" y="23"/>
                    <a:pt x="103" y="46"/>
                    <a:pt x="126" y="204"/>
                  </a:cubicBezTo>
                  <a:lnTo>
                    <a:pt x="148" y="204"/>
                  </a:lnTo>
                  <a:lnTo>
                    <a:pt x="148" y="192"/>
                  </a:lnTo>
                  <a:cubicBezTo>
                    <a:pt x="114" y="23"/>
                    <a:pt x="23" y="1"/>
                    <a:pt x="23"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1" name="Google Shape;791;p40"/>
          <p:cNvSpPr/>
          <p:nvPr/>
        </p:nvSpPr>
        <p:spPr>
          <a:xfrm>
            <a:off x="3471656" y="237887"/>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62498FE2-D761-4133-A5D4-27C3C24A527A}"/>
              </a:ext>
            </a:extLst>
          </p:cNvPr>
          <p:cNvSpPr>
            <a:spLocks noGrp="1"/>
          </p:cNvSpPr>
          <p:nvPr>
            <p:ph type="title"/>
          </p:nvPr>
        </p:nvSpPr>
        <p:spPr/>
        <p:txBody>
          <a:bodyPr/>
          <a:lstStyle/>
          <a:p>
            <a:r>
              <a:rPr lang="zh-TW" altLang="en-US">
                <a:latin typeface="微軟正黑體" panose="020B0604030504040204" pitchFamily="34" charset="-120"/>
                <a:ea typeface="微軟正黑體" panose="020B0604030504040204" pitchFamily="34" charset="-120"/>
              </a:rPr>
              <a:t>上課內容</a:t>
            </a:r>
            <a:br>
              <a:rPr lang="zh-TW" altLang="en-US">
                <a:latin typeface="微軟正黑體" panose="020B0604030504040204" pitchFamily="34" charset="-120"/>
                <a:ea typeface="微軟正黑體" panose="020B0604030504040204" pitchFamily="34" charset="-120"/>
              </a:rPr>
            </a:br>
            <a:endParaRPr lang="zh-TW" altLang="en-US"/>
          </a:p>
        </p:txBody>
      </p:sp>
      <p:sp>
        <p:nvSpPr>
          <p:cNvPr id="5" name="副標題 4">
            <a:extLst>
              <a:ext uri="{FF2B5EF4-FFF2-40B4-BE49-F238E27FC236}">
                <a16:creationId xmlns:a16="http://schemas.microsoft.com/office/drawing/2014/main" id="{3A1E2407-3F0A-4BD0-91E0-7EADE142A688}"/>
              </a:ext>
            </a:extLst>
          </p:cNvPr>
          <p:cNvSpPr>
            <a:spLocks noGrp="1"/>
          </p:cNvSpPr>
          <p:nvPr>
            <p:ph type="subTitle" idx="2"/>
          </p:nvPr>
        </p:nvSpPr>
        <p:spPr/>
        <p:txBody>
          <a:bodyPr/>
          <a:lstStyle/>
          <a:p>
            <a:endParaRPr lang="zh-TW" altLang="en-US"/>
          </a:p>
        </p:txBody>
      </p:sp>
      <p:sp>
        <p:nvSpPr>
          <p:cNvPr id="7" name="副標題 6">
            <a:extLst>
              <a:ext uri="{FF2B5EF4-FFF2-40B4-BE49-F238E27FC236}">
                <a16:creationId xmlns:a16="http://schemas.microsoft.com/office/drawing/2014/main" id="{51791EFA-28BF-4B86-9A82-8B2FFBEB0510}"/>
              </a:ext>
            </a:extLst>
          </p:cNvPr>
          <p:cNvSpPr>
            <a:spLocks noGrp="1"/>
          </p:cNvSpPr>
          <p:nvPr>
            <p:ph type="subTitle" idx="4"/>
          </p:nvPr>
        </p:nvSpPr>
        <p:spPr/>
        <p:txBody>
          <a:bodyPr/>
          <a:lstStyle/>
          <a:p>
            <a:endParaRPr lang="zh-TW" altLang="en-US"/>
          </a:p>
        </p:txBody>
      </p:sp>
      <p:sp>
        <p:nvSpPr>
          <p:cNvPr id="9" name="副標題 8">
            <a:extLst>
              <a:ext uri="{FF2B5EF4-FFF2-40B4-BE49-F238E27FC236}">
                <a16:creationId xmlns:a16="http://schemas.microsoft.com/office/drawing/2014/main" id="{EDFA8919-F332-4F59-9765-79061FCDD307}"/>
              </a:ext>
            </a:extLst>
          </p:cNvPr>
          <p:cNvSpPr>
            <a:spLocks noGrp="1"/>
          </p:cNvSpPr>
          <p:nvPr>
            <p:ph type="subTitle" idx="6"/>
          </p:nvPr>
        </p:nvSpPr>
        <p:spPr/>
        <p:txBody>
          <a:bodyPr/>
          <a:lstStyle/>
          <a:p>
            <a:endParaRPr lang="zh-TW" altLang="en-US"/>
          </a:p>
        </p:txBody>
      </p:sp>
      <p:grpSp>
        <p:nvGrpSpPr>
          <p:cNvPr id="14" name="群組 13">
            <a:extLst>
              <a:ext uri="{FF2B5EF4-FFF2-40B4-BE49-F238E27FC236}">
                <a16:creationId xmlns:a16="http://schemas.microsoft.com/office/drawing/2014/main" id="{D118202F-FC7B-406F-8A68-B04185022794}"/>
              </a:ext>
            </a:extLst>
          </p:cNvPr>
          <p:cNvGrpSpPr/>
          <p:nvPr/>
        </p:nvGrpSpPr>
        <p:grpSpPr>
          <a:xfrm>
            <a:off x="2751870" y="1106785"/>
            <a:ext cx="6277830" cy="1464965"/>
            <a:chOff x="642520" y="49724"/>
            <a:chExt cx="5082335" cy="1464965"/>
          </a:xfrm>
        </p:grpSpPr>
        <p:sp>
          <p:nvSpPr>
            <p:cNvPr id="28" name="矩形 27">
              <a:extLst>
                <a:ext uri="{FF2B5EF4-FFF2-40B4-BE49-F238E27FC236}">
                  <a16:creationId xmlns:a16="http://schemas.microsoft.com/office/drawing/2014/main" id="{7897D0F5-23ED-4550-99C6-4E702C6F82F1}"/>
                </a:ext>
              </a:extLst>
            </p:cNvPr>
            <p:cNvSpPr/>
            <p:nvPr/>
          </p:nvSpPr>
          <p:spPr>
            <a:xfrm rot="5400000">
              <a:off x="2451205" y="-1758961"/>
              <a:ext cx="1464965" cy="5082335"/>
            </a:xfrm>
            <a:prstGeom prst="rect">
              <a:avLst/>
            </a:pr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9" name="文字方塊 28">
              <a:extLst>
                <a:ext uri="{FF2B5EF4-FFF2-40B4-BE49-F238E27FC236}">
                  <a16:creationId xmlns:a16="http://schemas.microsoft.com/office/drawing/2014/main" id="{6FECA32A-75DD-4AC0-AA0B-427BC80B38E9}"/>
                </a:ext>
              </a:extLst>
            </p:cNvPr>
            <p:cNvSpPr txBox="1"/>
            <p:nvPr/>
          </p:nvSpPr>
          <p:spPr>
            <a:xfrm>
              <a:off x="642520" y="49724"/>
              <a:ext cx="5082335" cy="14649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0988" lvl="1" indent="-280988" algn="l" defTabSz="1600200">
                <a:lnSpc>
                  <a:spcPct val="90000"/>
                </a:lnSpc>
                <a:spcBef>
                  <a:spcPct val="0"/>
                </a:spcBef>
                <a:spcAft>
                  <a:spcPct val="15000"/>
                </a:spcAft>
                <a:buChar char="•"/>
              </a:pPr>
              <a:endParaRPr lang="zh-TW" sz="3600" b="0" kern="1200" dirty="0">
                <a:solidFill>
                  <a:schemeClr val="accent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285750" lvl="1" indent="-285750" algn="l" defTabSz="1600200">
                <a:lnSpc>
                  <a:spcPct val="90000"/>
                </a:lnSpc>
                <a:spcBef>
                  <a:spcPct val="0"/>
                </a:spcBef>
                <a:spcAft>
                  <a:spcPct val="15000"/>
                </a:spcAft>
                <a:buChar char="•"/>
              </a:pPr>
              <a:r>
                <a:rPr lang="zh-TW" altLang="en-US" sz="3600" kern="1200">
                  <a:latin typeface="標楷體" panose="03000509000000000000" pitchFamily="65" charset="-120"/>
                  <a:ea typeface="標楷體" panose="03000509000000000000" pitchFamily="65" charset="-120"/>
                </a:rPr>
                <a:t>健康：</a:t>
              </a:r>
              <a:r>
                <a:rPr lang="zh-TW" altLang="en-US" sz="3600" kern="1200">
                  <a:solidFill>
                    <a:srgbClr val="7030A0"/>
                  </a:solidFill>
                  <a:latin typeface="標楷體" panose="03000509000000000000" pitchFamily="65" charset="-120"/>
                  <a:ea typeface="標楷體" panose="03000509000000000000" pitchFamily="65" charset="-120"/>
                </a:rPr>
                <a:t>喜歡自己</a:t>
              </a:r>
              <a:r>
                <a:rPr lang="zh-TW" altLang="en-US" sz="3600" kern="1200">
                  <a:solidFill>
                    <a:srgbClr val="7030A0"/>
                  </a:solidFill>
                  <a:latin typeface="標楷體" panose="03000509000000000000" pitchFamily="65" charset="-120"/>
                  <a:ea typeface="標楷體" panose="03000509000000000000" pitchFamily="65" charset="-120"/>
                  <a:sym typeface="Wingdings" panose="05000000000000000000" pitchFamily="2" charset="2"/>
                </a:rPr>
                <a:t>愛家人</a:t>
              </a:r>
              <a:endParaRPr lang="en-US" altLang="zh-TW" sz="3600" kern="1200">
                <a:solidFill>
                  <a:srgbClr val="7030A0"/>
                </a:solidFill>
                <a:latin typeface="標楷體" panose="03000509000000000000" pitchFamily="65" charset="-120"/>
                <a:ea typeface="標楷體" panose="03000509000000000000" pitchFamily="65" charset="-120"/>
                <a:sym typeface="Wingdings" panose="05000000000000000000" pitchFamily="2" charset="2"/>
              </a:endParaRPr>
            </a:p>
            <a:p>
              <a:pPr lvl="1" algn="l" defTabSz="1600200">
                <a:lnSpc>
                  <a:spcPct val="90000"/>
                </a:lnSpc>
                <a:spcBef>
                  <a:spcPct val="0"/>
                </a:spcBef>
                <a:spcAft>
                  <a:spcPct val="15000"/>
                </a:spcAft>
              </a:pPr>
              <a:r>
                <a:rPr lang="zh-TW" altLang="en-US" sz="3600" kern="1200">
                  <a:solidFill>
                    <a:srgbClr val="7030A0"/>
                  </a:solidFill>
                  <a:latin typeface="標楷體" panose="03000509000000000000" pitchFamily="65" charset="-120"/>
                  <a:ea typeface="標楷體" panose="03000509000000000000" pitchFamily="65" charset="-120"/>
                  <a:sym typeface="Wingdings" panose="05000000000000000000" pitchFamily="2" charset="2"/>
                </a:rPr>
                <a:t>       生活保健</a:t>
              </a:r>
              <a:r>
                <a:rPr lang="en-US" altLang="zh-TW" sz="3600" kern="1200">
                  <a:solidFill>
                    <a:srgbClr val="7030A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3600" kern="1200">
                  <a:solidFill>
                    <a:srgbClr val="7030A0"/>
                  </a:solidFill>
                  <a:latin typeface="標楷體" panose="03000509000000000000" pitchFamily="65" charset="-120"/>
                  <a:ea typeface="標楷體" panose="03000509000000000000" pitchFamily="65" charset="-120"/>
                  <a:sym typeface="Wingdings" panose="05000000000000000000" pitchFamily="2" charset="2"/>
                </a:rPr>
                <a:t>健康環境</a:t>
              </a:r>
              <a:endParaRPr lang="en-US" altLang="zh-TW" sz="3600" kern="1200">
                <a:solidFill>
                  <a:srgbClr val="7030A0"/>
                </a:solidFill>
                <a:latin typeface="標楷體" panose="03000509000000000000" pitchFamily="65" charset="-120"/>
                <a:ea typeface="標楷體" panose="03000509000000000000" pitchFamily="65" charset="-120"/>
                <a:sym typeface="Wingdings" panose="05000000000000000000" pitchFamily="2" charset="2"/>
              </a:endParaRPr>
            </a:p>
            <a:p>
              <a:pPr lvl="1" algn="l" defTabSz="1600200">
                <a:lnSpc>
                  <a:spcPct val="90000"/>
                </a:lnSpc>
                <a:spcBef>
                  <a:spcPct val="0"/>
                </a:spcBef>
                <a:spcAft>
                  <a:spcPct val="15000"/>
                </a:spcAft>
              </a:pPr>
              <a:endParaRPr lang="zh-TW" sz="3600" kern="1200" dirty="0">
                <a:effectLst>
                  <a:outerShdw blurRad="38100" dist="38100" dir="2700000" algn="tl">
                    <a:srgbClr val="000000">
                      <a:alpha val="43137"/>
                    </a:srgbClr>
                  </a:outerShdw>
                </a:effectLst>
              </a:endParaRPr>
            </a:p>
          </p:txBody>
        </p:sp>
      </p:grpSp>
      <p:grpSp>
        <p:nvGrpSpPr>
          <p:cNvPr id="16" name="群組 15">
            <a:extLst>
              <a:ext uri="{FF2B5EF4-FFF2-40B4-BE49-F238E27FC236}">
                <a16:creationId xmlns:a16="http://schemas.microsoft.com/office/drawing/2014/main" id="{93C82287-5E23-4DEB-AFA7-150D4598DFEB}"/>
              </a:ext>
            </a:extLst>
          </p:cNvPr>
          <p:cNvGrpSpPr/>
          <p:nvPr/>
        </p:nvGrpSpPr>
        <p:grpSpPr>
          <a:xfrm>
            <a:off x="2109357" y="1067240"/>
            <a:ext cx="687495" cy="1558126"/>
            <a:chOff x="7" y="10179"/>
            <a:chExt cx="687495" cy="1558126"/>
          </a:xfrm>
        </p:grpSpPr>
        <p:sp>
          <p:nvSpPr>
            <p:cNvPr id="26" name="矩形: 圓角 25">
              <a:extLst>
                <a:ext uri="{FF2B5EF4-FFF2-40B4-BE49-F238E27FC236}">
                  <a16:creationId xmlns:a16="http://schemas.microsoft.com/office/drawing/2014/main" id="{BDD14EA9-2866-4BC7-AB82-DD3C8F389EDE}"/>
                </a:ext>
              </a:extLst>
            </p:cNvPr>
            <p:cNvSpPr/>
            <p:nvPr/>
          </p:nvSpPr>
          <p:spPr>
            <a:xfrm>
              <a:off x="7" y="10179"/>
              <a:ext cx="687495" cy="1558126"/>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7" name="矩形: 圓角 6">
              <a:extLst>
                <a:ext uri="{FF2B5EF4-FFF2-40B4-BE49-F238E27FC236}">
                  <a16:creationId xmlns:a16="http://schemas.microsoft.com/office/drawing/2014/main" id="{E1C8AFE0-6AAD-43F9-956A-214F20450311}"/>
                </a:ext>
              </a:extLst>
            </p:cNvPr>
            <p:cNvSpPr txBox="1"/>
            <p:nvPr/>
          </p:nvSpPr>
          <p:spPr>
            <a:xfrm>
              <a:off x="33568" y="43740"/>
              <a:ext cx="620373" cy="14910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zh-TW" sz="4400" kern="1200" dirty="0"/>
                <a:t>1</a:t>
              </a:r>
            </a:p>
          </p:txBody>
        </p:sp>
      </p:grpSp>
      <p:grpSp>
        <p:nvGrpSpPr>
          <p:cNvPr id="18" name="群組 17">
            <a:extLst>
              <a:ext uri="{FF2B5EF4-FFF2-40B4-BE49-F238E27FC236}">
                <a16:creationId xmlns:a16="http://schemas.microsoft.com/office/drawing/2014/main" id="{70097F53-2053-4144-8A77-FB1C94630464}"/>
              </a:ext>
            </a:extLst>
          </p:cNvPr>
          <p:cNvGrpSpPr/>
          <p:nvPr/>
        </p:nvGrpSpPr>
        <p:grpSpPr>
          <a:xfrm>
            <a:off x="2751869" y="3014405"/>
            <a:ext cx="6277832" cy="1597449"/>
            <a:chOff x="630012" y="1957344"/>
            <a:chExt cx="7236308" cy="1597449"/>
          </a:xfrm>
        </p:grpSpPr>
        <p:sp>
          <p:nvSpPr>
            <p:cNvPr id="24" name="矩形 23">
              <a:extLst>
                <a:ext uri="{FF2B5EF4-FFF2-40B4-BE49-F238E27FC236}">
                  <a16:creationId xmlns:a16="http://schemas.microsoft.com/office/drawing/2014/main" id="{F65ACBC6-F68F-417A-B159-81D83670BE28}"/>
                </a:ext>
              </a:extLst>
            </p:cNvPr>
            <p:cNvSpPr/>
            <p:nvPr/>
          </p:nvSpPr>
          <p:spPr>
            <a:xfrm rot="5400000">
              <a:off x="3572861" y="-891082"/>
              <a:ext cx="1445033" cy="7141885"/>
            </a:xfrm>
            <a:prstGeom prst="rect">
              <a:avLst/>
            </a:prstGeom>
          </p:spPr>
          <p:style>
            <a:lnRef idx="1">
              <a:schemeClr val="accent2">
                <a:tint val="40000"/>
                <a:alpha val="90000"/>
                <a:hueOff val="-924780"/>
                <a:satOff val="7320"/>
                <a:lumOff val="2715"/>
                <a:alphaOff val="0"/>
              </a:schemeClr>
            </a:lnRef>
            <a:fillRef idx="1">
              <a:schemeClr val="accent2">
                <a:tint val="40000"/>
                <a:alpha val="90000"/>
                <a:hueOff val="-924780"/>
                <a:satOff val="7320"/>
                <a:lumOff val="2715"/>
                <a:alphaOff val="0"/>
              </a:schemeClr>
            </a:fillRef>
            <a:effectRef idx="2">
              <a:schemeClr val="accent2">
                <a:tint val="40000"/>
                <a:alpha val="90000"/>
                <a:hueOff val="-924780"/>
                <a:satOff val="7320"/>
                <a:lumOff val="2715"/>
                <a:alphaOff val="0"/>
              </a:schemeClr>
            </a:effectRef>
            <a:fontRef idx="minor">
              <a:schemeClr val="dk1">
                <a:hueOff val="0"/>
                <a:satOff val="0"/>
                <a:lumOff val="0"/>
                <a:alphaOff val="0"/>
              </a:schemeClr>
            </a:fontRef>
          </p:style>
        </p:sp>
        <p:sp>
          <p:nvSpPr>
            <p:cNvPr id="25" name="文字方塊 24">
              <a:extLst>
                <a:ext uri="{FF2B5EF4-FFF2-40B4-BE49-F238E27FC236}">
                  <a16:creationId xmlns:a16="http://schemas.microsoft.com/office/drawing/2014/main" id="{B47CFAA8-FC4B-4D67-B501-5A138CA8B772}"/>
                </a:ext>
              </a:extLst>
            </p:cNvPr>
            <p:cNvSpPr txBox="1"/>
            <p:nvPr/>
          </p:nvSpPr>
          <p:spPr>
            <a:xfrm>
              <a:off x="630012" y="2109760"/>
              <a:ext cx="6918553" cy="14450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1511300">
                <a:lnSpc>
                  <a:spcPct val="150000"/>
                </a:lnSpc>
                <a:spcBef>
                  <a:spcPct val="0"/>
                </a:spcBef>
                <a:spcAft>
                  <a:spcPct val="15000"/>
                </a:spcAft>
                <a:buChar char="•"/>
              </a:pPr>
              <a:endParaRPr lang="zh-TW" sz="3400" kern="1200" dirty="0">
                <a:effectLst>
                  <a:outerShdw blurRad="38100" dist="38100" dir="2700000" algn="tl">
                    <a:srgbClr val="000000">
                      <a:alpha val="43137"/>
                    </a:srgbClr>
                  </a:outerShdw>
                </a:effectLst>
              </a:endParaRPr>
            </a:p>
            <a:p>
              <a:pPr marL="285750" lvl="1" indent="-285750" algn="l" defTabSz="1600200">
                <a:lnSpc>
                  <a:spcPts val="4000"/>
                </a:lnSpc>
                <a:spcBef>
                  <a:spcPct val="0"/>
                </a:spcBef>
                <a:spcAft>
                  <a:spcPts val="600"/>
                </a:spcAft>
                <a:buChar char="•"/>
              </a:pPr>
              <a:r>
                <a:rPr lang="zh-TW" altLang="en-US" sz="3600" kern="1200" dirty="0">
                  <a:latin typeface="標楷體" panose="03000509000000000000" pitchFamily="65" charset="-120"/>
                  <a:ea typeface="標楷體" panose="03000509000000000000" pitchFamily="65" charset="-120"/>
                </a:rPr>
                <a:t>體育：球</a:t>
              </a:r>
              <a:r>
                <a:rPr lang="en-US" altLang="zh-TW" sz="3600" kern="1200" dirty="0">
                  <a:latin typeface="標楷體" panose="03000509000000000000" pitchFamily="65" charset="-120"/>
                  <a:ea typeface="標楷體" panose="03000509000000000000" pitchFamily="65" charset="-120"/>
                </a:rPr>
                <a:t>-</a:t>
              </a:r>
              <a:r>
                <a:rPr lang="zh-TW" altLang="en-US" sz="3600" kern="1200">
                  <a:latin typeface="標楷體" panose="03000509000000000000" pitchFamily="65" charset="-120"/>
                  <a:ea typeface="標楷體" panose="03000509000000000000" pitchFamily="65" charset="-120"/>
                </a:rPr>
                <a:t>拋擲滾運接</a:t>
              </a:r>
              <a:endParaRPr lang="en-US" altLang="zh-TW" sz="3600" kern="1200">
                <a:latin typeface="標楷體" panose="03000509000000000000" pitchFamily="65" charset="-120"/>
                <a:ea typeface="標楷體" panose="03000509000000000000" pitchFamily="65" charset="-120"/>
              </a:endParaRPr>
            </a:p>
            <a:p>
              <a:pPr lvl="1" algn="l" defTabSz="1600200">
                <a:lnSpc>
                  <a:spcPts val="4000"/>
                </a:lnSpc>
                <a:spcBef>
                  <a:spcPct val="0"/>
                </a:spcBef>
                <a:spcAft>
                  <a:spcPts val="600"/>
                </a:spcAft>
              </a:pPr>
              <a:r>
                <a:rPr lang="zh-TW" altLang="en-US" sz="3600" kern="1200">
                  <a:latin typeface="標楷體" panose="03000509000000000000" pitchFamily="65" charset="-120"/>
                  <a:ea typeface="標楷體" panose="03000509000000000000" pitchFamily="65" charset="-120"/>
                </a:rPr>
                <a:t>      </a:t>
              </a:r>
              <a:r>
                <a:rPr lang="zh-TW" altLang="en-US" sz="3600" kern="1200">
                  <a:solidFill>
                    <a:schemeClr val="tx2"/>
                  </a:solidFill>
                  <a:latin typeface="標楷體" panose="03000509000000000000" pitchFamily="65" charset="-120"/>
                  <a:ea typeface="標楷體" panose="03000509000000000000" pitchFamily="65" charset="-120"/>
                </a:rPr>
                <a:t>伸展跑跳</a:t>
              </a:r>
              <a:r>
                <a:rPr lang="en-US" altLang="zh-TW" sz="3600" kern="1200">
                  <a:solidFill>
                    <a:schemeClr val="tx2"/>
                  </a:solidFill>
                  <a:latin typeface="標楷體" panose="03000509000000000000" pitchFamily="65" charset="-120"/>
                  <a:ea typeface="標楷體" panose="03000509000000000000" pitchFamily="65" charset="-120"/>
                </a:rPr>
                <a:t>-</a:t>
              </a:r>
              <a:r>
                <a:rPr lang="zh-TW" altLang="en-US" sz="3600" kern="1200">
                  <a:solidFill>
                    <a:schemeClr val="tx2"/>
                  </a:solidFill>
                  <a:latin typeface="標楷體" panose="03000509000000000000" pitchFamily="65" charset="-120"/>
                  <a:ea typeface="標楷體" panose="03000509000000000000" pitchFamily="65" charset="-120"/>
                </a:rPr>
                <a:t>模仿練習</a:t>
              </a:r>
              <a:endParaRPr lang="zh-TW" sz="3600" kern="1200" dirty="0">
                <a:effectLst>
                  <a:outerShdw blurRad="38100" dist="38100" dir="2700000" algn="tl">
                    <a:srgbClr val="000000">
                      <a:alpha val="43137"/>
                    </a:srgbClr>
                  </a:outerShdw>
                </a:effectLst>
              </a:endParaRPr>
            </a:p>
            <a:p>
              <a:pPr marL="285750" lvl="1" indent="-285750" algn="l" defTabSz="1511300">
                <a:lnSpc>
                  <a:spcPct val="150000"/>
                </a:lnSpc>
                <a:spcBef>
                  <a:spcPct val="0"/>
                </a:spcBef>
                <a:spcAft>
                  <a:spcPct val="15000"/>
                </a:spcAft>
                <a:buChar char="•"/>
              </a:pPr>
              <a:endParaRPr lang="zh-TW" sz="3400" kern="1200" dirty="0">
                <a:effectLst>
                  <a:outerShdw blurRad="38100" dist="38100" dir="2700000" algn="tl">
                    <a:srgbClr val="000000">
                      <a:alpha val="43137"/>
                    </a:srgbClr>
                  </a:outerShdw>
                </a:effectLst>
              </a:endParaRPr>
            </a:p>
          </p:txBody>
        </p:sp>
      </p:grpSp>
      <p:grpSp>
        <p:nvGrpSpPr>
          <p:cNvPr id="20" name="群組 19">
            <a:extLst>
              <a:ext uri="{FF2B5EF4-FFF2-40B4-BE49-F238E27FC236}">
                <a16:creationId xmlns:a16="http://schemas.microsoft.com/office/drawing/2014/main" id="{7CBDBB60-F011-4827-B777-339912F938A4}"/>
              </a:ext>
            </a:extLst>
          </p:cNvPr>
          <p:cNvGrpSpPr/>
          <p:nvPr/>
        </p:nvGrpSpPr>
        <p:grpSpPr>
          <a:xfrm>
            <a:off x="2109350" y="3055275"/>
            <a:ext cx="721916" cy="1271756"/>
            <a:chOff x="0" y="1998214"/>
            <a:chExt cx="721916" cy="1271756"/>
          </a:xfrm>
        </p:grpSpPr>
        <p:sp>
          <p:nvSpPr>
            <p:cNvPr id="22" name="矩形: 圓角 21">
              <a:extLst>
                <a:ext uri="{FF2B5EF4-FFF2-40B4-BE49-F238E27FC236}">
                  <a16:creationId xmlns:a16="http://schemas.microsoft.com/office/drawing/2014/main" id="{A0A107CF-25EA-4A46-B36A-E64DAFC22F8C}"/>
                </a:ext>
              </a:extLst>
            </p:cNvPr>
            <p:cNvSpPr/>
            <p:nvPr/>
          </p:nvSpPr>
          <p:spPr>
            <a:xfrm>
              <a:off x="0" y="1998214"/>
              <a:ext cx="721916" cy="1271756"/>
            </a:xfrm>
            <a:prstGeom prst="roundRect">
              <a:avLst/>
            </a:prstGeom>
          </p:spPr>
          <p:style>
            <a:lnRef idx="0">
              <a:schemeClr val="lt1">
                <a:hueOff val="0"/>
                <a:satOff val="0"/>
                <a:lumOff val="0"/>
                <a:alphaOff val="0"/>
              </a:schemeClr>
            </a:lnRef>
            <a:fillRef idx="3">
              <a:schemeClr val="accent2">
                <a:hueOff val="-736713"/>
                <a:satOff val="-5458"/>
                <a:lumOff val="15098"/>
                <a:alphaOff val="0"/>
              </a:schemeClr>
            </a:fillRef>
            <a:effectRef idx="3">
              <a:schemeClr val="accent2">
                <a:hueOff val="-736713"/>
                <a:satOff val="-5458"/>
                <a:lumOff val="15098"/>
                <a:alphaOff val="0"/>
              </a:schemeClr>
            </a:effectRef>
            <a:fontRef idx="minor">
              <a:schemeClr val="lt1"/>
            </a:fontRef>
          </p:style>
        </p:sp>
        <p:sp>
          <p:nvSpPr>
            <p:cNvPr id="23" name="矩形: 圓角 10">
              <a:extLst>
                <a:ext uri="{FF2B5EF4-FFF2-40B4-BE49-F238E27FC236}">
                  <a16:creationId xmlns:a16="http://schemas.microsoft.com/office/drawing/2014/main" id="{BE6EF2F8-5E61-4B71-841C-7C5FD2CC1BC5}"/>
                </a:ext>
              </a:extLst>
            </p:cNvPr>
            <p:cNvSpPr txBox="1"/>
            <p:nvPr/>
          </p:nvSpPr>
          <p:spPr>
            <a:xfrm>
              <a:off x="35241" y="2033455"/>
              <a:ext cx="651434" cy="1201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altLang="zh-TW" sz="4400" kern="1200" dirty="0"/>
                <a:t>2</a:t>
              </a:r>
              <a:endParaRPr lang="zh-TW" sz="4400" kern="1200" dirty="0"/>
            </a:p>
          </p:txBody>
        </p:sp>
      </p:grpSp>
    </p:spTree>
    <p:extLst>
      <p:ext uri="{BB962C8B-B14F-4D97-AF65-F5344CB8AC3E}">
        <p14:creationId xmlns:p14="http://schemas.microsoft.com/office/powerpoint/2010/main" val="2756965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grpSp>
        <p:nvGrpSpPr>
          <p:cNvPr id="577" name="Google Shape;577;p38"/>
          <p:cNvGrpSpPr/>
          <p:nvPr/>
        </p:nvGrpSpPr>
        <p:grpSpPr>
          <a:xfrm>
            <a:off x="6742627" y="1416593"/>
            <a:ext cx="2465013" cy="3665271"/>
            <a:chOff x="6263055" y="1382975"/>
            <a:chExt cx="2465013" cy="3665271"/>
          </a:xfrm>
        </p:grpSpPr>
        <p:grpSp>
          <p:nvGrpSpPr>
            <p:cNvPr id="578" name="Google Shape;578;p38"/>
            <p:cNvGrpSpPr/>
            <p:nvPr/>
          </p:nvGrpSpPr>
          <p:grpSpPr>
            <a:xfrm>
              <a:off x="6263055" y="1382975"/>
              <a:ext cx="735225" cy="735202"/>
              <a:chOff x="1434510" y="2019201"/>
              <a:chExt cx="114052" cy="114052"/>
            </a:xfrm>
          </p:grpSpPr>
          <p:sp>
            <p:nvSpPr>
              <p:cNvPr id="579" name="Google Shape;579;p38"/>
              <p:cNvSpPr/>
              <p:nvPr/>
            </p:nvSpPr>
            <p:spPr>
              <a:xfrm>
                <a:off x="1434510" y="2019201"/>
                <a:ext cx="114052" cy="114052"/>
              </a:xfrm>
              <a:custGeom>
                <a:avLst/>
                <a:gdLst/>
                <a:ahLst/>
                <a:cxnLst/>
                <a:rect l="l" t="t" r="r" b="b"/>
                <a:pathLst>
                  <a:path w="3257" h="3257" extrusionOk="0">
                    <a:moveTo>
                      <a:pt x="1628" y="0"/>
                    </a:moveTo>
                    <a:cubicBezTo>
                      <a:pt x="735" y="0"/>
                      <a:pt x="0" y="724"/>
                      <a:pt x="0" y="1628"/>
                    </a:cubicBezTo>
                    <a:cubicBezTo>
                      <a:pt x="0" y="2522"/>
                      <a:pt x="735" y="3257"/>
                      <a:pt x="1628" y="3257"/>
                    </a:cubicBezTo>
                    <a:cubicBezTo>
                      <a:pt x="2533" y="3257"/>
                      <a:pt x="3257" y="2522"/>
                      <a:pt x="3257" y="1628"/>
                    </a:cubicBezTo>
                    <a:cubicBezTo>
                      <a:pt x="3257" y="724"/>
                      <a:pt x="2533" y="0"/>
                      <a:pt x="16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8"/>
              <p:cNvSpPr/>
              <p:nvPr/>
            </p:nvSpPr>
            <p:spPr>
              <a:xfrm>
                <a:off x="1441619" y="2019201"/>
                <a:ext cx="106943" cy="112476"/>
              </a:xfrm>
              <a:custGeom>
                <a:avLst/>
                <a:gdLst/>
                <a:ahLst/>
                <a:cxnLst/>
                <a:rect l="l" t="t" r="r" b="b"/>
                <a:pathLst>
                  <a:path w="3054" h="3212" extrusionOk="0">
                    <a:moveTo>
                      <a:pt x="1323" y="0"/>
                    </a:moveTo>
                    <a:cubicBezTo>
                      <a:pt x="1267" y="12"/>
                      <a:pt x="1210" y="12"/>
                      <a:pt x="1142" y="23"/>
                    </a:cubicBezTo>
                    <a:cubicBezTo>
                      <a:pt x="1810" y="329"/>
                      <a:pt x="2250" y="973"/>
                      <a:pt x="2421" y="1685"/>
                    </a:cubicBezTo>
                    <a:cubicBezTo>
                      <a:pt x="2284" y="1848"/>
                      <a:pt x="2095" y="1978"/>
                      <a:pt x="1884" y="1978"/>
                    </a:cubicBezTo>
                    <a:cubicBezTo>
                      <a:pt x="1816" y="1978"/>
                      <a:pt x="1746" y="1964"/>
                      <a:pt x="1674" y="1934"/>
                    </a:cubicBezTo>
                    <a:cubicBezTo>
                      <a:pt x="1436" y="1821"/>
                      <a:pt x="1346" y="1515"/>
                      <a:pt x="1222" y="1301"/>
                    </a:cubicBezTo>
                    <a:cubicBezTo>
                      <a:pt x="1018" y="917"/>
                      <a:pt x="667" y="668"/>
                      <a:pt x="295" y="452"/>
                    </a:cubicBezTo>
                    <a:cubicBezTo>
                      <a:pt x="272" y="487"/>
                      <a:pt x="249" y="509"/>
                      <a:pt x="227" y="532"/>
                    </a:cubicBezTo>
                    <a:cubicBezTo>
                      <a:pt x="408" y="645"/>
                      <a:pt x="589" y="758"/>
                      <a:pt x="758" y="894"/>
                    </a:cubicBezTo>
                    <a:cubicBezTo>
                      <a:pt x="215" y="1154"/>
                      <a:pt x="1" y="1832"/>
                      <a:pt x="23" y="2443"/>
                    </a:cubicBezTo>
                    <a:cubicBezTo>
                      <a:pt x="57" y="2500"/>
                      <a:pt x="91" y="2556"/>
                      <a:pt x="136" y="2613"/>
                    </a:cubicBezTo>
                    <a:cubicBezTo>
                      <a:pt x="68" y="1990"/>
                      <a:pt x="249" y="1211"/>
                      <a:pt x="848" y="973"/>
                    </a:cubicBezTo>
                    <a:cubicBezTo>
                      <a:pt x="860" y="984"/>
                      <a:pt x="883" y="995"/>
                      <a:pt x="893" y="1018"/>
                    </a:cubicBezTo>
                    <a:cubicBezTo>
                      <a:pt x="1097" y="1211"/>
                      <a:pt x="1177" y="1482"/>
                      <a:pt x="1323" y="1719"/>
                    </a:cubicBezTo>
                    <a:cubicBezTo>
                      <a:pt x="973" y="1855"/>
                      <a:pt x="860" y="2239"/>
                      <a:pt x="1052" y="2522"/>
                    </a:cubicBezTo>
                    <a:cubicBezTo>
                      <a:pt x="848" y="2703"/>
                      <a:pt x="826" y="2963"/>
                      <a:pt x="916" y="3178"/>
                    </a:cubicBezTo>
                    <a:lnTo>
                      <a:pt x="1052" y="3212"/>
                    </a:lnTo>
                    <a:cubicBezTo>
                      <a:pt x="928" y="3020"/>
                      <a:pt x="916" y="2771"/>
                      <a:pt x="1109" y="2601"/>
                    </a:cubicBezTo>
                    <a:cubicBezTo>
                      <a:pt x="1131" y="2624"/>
                      <a:pt x="1165" y="2646"/>
                      <a:pt x="1187" y="2669"/>
                    </a:cubicBezTo>
                    <a:cubicBezTo>
                      <a:pt x="1400" y="2825"/>
                      <a:pt x="1653" y="2881"/>
                      <a:pt x="1916" y="2881"/>
                    </a:cubicBezTo>
                    <a:cubicBezTo>
                      <a:pt x="2129" y="2881"/>
                      <a:pt x="2348" y="2844"/>
                      <a:pt x="2556" y="2794"/>
                    </a:cubicBezTo>
                    <a:cubicBezTo>
                      <a:pt x="2601" y="2748"/>
                      <a:pt x="2647" y="2703"/>
                      <a:pt x="2692" y="2646"/>
                    </a:cubicBezTo>
                    <a:lnTo>
                      <a:pt x="2692" y="2646"/>
                    </a:lnTo>
                    <a:cubicBezTo>
                      <a:pt x="2448" y="2721"/>
                      <a:pt x="2212" y="2765"/>
                      <a:pt x="1958" y="2765"/>
                    </a:cubicBezTo>
                    <a:cubicBezTo>
                      <a:pt x="1906" y="2765"/>
                      <a:pt x="1852" y="2763"/>
                      <a:pt x="1798" y="2759"/>
                    </a:cubicBezTo>
                    <a:cubicBezTo>
                      <a:pt x="1561" y="2748"/>
                      <a:pt x="1323" y="2669"/>
                      <a:pt x="1154" y="2511"/>
                    </a:cubicBezTo>
                    <a:cubicBezTo>
                      <a:pt x="893" y="2284"/>
                      <a:pt x="1120" y="1889"/>
                      <a:pt x="1380" y="1799"/>
                    </a:cubicBezTo>
                    <a:cubicBezTo>
                      <a:pt x="1391" y="1821"/>
                      <a:pt x="1414" y="1832"/>
                      <a:pt x="1425" y="1844"/>
                    </a:cubicBezTo>
                    <a:cubicBezTo>
                      <a:pt x="1565" y="2003"/>
                      <a:pt x="1730" y="2071"/>
                      <a:pt x="1895" y="2071"/>
                    </a:cubicBezTo>
                    <a:cubicBezTo>
                      <a:pt x="2116" y="2071"/>
                      <a:pt x="2337" y="1948"/>
                      <a:pt x="2499" y="1753"/>
                    </a:cubicBezTo>
                    <a:cubicBezTo>
                      <a:pt x="2570" y="1788"/>
                      <a:pt x="2658" y="1806"/>
                      <a:pt x="2742" y="1806"/>
                    </a:cubicBezTo>
                    <a:cubicBezTo>
                      <a:pt x="2792" y="1806"/>
                      <a:pt x="2841" y="1800"/>
                      <a:pt x="2884" y="1787"/>
                    </a:cubicBezTo>
                    <a:cubicBezTo>
                      <a:pt x="2941" y="1776"/>
                      <a:pt x="2997" y="1742"/>
                      <a:pt x="3054" y="1696"/>
                    </a:cubicBezTo>
                    <a:lnTo>
                      <a:pt x="3054" y="1628"/>
                    </a:lnTo>
                    <a:lnTo>
                      <a:pt x="3054" y="1550"/>
                    </a:lnTo>
                    <a:cubicBezTo>
                      <a:pt x="2986" y="1628"/>
                      <a:pt x="2906" y="1696"/>
                      <a:pt x="2805" y="1708"/>
                    </a:cubicBezTo>
                    <a:cubicBezTo>
                      <a:pt x="2792" y="1710"/>
                      <a:pt x="2777" y="1711"/>
                      <a:pt x="2762" y="1711"/>
                    </a:cubicBezTo>
                    <a:cubicBezTo>
                      <a:pt x="2680" y="1711"/>
                      <a:pt x="2568" y="1687"/>
                      <a:pt x="2511" y="1640"/>
                    </a:cubicBezTo>
                    <a:cubicBezTo>
                      <a:pt x="2341" y="950"/>
                      <a:pt x="1934" y="339"/>
                      <a:pt x="1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38"/>
            <p:cNvGrpSpPr/>
            <p:nvPr/>
          </p:nvGrpSpPr>
          <p:grpSpPr>
            <a:xfrm>
              <a:off x="6716209" y="1959723"/>
              <a:ext cx="2011859" cy="3088523"/>
              <a:chOff x="1823689" y="2021258"/>
              <a:chExt cx="437408" cy="671462"/>
            </a:xfrm>
          </p:grpSpPr>
          <p:sp>
            <p:nvSpPr>
              <p:cNvPr id="582" name="Google Shape;582;p38"/>
              <p:cNvSpPr/>
              <p:nvPr/>
            </p:nvSpPr>
            <p:spPr>
              <a:xfrm>
                <a:off x="1940403" y="2644714"/>
                <a:ext cx="240698" cy="48006"/>
              </a:xfrm>
              <a:custGeom>
                <a:avLst/>
                <a:gdLst/>
                <a:ahLst/>
                <a:cxnLst/>
                <a:rect l="l" t="t" r="r" b="b"/>
                <a:pathLst>
                  <a:path w="5395" h="1076" extrusionOk="0">
                    <a:moveTo>
                      <a:pt x="2703" y="1"/>
                    </a:moveTo>
                    <a:cubicBezTo>
                      <a:pt x="1211" y="1"/>
                      <a:pt x="0" y="239"/>
                      <a:pt x="0" y="543"/>
                    </a:cubicBezTo>
                    <a:cubicBezTo>
                      <a:pt x="0" y="837"/>
                      <a:pt x="1211" y="1075"/>
                      <a:pt x="2703" y="1075"/>
                    </a:cubicBezTo>
                    <a:cubicBezTo>
                      <a:pt x="4196" y="1075"/>
                      <a:pt x="5395" y="837"/>
                      <a:pt x="5395" y="543"/>
                    </a:cubicBezTo>
                    <a:cubicBezTo>
                      <a:pt x="5395" y="239"/>
                      <a:pt x="4196" y="1"/>
                      <a:pt x="2703" y="1"/>
                    </a:cubicBezTo>
                    <a:close/>
                  </a:path>
                </a:pathLst>
              </a:custGeom>
              <a:solidFill>
                <a:srgbClr val="17253A">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a:off x="1823689" y="2215692"/>
                <a:ext cx="188409" cy="113233"/>
              </a:xfrm>
              <a:custGeom>
                <a:avLst/>
                <a:gdLst/>
                <a:ahLst/>
                <a:cxnLst/>
                <a:rect l="l" t="t" r="r" b="b"/>
                <a:pathLst>
                  <a:path w="4223" h="2538" extrusionOk="0">
                    <a:moveTo>
                      <a:pt x="808" y="1"/>
                    </a:moveTo>
                    <a:cubicBezTo>
                      <a:pt x="803" y="1"/>
                      <a:pt x="799" y="2"/>
                      <a:pt x="796" y="5"/>
                    </a:cubicBezTo>
                    <a:cubicBezTo>
                      <a:pt x="728" y="72"/>
                      <a:pt x="1022" y="469"/>
                      <a:pt x="977" y="469"/>
                    </a:cubicBezTo>
                    <a:cubicBezTo>
                      <a:pt x="932" y="457"/>
                      <a:pt x="593" y="265"/>
                      <a:pt x="480" y="186"/>
                    </a:cubicBezTo>
                    <a:cubicBezTo>
                      <a:pt x="408" y="141"/>
                      <a:pt x="334" y="114"/>
                      <a:pt x="287" y="114"/>
                    </a:cubicBezTo>
                    <a:cubicBezTo>
                      <a:pt x="251" y="114"/>
                      <a:pt x="232" y="129"/>
                      <a:pt x="242" y="163"/>
                    </a:cubicBezTo>
                    <a:cubicBezTo>
                      <a:pt x="276" y="276"/>
                      <a:pt x="706" y="547"/>
                      <a:pt x="706" y="547"/>
                    </a:cubicBezTo>
                    <a:cubicBezTo>
                      <a:pt x="691" y="549"/>
                      <a:pt x="676" y="550"/>
                      <a:pt x="662" y="550"/>
                    </a:cubicBezTo>
                    <a:cubicBezTo>
                      <a:pt x="555" y="550"/>
                      <a:pt x="453" y="509"/>
                      <a:pt x="253" y="389"/>
                    </a:cubicBezTo>
                    <a:cubicBezTo>
                      <a:pt x="175" y="338"/>
                      <a:pt x="114" y="317"/>
                      <a:pt x="75" y="317"/>
                    </a:cubicBezTo>
                    <a:cubicBezTo>
                      <a:pt x="1" y="317"/>
                      <a:pt x="3" y="391"/>
                      <a:pt x="106" y="480"/>
                    </a:cubicBezTo>
                    <a:cubicBezTo>
                      <a:pt x="264" y="627"/>
                      <a:pt x="638" y="819"/>
                      <a:pt x="638" y="819"/>
                    </a:cubicBezTo>
                    <a:cubicBezTo>
                      <a:pt x="622" y="823"/>
                      <a:pt x="604" y="825"/>
                      <a:pt x="585" y="825"/>
                    </a:cubicBezTo>
                    <a:cubicBezTo>
                      <a:pt x="465" y="825"/>
                      <a:pt x="289" y="753"/>
                      <a:pt x="222" y="753"/>
                    </a:cubicBezTo>
                    <a:cubicBezTo>
                      <a:pt x="190" y="753"/>
                      <a:pt x="183" y="769"/>
                      <a:pt x="219" y="819"/>
                    </a:cubicBezTo>
                    <a:cubicBezTo>
                      <a:pt x="445" y="1135"/>
                      <a:pt x="1169" y="1147"/>
                      <a:pt x="1169" y="1147"/>
                    </a:cubicBezTo>
                    <a:cubicBezTo>
                      <a:pt x="1169" y="1147"/>
                      <a:pt x="2064" y="2538"/>
                      <a:pt x="3557" y="2538"/>
                    </a:cubicBezTo>
                    <a:cubicBezTo>
                      <a:pt x="3767" y="2538"/>
                      <a:pt x="3989" y="2510"/>
                      <a:pt x="4222" y="2447"/>
                    </a:cubicBezTo>
                    <a:lnTo>
                      <a:pt x="4189" y="1600"/>
                    </a:lnTo>
                    <a:cubicBezTo>
                      <a:pt x="3960" y="1633"/>
                      <a:pt x="3747" y="1647"/>
                      <a:pt x="3548" y="1647"/>
                    </a:cubicBezTo>
                    <a:cubicBezTo>
                      <a:pt x="2125" y="1647"/>
                      <a:pt x="1463" y="898"/>
                      <a:pt x="1463" y="898"/>
                    </a:cubicBezTo>
                    <a:cubicBezTo>
                      <a:pt x="1388" y="542"/>
                      <a:pt x="911" y="1"/>
                      <a:pt x="808"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a:off x="1961595" y="2287032"/>
                <a:ext cx="50504" cy="41938"/>
              </a:xfrm>
              <a:custGeom>
                <a:avLst/>
                <a:gdLst/>
                <a:ahLst/>
                <a:cxnLst/>
                <a:rect l="l" t="t" r="r" b="b"/>
                <a:pathLst>
                  <a:path w="1132" h="940" extrusionOk="0">
                    <a:moveTo>
                      <a:pt x="1098" y="1"/>
                    </a:moveTo>
                    <a:cubicBezTo>
                      <a:pt x="905" y="23"/>
                      <a:pt x="736" y="34"/>
                      <a:pt x="566" y="46"/>
                    </a:cubicBezTo>
                    <a:cubicBezTo>
                      <a:pt x="419" y="373"/>
                      <a:pt x="249" y="656"/>
                      <a:pt x="0" y="893"/>
                    </a:cubicBezTo>
                    <a:cubicBezTo>
                      <a:pt x="148" y="923"/>
                      <a:pt x="303" y="940"/>
                      <a:pt x="465" y="940"/>
                    </a:cubicBezTo>
                    <a:cubicBezTo>
                      <a:pt x="674" y="940"/>
                      <a:pt x="896" y="912"/>
                      <a:pt x="1131" y="848"/>
                    </a:cubicBezTo>
                    <a:lnTo>
                      <a:pt x="1098" y="1"/>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a:off x="1986803" y="2281856"/>
                <a:ext cx="65629" cy="50638"/>
              </a:xfrm>
              <a:custGeom>
                <a:avLst/>
                <a:gdLst/>
                <a:ahLst/>
                <a:cxnLst/>
                <a:rect l="l" t="t" r="r" b="b"/>
                <a:pathLst>
                  <a:path w="1471" h="1135" extrusionOk="0">
                    <a:moveTo>
                      <a:pt x="663" y="0"/>
                    </a:moveTo>
                    <a:cubicBezTo>
                      <a:pt x="323" y="0"/>
                      <a:pt x="1" y="49"/>
                      <a:pt x="1" y="49"/>
                    </a:cubicBezTo>
                    <a:lnTo>
                      <a:pt x="272" y="1134"/>
                    </a:lnTo>
                    <a:cubicBezTo>
                      <a:pt x="521" y="1134"/>
                      <a:pt x="985" y="999"/>
                      <a:pt x="1109" y="896"/>
                    </a:cubicBezTo>
                    <a:cubicBezTo>
                      <a:pt x="1471" y="602"/>
                      <a:pt x="1154" y="37"/>
                      <a:pt x="951" y="14"/>
                    </a:cubicBezTo>
                    <a:cubicBezTo>
                      <a:pt x="858" y="4"/>
                      <a:pt x="760" y="0"/>
                      <a:pt x="663" y="0"/>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a:off x="1986803" y="2283463"/>
                <a:ext cx="18738" cy="49032"/>
              </a:xfrm>
              <a:custGeom>
                <a:avLst/>
                <a:gdLst/>
                <a:ahLst/>
                <a:cxnLst/>
                <a:rect l="l" t="t" r="r" b="b"/>
                <a:pathLst>
                  <a:path w="420" h="1099" extrusionOk="0">
                    <a:moveTo>
                      <a:pt x="69" y="1"/>
                    </a:moveTo>
                    <a:cubicBezTo>
                      <a:pt x="23" y="1"/>
                      <a:pt x="1" y="13"/>
                      <a:pt x="1" y="13"/>
                    </a:cubicBezTo>
                    <a:lnTo>
                      <a:pt x="272" y="1098"/>
                    </a:lnTo>
                    <a:cubicBezTo>
                      <a:pt x="317" y="1098"/>
                      <a:pt x="363" y="1098"/>
                      <a:pt x="420" y="1087"/>
                    </a:cubicBezTo>
                    <a:cubicBezTo>
                      <a:pt x="374" y="883"/>
                      <a:pt x="317" y="691"/>
                      <a:pt x="272" y="488"/>
                    </a:cubicBezTo>
                    <a:cubicBezTo>
                      <a:pt x="227" y="318"/>
                      <a:pt x="182" y="137"/>
                      <a:pt x="69"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a:off x="1939912" y="2460050"/>
                <a:ext cx="91862" cy="212234"/>
              </a:xfrm>
              <a:custGeom>
                <a:avLst/>
                <a:gdLst/>
                <a:ahLst/>
                <a:cxnLst/>
                <a:rect l="l" t="t" r="r" b="b"/>
                <a:pathLst>
                  <a:path w="2059" h="4757" extrusionOk="0">
                    <a:moveTo>
                      <a:pt x="905" y="1"/>
                    </a:moveTo>
                    <a:cubicBezTo>
                      <a:pt x="905" y="1"/>
                      <a:pt x="351" y="2330"/>
                      <a:pt x="883" y="4423"/>
                    </a:cubicBezTo>
                    <a:cubicBezTo>
                      <a:pt x="883" y="4423"/>
                      <a:pt x="1" y="4558"/>
                      <a:pt x="79" y="4660"/>
                    </a:cubicBezTo>
                    <a:cubicBezTo>
                      <a:pt x="125" y="4712"/>
                      <a:pt x="588" y="4757"/>
                      <a:pt x="967" y="4757"/>
                    </a:cubicBezTo>
                    <a:cubicBezTo>
                      <a:pt x="1243" y="4757"/>
                      <a:pt x="1475" y="4733"/>
                      <a:pt x="1471" y="4672"/>
                    </a:cubicBezTo>
                    <a:cubicBezTo>
                      <a:pt x="1471" y="4536"/>
                      <a:pt x="1504" y="4513"/>
                      <a:pt x="1504" y="4513"/>
                    </a:cubicBezTo>
                    <a:cubicBezTo>
                      <a:pt x="1504" y="4513"/>
                      <a:pt x="1561" y="1652"/>
                      <a:pt x="2059" y="385"/>
                    </a:cubicBezTo>
                    <a:lnTo>
                      <a:pt x="905" y="1"/>
                    </a:ln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a:off x="1974221" y="2460050"/>
                <a:ext cx="57553" cy="51040"/>
              </a:xfrm>
              <a:custGeom>
                <a:avLst/>
                <a:gdLst/>
                <a:ahLst/>
                <a:cxnLst/>
                <a:rect l="l" t="t" r="r" b="b"/>
                <a:pathLst>
                  <a:path w="1290" h="1144" extrusionOk="0">
                    <a:moveTo>
                      <a:pt x="136" y="1"/>
                    </a:moveTo>
                    <a:cubicBezTo>
                      <a:pt x="136" y="1"/>
                      <a:pt x="68" y="284"/>
                      <a:pt x="0" y="759"/>
                    </a:cubicBezTo>
                    <a:cubicBezTo>
                      <a:pt x="351" y="928"/>
                      <a:pt x="712" y="1064"/>
                      <a:pt x="1074" y="1143"/>
                    </a:cubicBezTo>
                    <a:cubicBezTo>
                      <a:pt x="1131" y="860"/>
                      <a:pt x="1210" y="601"/>
                      <a:pt x="1290" y="385"/>
                    </a:cubicBezTo>
                    <a:lnTo>
                      <a:pt x="136" y="1"/>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a:off x="2069074" y="2460050"/>
                <a:ext cx="128090" cy="209021"/>
              </a:xfrm>
              <a:custGeom>
                <a:avLst/>
                <a:gdLst/>
                <a:ahLst/>
                <a:cxnLst/>
                <a:rect l="l" t="t" r="r" b="b"/>
                <a:pathLst>
                  <a:path w="2871" h="4685" extrusionOk="0">
                    <a:moveTo>
                      <a:pt x="1187" y="1"/>
                    </a:moveTo>
                    <a:lnTo>
                      <a:pt x="0" y="227"/>
                    </a:lnTo>
                    <a:cubicBezTo>
                      <a:pt x="0" y="227"/>
                      <a:pt x="667" y="2534"/>
                      <a:pt x="2160" y="4084"/>
                    </a:cubicBezTo>
                    <a:cubicBezTo>
                      <a:pt x="2160" y="4084"/>
                      <a:pt x="1459" y="4649"/>
                      <a:pt x="1584" y="4682"/>
                    </a:cubicBezTo>
                    <a:cubicBezTo>
                      <a:pt x="1588" y="4684"/>
                      <a:pt x="1593" y="4685"/>
                      <a:pt x="1600" y="4685"/>
                    </a:cubicBezTo>
                    <a:cubicBezTo>
                      <a:pt x="1780" y="4685"/>
                      <a:pt x="2870" y="4125"/>
                      <a:pt x="2805" y="4016"/>
                    </a:cubicBezTo>
                    <a:cubicBezTo>
                      <a:pt x="2725" y="3891"/>
                      <a:pt x="2748" y="3857"/>
                      <a:pt x="2748" y="3857"/>
                    </a:cubicBezTo>
                    <a:cubicBezTo>
                      <a:pt x="2748" y="3857"/>
                      <a:pt x="1391" y="1347"/>
                      <a:pt x="1187"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a:off x="2069074" y="2460050"/>
                <a:ext cx="61078" cy="50504"/>
              </a:xfrm>
              <a:custGeom>
                <a:avLst/>
                <a:gdLst/>
                <a:ahLst/>
                <a:cxnLst/>
                <a:rect l="l" t="t" r="r" b="b"/>
                <a:pathLst>
                  <a:path w="1369" h="1132" extrusionOk="0">
                    <a:moveTo>
                      <a:pt x="1187" y="1"/>
                    </a:moveTo>
                    <a:lnTo>
                      <a:pt x="0" y="227"/>
                    </a:lnTo>
                    <a:cubicBezTo>
                      <a:pt x="0" y="227"/>
                      <a:pt x="102" y="601"/>
                      <a:pt x="328" y="1132"/>
                    </a:cubicBezTo>
                    <a:cubicBezTo>
                      <a:pt x="690" y="1098"/>
                      <a:pt x="1063" y="985"/>
                      <a:pt x="1368" y="736"/>
                    </a:cubicBezTo>
                    <a:cubicBezTo>
                      <a:pt x="1312" y="544"/>
                      <a:pt x="1222" y="171"/>
                      <a:pt x="1187"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a:off x="1931435" y="2636504"/>
                <a:ext cx="80173" cy="40153"/>
              </a:xfrm>
              <a:custGeom>
                <a:avLst/>
                <a:gdLst/>
                <a:ahLst/>
                <a:cxnLst/>
                <a:rect l="l" t="t" r="r" b="b"/>
                <a:pathLst>
                  <a:path w="1797" h="900" extrusionOk="0">
                    <a:moveTo>
                      <a:pt x="997" y="1"/>
                    </a:moveTo>
                    <a:cubicBezTo>
                      <a:pt x="982" y="1"/>
                      <a:pt x="966" y="5"/>
                      <a:pt x="948" y="15"/>
                    </a:cubicBezTo>
                    <a:cubicBezTo>
                      <a:pt x="824" y="83"/>
                      <a:pt x="880" y="332"/>
                      <a:pt x="880" y="332"/>
                    </a:cubicBezTo>
                    <a:cubicBezTo>
                      <a:pt x="880" y="332"/>
                      <a:pt x="32" y="626"/>
                      <a:pt x="10" y="717"/>
                    </a:cubicBezTo>
                    <a:cubicBezTo>
                      <a:pt x="1" y="776"/>
                      <a:pt x="223" y="899"/>
                      <a:pt x="876" y="899"/>
                    </a:cubicBezTo>
                    <a:cubicBezTo>
                      <a:pt x="1092" y="899"/>
                      <a:pt x="1355" y="886"/>
                      <a:pt x="1671" y="852"/>
                    </a:cubicBezTo>
                    <a:cubicBezTo>
                      <a:pt x="1671" y="852"/>
                      <a:pt x="1796" y="649"/>
                      <a:pt x="1683" y="501"/>
                    </a:cubicBezTo>
                    <a:lnTo>
                      <a:pt x="1683" y="501"/>
                    </a:lnTo>
                    <a:cubicBezTo>
                      <a:pt x="1683" y="501"/>
                      <a:pt x="1655" y="504"/>
                      <a:pt x="1610" y="504"/>
                    </a:cubicBezTo>
                    <a:cubicBezTo>
                      <a:pt x="1505" y="504"/>
                      <a:pt x="1309" y="488"/>
                      <a:pt x="1151" y="377"/>
                    </a:cubicBezTo>
                    <a:cubicBezTo>
                      <a:pt x="1151" y="377"/>
                      <a:pt x="1133" y="1"/>
                      <a:pt x="997"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8"/>
              <p:cNvSpPr/>
              <p:nvPr/>
            </p:nvSpPr>
            <p:spPr>
              <a:xfrm>
                <a:off x="1928267" y="2658857"/>
                <a:ext cx="80307" cy="18828"/>
              </a:xfrm>
              <a:custGeom>
                <a:avLst/>
                <a:gdLst/>
                <a:ahLst/>
                <a:cxnLst/>
                <a:rect l="l" t="t" r="r" b="b"/>
                <a:pathLst>
                  <a:path w="1800" h="422" extrusionOk="0">
                    <a:moveTo>
                      <a:pt x="385" y="0"/>
                    </a:moveTo>
                    <a:cubicBezTo>
                      <a:pt x="385" y="0"/>
                      <a:pt x="69" y="102"/>
                      <a:pt x="35" y="216"/>
                    </a:cubicBezTo>
                    <a:cubicBezTo>
                      <a:pt x="1" y="317"/>
                      <a:pt x="159" y="385"/>
                      <a:pt x="352" y="396"/>
                    </a:cubicBezTo>
                    <a:cubicBezTo>
                      <a:pt x="525" y="414"/>
                      <a:pt x="768" y="421"/>
                      <a:pt x="1005" y="421"/>
                    </a:cubicBezTo>
                    <a:cubicBezTo>
                      <a:pt x="1387" y="421"/>
                      <a:pt x="1751" y="402"/>
                      <a:pt x="1765" y="374"/>
                    </a:cubicBezTo>
                    <a:cubicBezTo>
                      <a:pt x="1799" y="329"/>
                      <a:pt x="1799" y="283"/>
                      <a:pt x="1777" y="283"/>
                    </a:cubicBezTo>
                    <a:cubicBezTo>
                      <a:pt x="1742" y="283"/>
                      <a:pt x="657" y="339"/>
                      <a:pt x="657" y="339"/>
                    </a:cubicBezTo>
                    <a:cubicBezTo>
                      <a:pt x="657" y="339"/>
                      <a:pt x="612" y="148"/>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a:off x="1952493" y="2653815"/>
                <a:ext cx="13295" cy="11377"/>
              </a:xfrm>
              <a:custGeom>
                <a:avLst/>
                <a:gdLst/>
                <a:ahLst/>
                <a:cxnLst/>
                <a:rect l="l" t="t" r="r" b="b"/>
                <a:pathLst>
                  <a:path w="298" h="255" extrusionOk="0">
                    <a:moveTo>
                      <a:pt x="69" y="0"/>
                    </a:moveTo>
                    <a:cubicBezTo>
                      <a:pt x="13" y="0"/>
                      <a:pt x="1" y="68"/>
                      <a:pt x="46" y="80"/>
                    </a:cubicBezTo>
                    <a:cubicBezTo>
                      <a:pt x="126" y="91"/>
                      <a:pt x="193" y="158"/>
                      <a:pt x="216" y="226"/>
                    </a:cubicBezTo>
                    <a:cubicBezTo>
                      <a:pt x="221" y="245"/>
                      <a:pt x="237" y="254"/>
                      <a:pt x="253" y="254"/>
                    </a:cubicBezTo>
                    <a:cubicBezTo>
                      <a:pt x="276" y="254"/>
                      <a:pt x="297" y="237"/>
                      <a:pt x="284" y="204"/>
                    </a:cubicBezTo>
                    <a:cubicBezTo>
                      <a:pt x="261" y="113"/>
                      <a:pt x="171" y="23"/>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1962264" y="2650737"/>
                <a:ext cx="11466" cy="10038"/>
              </a:xfrm>
              <a:custGeom>
                <a:avLst/>
                <a:gdLst/>
                <a:ahLst/>
                <a:cxnLst/>
                <a:rect l="l" t="t" r="r" b="b"/>
                <a:pathLst>
                  <a:path w="257" h="225" extrusionOk="0">
                    <a:moveTo>
                      <a:pt x="53" y="0"/>
                    </a:moveTo>
                    <a:cubicBezTo>
                      <a:pt x="7" y="0"/>
                      <a:pt x="0" y="59"/>
                      <a:pt x="42" y="69"/>
                    </a:cubicBezTo>
                    <a:cubicBezTo>
                      <a:pt x="88" y="81"/>
                      <a:pt x="178" y="126"/>
                      <a:pt x="178" y="182"/>
                    </a:cubicBezTo>
                    <a:cubicBezTo>
                      <a:pt x="178" y="211"/>
                      <a:pt x="198" y="225"/>
                      <a:pt x="217" y="225"/>
                    </a:cubicBezTo>
                    <a:cubicBezTo>
                      <a:pt x="237" y="225"/>
                      <a:pt x="257" y="211"/>
                      <a:pt x="257" y="182"/>
                    </a:cubicBezTo>
                    <a:cubicBezTo>
                      <a:pt x="257" y="92"/>
                      <a:pt x="144" y="13"/>
                      <a:pt x="65" y="1"/>
                    </a:cubicBezTo>
                    <a:cubicBezTo>
                      <a:pt x="61" y="1"/>
                      <a:pt x="57"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a:off x="2128591" y="2625440"/>
                <a:ext cx="68662" cy="51441"/>
              </a:xfrm>
              <a:custGeom>
                <a:avLst/>
                <a:gdLst/>
                <a:ahLst/>
                <a:cxnLst/>
                <a:rect l="l" t="t" r="r" b="b"/>
                <a:pathLst>
                  <a:path w="1539" h="1153" extrusionOk="0">
                    <a:moveTo>
                      <a:pt x="569" y="1"/>
                    </a:moveTo>
                    <a:cubicBezTo>
                      <a:pt x="542" y="1"/>
                      <a:pt x="517" y="15"/>
                      <a:pt x="498" y="48"/>
                    </a:cubicBezTo>
                    <a:cubicBezTo>
                      <a:pt x="419" y="161"/>
                      <a:pt x="589" y="354"/>
                      <a:pt x="589" y="354"/>
                    </a:cubicBezTo>
                    <a:cubicBezTo>
                      <a:pt x="589" y="354"/>
                      <a:pt x="1" y="1032"/>
                      <a:pt x="23" y="1123"/>
                    </a:cubicBezTo>
                    <a:cubicBezTo>
                      <a:pt x="31" y="1140"/>
                      <a:pt x="57" y="1152"/>
                      <a:pt x="106" y="1152"/>
                    </a:cubicBezTo>
                    <a:cubicBezTo>
                      <a:pt x="277" y="1152"/>
                      <a:pt x="719" y="1003"/>
                      <a:pt x="1539" y="422"/>
                    </a:cubicBezTo>
                    <a:cubicBezTo>
                      <a:pt x="1539" y="422"/>
                      <a:pt x="1539" y="184"/>
                      <a:pt x="1380" y="105"/>
                    </a:cubicBezTo>
                    <a:cubicBezTo>
                      <a:pt x="1380" y="105"/>
                      <a:pt x="1150" y="265"/>
                      <a:pt x="906" y="265"/>
                    </a:cubicBezTo>
                    <a:cubicBezTo>
                      <a:pt x="891" y="265"/>
                      <a:pt x="875" y="265"/>
                      <a:pt x="860" y="263"/>
                    </a:cubicBezTo>
                    <a:cubicBezTo>
                      <a:pt x="860" y="263"/>
                      <a:pt x="688" y="1"/>
                      <a:pt x="569"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a:off x="2126583" y="2640698"/>
                <a:ext cx="72187" cy="38860"/>
              </a:xfrm>
              <a:custGeom>
                <a:avLst/>
                <a:gdLst/>
                <a:ahLst/>
                <a:cxnLst/>
                <a:rect l="l" t="t" r="r" b="b"/>
                <a:pathLst>
                  <a:path w="1618" h="871" extrusionOk="0">
                    <a:moveTo>
                      <a:pt x="1572" y="0"/>
                    </a:moveTo>
                    <a:cubicBezTo>
                      <a:pt x="1549" y="12"/>
                      <a:pt x="634" y="600"/>
                      <a:pt x="634" y="600"/>
                    </a:cubicBezTo>
                    <a:cubicBezTo>
                      <a:pt x="634" y="600"/>
                      <a:pt x="509" y="464"/>
                      <a:pt x="238" y="442"/>
                    </a:cubicBezTo>
                    <a:cubicBezTo>
                      <a:pt x="238" y="442"/>
                      <a:pt x="1" y="690"/>
                      <a:pt x="34" y="792"/>
                    </a:cubicBezTo>
                    <a:cubicBezTo>
                      <a:pt x="45" y="848"/>
                      <a:pt x="94" y="871"/>
                      <a:pt x="160" y="871"/>
                    </a:cubicBezTo>
                    <a:cubicBezTo>
                      <a:pt x="226" y="871"/>
                      <a:pt x="311" y="848"/>
                      <a:pt x="396" y="814"/>
                    </a:cubicBezTo>
                    <a:cubicBezTo>
                      <a:pt x="815" y="623"/>
                      <a:pt x="1617" y="136"/>
                      <a:pt x="1617" y="91"/>
                    </a:cubicBezTo>
                    <a:cubicBezTo>
                      <a:pt x="1617" y="35"/>
                      <a:pt x="1595" y="0"/>
                      <a:pt x="1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2141351" y="2650469"/>
                <a:ext cx="16240" cy="6871"/>
              </a:xfrm>
              <a:custGeom>
                <a:avLst/>
                <a:gdLst/>
                <a:ahLst/>
                <a:cxnLst/>
                <a:rect l="l" t="t" r="r" b="b"/>
                <a:pathLst>
                  <a:path w="364" h="154" extrusionOk="0">
                    <a:moveTo>
                      <a:pt x="129" y="1"/>
                    </a:moveTo>
                    <a:cubicBezTo>
                      <a:pt x="100" y="1"/>
                      <a:pt x="71" y="6"/>
                      <a:pt x="42" y="19"/>
                    </a:cubicBezTo>
                    <a:cubicBezTo>
                      <a:pt x="1" y="40"/>
                      <a:pt x="7" y="99"/>
                      <a:pt x="44" y="99"/>
                    </a:cubicBezTo>
                    <a:cubicBezTo>
                      <a:pt x="47" y="99"/>
                      <a:pt x="50" y="99"/>
                      <a:pt x="54" y="98"/>
                    </a:cubicBezTo>
                    <a:cubicBezTo>
                      <a:pt x="79" y="87"/>
                      <a:pt x="105" y="82"/>
                      <a:pt x="131" y="82"/>
                    </a:cubicBezTo>
                    <a:cubicBezTo>
                      <a:pt x="187" y="82"/>
                      <a:pt x="241" y="105"/>
                      <a:pt x="280" y="143"/>
                    </a:cubicBezTo>
                    <a:cubicBezTo>
                      <a:pt x="287" y="151"/>
                      <a:pt x="296" y="154"/>
                      <a:pt x="304" y="154"/>
                    </a:cubicBezTo>
                    <a:cubicBezTo>
                      <a:pt x="334" y="154"/>
                      <a:pt x="363" y="113"/>
                      <a:pt x="336" y="87"/>
                    </a:cubicBezTo>
                    <a:cubicBezTo>
                      <a:pt x="280" y="38"/>
                      <a:pt x="205" y="1"/>
                      <a:pt x="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a:off x="2148043" y="2642929"/>
                <a:ext cx="14455" cy="6201"/>
              </a:xfrm>
              <a:custGeom>
                <a:avLst/>
                <a:gdLst/>
                <a:ahLst/>
                <a:cxnLst/>
                <a:rect l="l" t="t" r="r" b="b"/>
                <a:pathLst>
                  <a:path w="324" h="139" extrusionOk="0">
                    <a:moveTo>
                      <a:pt x="135" y="0"/>
                    </a:moveTo>
                    <a:cubicBezTo>
                      <a:pt x="101" y="0"/>
                      <a:pt x="67" y="6"/>
                      <a:pt x="40" y="18"/>
                    </a:cubicBezTo>
                    <a:cubicBezTo>
                      <a:pt x="0" y="28"/>
                      <a:pt x="4" y="90"/>
                      <a:pt x="43" y="90"/>
                    </a:cubicBezTo>
                    <a:cubicBezTo>
                      <a:pt x="49" y="90"/>
                      <a:pt x="55" y="89"/>
                      <a:pt x="62" y="86"/>
                    </a:cubicBezTo>
                    <a:cubicBezTo>
                      <a:pt x="76" y="81"/>
                      <a:pt x="103" y="77"/>
                      <a:pt x="132" y="77"/>
                    </a:cubicBezTo>
                    <a:cubicBezTo>
                      <a:pt x="173" y="77"/>
                      <a:pt x="218" y="86"/>
                      <a:pt x="232" y="120"/>
                    </a:cubicBezTo>
                    <a:cubicBezTo>
                      <a:pt x="242" y="133"/>
                      <a:pt x="255" y="139"/>
                      <a:pt x="267" y="139"/>
                    </a:cubicBezTo>
                    <a:cubicBezTo>
                      <a:pt x="297" y="139"/>
                      <a:pt x="324" y="107"/>
                      <a:pt x="299" y="75"/>
                    </a:cubicBezTo>
                    <a:cubicBezTo>
                      <a:pt x="270" y="23"/>
                      <a:pt x="201"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a:off x="1967663" y="2388933"/>
                <a:ext cx="163023" cy="113233"/>
              </a:xfrm>
              <a:custGeom>
                <a:avLst/>
                <a:gdLst/>
                <a:ahLst/>
                <a:cxnLst/>
                <a:rect l="l" t="t" r="r" b="b"/>
                <a:pathLst>
                  <a:path w="3654" h="2538" extrusionOk="0">
                    <a:moveTo>
                      <a:pt x="509" y="1"/>
                    </a:moveTo>
                    <a:lnTo>
                      <a:pt x="0" y="2070"/>
                    </a:lnTo>
                    <a:cubicBezTo>
                      <a:pt x="0" y="2070"/>
                      <a:pt x="876" y="2445"/>
                      <a:pt x="1427" y="2445"/>
                    </a:cubicBezTo>
                    <a:cubicBezTo>
                      <a:pt x="1449" y="2445"/>
                      <a:pt x="1471" y="2445"/>
                      <a:pt x="1493" y="2443"/>
                    </a:cubicBezTo>
                    <a:lnTo>
                      <a:pt x="1606" y="1708"/>
                    </a:lnTo>
                    <a:lnTo>
                      <a:pt x="1719" y="2466"/>
                    </a:lnTo>
                    <a:cubicBezTo>
                      <a:pt x="1719" y="2466"/>
                      <a:pt x="1929" y="2538"/>
                      <a:pt x="2280" y="2538"/>
                    </a:cubicBezTo>
                    <a:cubicBezTo>
                      <a:pt x="2625" y="2538"/>
                      <a:pt x="3104" y="2469"/>
                      <a:pt x="3653" y="2195"/>
                    </a:cubicBezTo>
                    <a:lnTo>
                      <a:pt x="3098" y="34"/>
                    </a:lnTo>
                    <a:lnTo>
                      <a:pt x="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p:nvPr/>
            </p:nvSpPr>
            <p:spPr>
              <a:xfrm>
                <a:off x="2011029" y="2445461"/>
                <a:ext cx="28286" cy="52646"/>
              </a:xfrm>
              <a:custGeom>
                <a:avLst/>
                <a:gdLst/>
                <a:ahLst/>
                <a:cxnLst/>
                <a:rect l="l" t="t" r="r" b="b"/>
                <a:pathLst>
                  <a:path w="634" h="1180" extrusionOk="0">
                    <a:moveTo>
                      <a:pt x="475" y="0"/>
                    </a:moveTo>
                    <a:lnTo>
                      <a:pt x="1" y="1119"/>
                    </a:lnTo>
                    <a:cubicBezTo>
                      <a:pt x="151" y="1157"/>
                      <a:pt x="310" y="1179"/>
                      <a:pt x="444" y="1179"/>
                    </a:cubicBezTo>
                    <a:cubicBezTo>
                      <a:pt x="471" y="1179"/>
                      <a:pt x="496" y="1178"/>
                      <a:pt x="521" y="1176"/>
                    </a:cubicBezTo>
                    <a:lnTo>
                      <a:pt x="634" y="441"/>
                    </a:lnTo>
                    <a:lnTo>
                      <a:pt x="475" y="0"/>
                    </a:ln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a:off x="2068761" y="2396384"/>
                <a:ext cx="29624" cy="103061"/>
              </a:xfrm>
              <a:custGeom>
                <a:avLst/>
                <a:gdLst/>
                <a:ahLst/>
                <a:cxnLst/>
                <a:rect l="l" t="t" r="r" b="b"/>
                <a:pathLst>
                  <a:path w="664" h="2310" extrusionOk="0">
                    <a:moveTo>
                      <a:pt x="53" y="1"/>
                    </a:moveTo>
                    <a:cubicBezTo>
                      <a:pt x="28" y="1"/>
                      <a:pt x="0" y="20"/>
                      <a:pt x="7" y="48"/>
                    </a:cubicBezTo>
                    <a:cubicBezTo>
                      <a:pt x="154" y="444"/>
                      <a:pt x="199" y="885"/>
                      <a:pt x="301" y="1304"/>
                    </a:cubicBezTo>
                    <a:cubicBezTo>
                      <a:pt x="380" y="1643"/>
                      <a:pt x="482" y="1982"/>
                      <a:pt x="584" y="2310"/>
                    </a:cubicBezTo>
                    <a:cubicBezTo>
                      <a:pt x="606" y="2310"/>
                      <a:pt x="641" y="2299"/>
                      <a:pt x="663" y="2299"/>
                    </a:cubicBezTo>
                    <a:cubicBezTo>
                      <a:pt x="561" y="1960"/>
                      <a:pt x="460" y="1621"/>
                      <a:pt x="380" y="1281"/>
                    </a:cubicBezTo>
                    <a:cubicBezTo>
                      <a:pt x="279" y="874"/>
                      <a:pt x="234" y="433"/>
                      <a:pt x="86" y="26"/>
                    </a:cubicBezTo>
                    <a:cubicBezTo>
                      <a:pt x="82" y="8"/>
                      <a:pt x="68" y="1"/>
                      <a:pt x="53"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8"/>
              <p:cNvSpPr/>
              <p:nvPr/>
            </p:nvSpPr>
            <p:spPr>
              <a:xfrm>
                <a:off x="2082681" y="2390450"/>
                <a:ext cx="35870" cy="103462"/>
              </a:xfrm>
              <a:custGeom>
                <a:avLst/>
                <a:gdLst/>
                <a:ahLst/>
                <a:cxnLst/>
                <a:rect l="l" t="t" r="r" b="b"/>
                <a:pathLst>
                  <a:path w="804" h="2319" extrusionOk="0">
                    <a:moveTo>
                      <a:pt x="0" y="0"/>
                    </a:moveTo>
                    <a:cubicBezTo>
                      <a:pt x="125" y="804"/>
                      <a:pt x="430" y="1561"/>
                      <a:pt x="724" y="2319"/>
                    </a:cubicBezTo>
                    <a:cubicBezTo>
                      <a:pt x="747" y="2307"/>
                      <a:pt x="769" y="2296"/>
                      <a:pt x="804" y="2285"/>
                    </a:cubicBezTo>
                    <a:cubicBezTo>
                      <a:pt x="498" y="1538"/>
                      <a:pt x="204" y="792"/>
                      <a:pt x="80"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8"/>
              <p:cNvSpPr/>
              <p:nvPr/>
            </p:nvSpPr>
            <p:spPr>
              <a:xfrm>
                <a:off x="1983769" y="2277886"/>
                <a:ext cx="126707" cy="137414"/>
              </a:xfrm>
              <a:custGeom>
                <a:avLst/>
                <a:gdLst/>
                <a:ahLst/>
                <a:cxnLst/>
                <a:rect l="l" t="t" r="r" b="b"/>
                <a:pathLst>
                  <a:path w="2840" h="3080" extrusionOk="0">
                    <a:moveTo>
                      <a:pt x="1668" y="1"/>
                    </a:moveTo>
                    <a:cubicBezTo>
                      <a:pt x="1219" y="1"/>
                      <a:pt x="917" y="70"/>
                      <a:pt x="917" y="70"/>
                    </a:cubicBezTo>
                    <a:cubicBezTo>
                      <a:pt x="204" y="1121"/>
                      <a:pt x="1" y="2806"/>
                      <a:pt x="1" y="2806"/>
                    </a:cubicBezTo>
                    <a:cubicBezTo>
                      <a:pt x="433" y="3011"/>
                      <a:pt x="888" y="3080"/>
                      <a:pt x="1304" y="3080"/>
                    </a:cubicBezTo>
                    <a:cubicBezTo>
                      <a:pt x="2153" y="3080"/>
                      <a:pt x="2840" y="2795"/>
                      <a:pt x="2840" y="2795"/>
                    </a:cubicBezTo>
                    <a:cubicBezTo>
                      <a:pt x="2783" y="2523"/>
                      <a:pt x="2365" y="58"/>
                      <a:pt x="2365" y="58"/>
                    </a:cubicBezTo>
                    <a:cubicBezTo>
                      <a:pt x="2112" y="15"/>
                      <a:pt x="1874" y="1"/>
                      <a:pt x="1668"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8"/>
              <p:cNvSpPr/>
              <p:nvPr/>
            </p:nvSpPr>
            <p:spPr>
              <a:xfrm>
                <a:off x="2037798" y="2280473"/>
                <a:ext cx="72678" cy="134827"/>
              </a:xfrm>
              <a:custGeom>
                <a:avLst/>
                <a:gdLst/>
                <a:ahLst/>
                <a:cxnLst/>
                <a:rect l="l" t="t" r="r" b="b"/>
                <a:pathLst>
                  <a:path w="1629" h="3022" extrusionOk="0">
                    <a:moveTo>
                      <a:pt x="1119" y="0"/>
                    </a:moveTo>
                    <a:cubicBezTo>
                      <a:pt x="656" y="306"/>
                      <a:pt x="803" y="1120"/>
                      <a:pt x="690" y="1640"/>
                    </a:cubicBezTo>
                    <a:cubicBezTo>
                      <a:pt x="566" y="2138"/>
                      <a:pt x="340" y="2635"/>
                      <a:pt x="0" y="3020"/>
                    </a:cubicBezTo>
                    <a:cubicBezTo>
                      <a:pt x="32" y="3021"/>
                      <a:pt x="64" y="3021"/>
                      <a:pt x="95" y="3021"/>
                    </a:cubicBezTo>
                    <a:cubicBezTo>
                      <a:pt x="945" y="3021"/>
                      <a:pt x="1629" y="2737"/>
                      <a:pt x="1629" y="2737"/>
                    </a:cubicBezTo>
                    <a:cubicBezTo>
                      <a:pt x="1572" y="2465"/>
                      <a:pt x="1154" y="0"/>
                      <a:pt x="1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8"/>
              <p:cNvSpPr/>
              <p:nvPr/>
            </p:nvSpPr>
            <p:spPr>
              <a:xfrm>
                <a:off x="1983769" y="2396473"/>
                <a:ext cx="126707" cy="18828"/>
              </a:xfrm>
              <a:custGeom>
                <a:avLst/>
                <a:gdLst/>
                <a:ahLst/>
                <a:cxnLst/>
                <a:rect l="l" t="t" r="r" b="b"/>
                <a:pathLst>
                  <a:path w="2840" h="422" extrusionOk="0">
                    <a:moveTo>
                      <a:pt x="2805" y="1"/>
                    </a:moveTo>
                    <a:cubicBezTo>
                      <a:pt x="2482" y="45"/>
                      <a:pt x="1928" y="209"/>
                      <a:pt x="1235" y="209"/>
                    </a:cubicBezTo>
                    <a:cubicBezTo>
                      <a:pt x="863" y="209"/>
                      <a:pt x="451" y="162"/>
                      <a:pt x="13" y="24"/>
                    </a:cubicBezTo>
                    <a:cubicBezTo>
                      <a:pt x="1" y="103"/>
                      <a:pt x="1" y="148"/>
                      <a:pt x="1" y="148"/>
                    </a:cubicBezTo>
                    <a:cubicBezTo>
                      <a:pt x="433" y="353"/>
                      <a:pt x="888" y="422"/>
                      <a:pt x="1304" y="422"/>
                    </a:cubicBezTo>
                    <a:cubicBezTo>
                      <a:pt x="2153" y="422"/>
                      <a:pt x="2840" y="137"/>
                      <a:pt x="2840" y="137"/>
                    </a:cubicBezTo>
                    <a:cubicBezTo>
                      <a:pt x="2828" y="103"/>
                      <a:pt x="2817" y="69"/>
                      <a:pt x="2805"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8"/>
              <p:cNvSpPr/>
              <p:nvPr/>
            </p:nvSpPr>
            <p:spPr>
              <a:xfrm>
                <a:off x="2105391" y="2290066"/>
                <a:ext cx="155706" cy="158874"/>
              </a:xfrm>
              <a:custGeom>
                <a:avLst/>
                <a:gdLst/>
                <a:ahLst/>
                <a:cxnLst/>
                <a:rect l="l" t="t" r="r" b="b"/>
                <a:pathLst>
                  <a:path w="3490" h="3561" extrusionOk="0">
                    <a:moveTo>
                      <a:pt x="260" y="0"/>
                    </a:moveTo>
                    <a:lnTo>
                      <a:pt x="1" y="815"/>
                    </a:lnTo>
                    <a:cubicBezTo>
                      <a:pt x="1833" y="1199"/>
                      <a:pt x="2307" y="2409"/>
                      <a:pt x="2307" y="2409"/>
                    </a:cubicBezTo>
                    <a:cubicBezTo>
                      <a:pt x="2252" y="2774"/>
                      <a:pt x="2521" y="3473"/>
                      <a:pt x="2607" y="3473"/>
                    </a:cubicBezTo>
                    <a:cubicBezTo>
                      <a:pt x="2609" y="3473"/>
                      <a:pt x="2611" y="3472"/>
                      <a:pt x="2612" y="3472"/>
                    </a:cubicBezTo>
                    <a:cubicBezTo>
                      <a:pt x="2701" y="3449"/>
                      <a:pt x="2573" y="2985"/>
                      <a:pt x="2599" y="2985"/>
                    </a:cubicBezTo>
                    <a:cubicBezTo>
                      <a:pt x="2600" y="2985"/>
                      <a:pt x="2601" y="2985"/>
                      <a:pt x="2601" y="2986"/>
                    </a:cubicBezTo>
                    <a:cubicBezTo>
                      <a:pt x="2647" y="2997"/>
                      <a:pt x="2906" y="3302"/>
                      <a:pt x="2986" y="3415"/>
                    </a:cubicBezTo>
                    <a:cubicBezTo>
                      <a:pt x="3043" y="3497"/>
                      <a:pt x="3123" y="3560"/>
                      <a:pt x="3164" y="3560"/>
                    </a:cubicBezTo>
                    <a:cubicBezTo>
                      <a:pt x="3180" y="3560"/>
                      <a:pt x="3190" y="3551"/>
                      <a:pt x="3190" y="3529"/>
                    </a:cubicBezTo>
                    <a:cubicBezTo>
                      <a:pt x="3200" y="3404"/>
                      <a:pt x="2896" y="3008"/>
                      <a:pt x="2896" y="3008"/>
                    </a:cubicBezTo>
                    <a:lnTo>
                      <a:pt x="2896" y="3008"/>
                    </a:lnTo>
                    <a:cubicBezTo>
                      <a:pt x="3019" y="3031"/>
                      <a:pt x="3099" y="3110"/>
                      <a:pt x="3257" y="3313"/>
                    </a:cubicBezTo>
                    <a:cubicBezTo>
                      <a:pt x="3327" y="3402"/>
                      <a:pt x="3387" y="3442"/>
                      <a:pt x="3426" y="3442"/>
                    </a:cubicBezTo>
                    <a:cubicBezTo>
                      <a:pt x="3476" y="3442"/>
                      <a:pt x="3489" y="3376"/>
                      <a:pt x="3438" y="3268"/>
                    </a:cubicBezTo>
                    <a:cubicBezTo>
                      <a:pt x="3336" y="3087"/>
                      <a:pt x="3054" y="2760"/>
                      <a:pt x="3054" y="2760"/>
                    </a:cubicBezTo>
                    <a:lnTo>
                      <a:pt x="3054" y="2760"/>
                    </a:lnTo>
                    <a:cubicBezTo>
                      <a:pt x="3183" y="2785"/>
                      <a:pt x="3380" y="2984"/>
                      <a:pt x="3439" y="2984"/>
                    </a:cubicBezTo>
                    <a:cubicBezTo>
                      <a:pt x="3457" y="2984"/>
                      <a:pt x="3462" y="2966"/>
                      <a:pt x="3449" y="2918"/>
                    </a:cubicBezTo>
                    <a:cubicBezTo>
                      <a:pt x="3336" y="2533"/>
                      <a:pt x="2669" y="2273"/>
                      <a:pt x="2669" y="2273"/>
                    </a:cubicBezTo>
                    <a:cubicBezTo>
                      <a:pt x="2669" y="2273"/>
                      <a:pt x="2194" y="181"/>
                      <a:pt x="260"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8"/>
              <p:cNvSpPr/>
              <p:nvPr/>
            </p:nvSpPr>
            <p:spPr>
              <a:xfrm>
                <a:off x="2105391" y="2290066"/>
                <a:ext cx="59561" cy="42429"/>
              </a:xfrm>
              <a:custGeom>
                <a:avLst/>
                <a:gdLst/>
                <a:ahLst/>
                <a:cxnLst/>
                <a:rect l="l" t="t" r="r" b="b"/>
                <a:pathLst>
                  <a:path w="1335" h="951" extrusionOk="0">
                    <a:moveTo>
                      <a:pt x="260" y="0"/>
                    </a:moveTo>
                    <a:lnTo>
                      <a:pt x="1" y="815"/>
                    </a:lnTo>
                    <a:cubicBezTo>
                      <a:pt x="182" y="848"/>
                      <a:pt x="351" y="893"/>
                      <a:pt x="509" y="950"/>
                    </a:cubicBezTo>
                    <a:cubicBezTo>
                      <a:pt x="758" y="690"/>
                      <a:pt x="1018" y="498"/>
                      <a:pt x="1335" y="351"/>
                    </a:cubicBezTo>
                    <a:cubicBezTo>
                      <a:pt x="1041" y="170"/>
                      <a:pt x="690" y="34"/>
                      <a:pt x="260"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8"/>
              <p:cNvSpPr/>
              <p:nvPr/>
            </p:nvSpPr>
            <p:spPr>
              <a:xfrm>
                <a:off x="2060998" y="2280429"/>
                <a:ext cx="69153" cy="56081"/>
              </a:xfrm>
              <a:custGeom>
                <a:avLst/>
                <a:gdLst/>
                <a:ahLst/>
                <a:cxnLst/>
                <a:rect l="l" t="t" r="r" b="b"/>
                <a:pathLst>
                  <a:path w="1550" h="1257" extrusionOk="0">
                    <a:moveTo>
                      <a:pt x="572" y="1"/>
                    </a:moveTo>
                    <a:cubicBezTo>
                      <a:pt x="514" y="1"/>
                      <a:pt x="468" y="5"/>
                      <a:pt x="441" y="13"/>
                    </a:cubicBezTo>
                    <a:cubicBezTo>
                      <a:pt x="0" y="137"/>
                      <a:pt x="283" y="793"/>
                      <a:pt x="464" y="895"/>
                    </a:cubicBezTo>
                    <a:cubicBezTo>
                      <a:pt x="826" y="1121"/>
                      <a:pt x="1335" y="1257"/>
                      <a:pt x="1335" y="1257"/>
                    </a:cubicBezTo>
                    <a:lnTo>
                      <a:pt x="1549" y="159"/>
                    </a:lnTo>
                    <a:cubicBezTo>
                      <a:pt x="1355" y="77"/>
                      <a:pt x="836" y="1"/>
                      <a:pt x="572"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8"/>
              <p:cNvSpPr/>
              <p:nvPr/>
            </p:nvSpPr>
            <p:spPr>
              <a:xfrm>
                <a:off x="2115474" y="2285024"/>
                <a:ext cx="14678" cy="51486"/>
              </a:xfrm>
              <a:custGeom>
                <a:avLst/>
                <a:gdLst/>
                <a:ahLst/>
                <a:cxnLst/>
                <a:rect l="l" t="t" r="r" b="b"/>
                <a:pathLst>
                  <a:path w="329" h="1154" extrusionOk="0">
                    <a:moveTo>
                      <a:pt x="182" y="0"/>
                    </a:moveTo>
                    <a:cubicBezTo>
                      <a:pt x="136" y="204"/>
                      <a:pt x="102" y="407"/>
                      <a:pt x="69" y="611"/>
                    </a:cubicBezTo>
                    <a:cubicBezTo>
                      <a:pt x="34" y="780"/>
                      <a:pt x="1" y="973"/>
                      <a:pt x="57" y="1142"/>
                    </a:cubicBezTo>
                    <a:cubicBezTo>
                      <a:pt x="91" y="1154"/>
                      <a:pt x="114" y="1154"/>
                      <a:pt x="114" y="1154"/>
                    </a:cubicBezTo>
                    <a:lnTo>
                      <a:pt x="328" y="56"/>
                    </a:lnTo>
                    <a:cubicBezTo>
                      <a:pt x="283" y="34"/>
                      <a:pt x="238" y="23"/>
                      <a:pt x="182"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8"/>
              <p:cNvSpPr/>
              <p:nvPr/>
            </p:nvSpPr>
            <p:spPr>
              <a:xfrm>
                <a:off x="2032221" y="2256247"/>
                <a:ext cx="28821" cy="40778"/>
              </a:xfrm>
              <a:custGeom>
                <a:avLst/>
                <a:gdLst/>
                <a:ahLst/>
                <a:cxnLst/>
                <a:rect l="l" t="t" r="r" b="b"/>
                <a:pathLst>
                  <a:path w="646" h="914" extrusionOk="0">
                    <a:moveTo>
                      <a:pt x="0" y="0"/>
                    </a:moveTo>
                    <a:lnTo>
                      <a:pt x="0" y="860"/>
                    </a:lnTo>
                    <a:cubicBezTo>
                      <a:pt x="0" y="860"/>
                      <a:pt x="78" y="914"/>
                      <a:pt x="202" y="914"/>
                    </a:cubicBezTo>
                    <a:cubicBezTo>
                      <a:pt x="318" y="914"/>
                      <a:pt x="475" y="866"/>
                      <a:pt x="645" y="679"/>
                    </a:cubicBezTo>
                    <a:lnTo>
                      <a:pt x="578" y="23"/>
                    </a:lnTo>
                    <a:lnTo>
                      <a:pt x="0" y="0"/>
                    </a:ln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8"/>
              <p:cNvSpPr/>
              <p:nvPr/>
            </p:nvSpPr>
            <p:spPr>
              <a:xfrm>
                <a:off x="2032221" y="2256247"/>
                <a:ext cx="26814" cy="16775"/>
              </a:xfrm>
              <a:custGeom>
                <a:avLst/>
                <a:gdLst/>
                <a:ahLst/>
                <a:cxnLst/>
                <a:rect l="l" t="t" r="r" b="b"/>
                <a:pathLst>
                  <a:path w="601" h="376" extrusionOk="0">
                    <a:moveTo>
                      <a:pt x="0" y="0"/>
                    </a:moveTo>
                    <a:lnTo>
                      <a:pt x="0" y="351"/>
                    </a:lnTo>
                    <a:cubicBezTo>
                      <a:pt x="71" y="368"/>
                      <a:pt x="145" y="375"/>
                      <a:pt x="219" y="375"/>
                    </a:cubicBezTo>
                    <a:cubicBezTo>
                      <a:pt x="347" y="375"/>
                      <a:pt x="478" y="353"/>
                      <a:pt x="600" y="317"/>
                    </a:cubicBezTo>
                    <a:lnTo>
                      <a:pt x="578" y="23"/>
                    </a:lnTo>
                    <a:lnTo>
                      <a:pt x="0" y="0"/>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8"/>
              <p:cNvSpPr/>
              <p:nvPr/>
            </p:nvSpPr>
            <p:spPr>
              <a:xfrm>
                <a:off x="1969090" y="2051819"/>
                <a:ext cx="234229" cy="211877"/>
              </a:xfrm>
              <a:custGeom>
                <a:avLst/>
                <a:gdLst/>
                <a:ahLst/>
                <a:cxnLst/>
                <a:rect l="l" t="t" r="r" b="b"/>
                <a:pathLst>
                  <a:path w="5250" h="4749" extrusionOk="0">
                    <a:moveTo>
                      <a:pt x="2269" y="0"/>
                    </a:moveTo>
                    <a:cubicBezTo>
                      <a:pt x="1234" y="0"/>
                      <a:pt x="0" y="1088"/>
                      <a:pt x="217" y="2660"/>
                    </a:cubicBezTo>
                    <a:cubicBezTo>
                      <a:pt x="217" y="2660"/>
                      <a:pt x="862" y="4537"/>
                      <a:pt x="2490" y="4730"/>
                    </a:cubicBezTo>
                    <a:cubicBezTo>
                      <a:pt x="2490" y="4730"/>
                      <a:pt x="2583" y="4748"/>
                      <a:pt x="2734" y="4748"/>
                    </a:cubicBezTo>
                    <a:cubicBezTo>
                      <a:pt x="3110" y="4748"/>
                      <a:pt x="3845" y="4633"/>
                      <a:pt x="4378" y="3825"/>
                    </a:cubicBezTo>
                    <a:cubicBezTo>
                      <a:pt x="5034" y="2830"/>
                      <a:pt x="5249" y="410"/>
                      <a:pt x="2988" y="217"/>
                    </a:cubicBezTo>
                    <a:cubicBezTo>
                      <a:pt x="2778" y="69"/>
                      <a:pt x="2530" y="0"/>
                      <a:pt x="2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8"/>
              <p:cNvSpPr/>
              <p:nvPr/>
            </p:nvSpPr>
            <p:spPr>
              <a:xfrm>
                <a:off x="2133141" y="2021258"/>
                <a:ext cx="82270" cy="90747"/>
              </a:xfrm>
              <a:custGeom>
                <a:avLst/>
                <a:gdLst/>
                <a:ahLst/>
                <a:cxnLst/>
                <a:rect l="l" t="t" r="r" b="b"/>
                <a:pathLst>
                  <a:path w="1844" h="2034" extrusionOk="0">
                    <a:moveTo>
                      <a:pt x="916" y="1"/>
                    </a:moveTo>
                    <a:cubicBezTo>
                      <a:pt x="247" y="1"/>
                      <a:pt x="0" y="1151"/>
                      <a:pt x="0" y="1151"/>
                    </a:cubicBezTo>
                    <a:lnTo>
                      <a:pt x="724" y="2033"/>
                    </a:lnTo>
                    <a:cubicBezTo>
                      <a:pt x="1844" y="1852"/>
                      <a:pt x="1764" y="145"/>
                      <a:pt x="1018" y="9"/>
                    </a:cubicBezTo>
                    <a:cubicBezTo>
                      <a:pt x="983" y="4"/>
                      <a:pt x="949" y="1"/>
                      <a:pt x="916"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8"/>
              <p:cNvSpPr/>
              <p:nvPr/>
            </p:nvSpPr>
            <p:spPr>
              <a:xfrm>
                <a:off x="2087411" y="2101030"/>
                <a:ext cx="97216" cy="159856"/>
              </a:xfrm>
              <a:custGeom>
                <a:avLst/>
                <a:gdLst/>
                <a:ahLst/>
                <a:cxnLst/>
                <a:rect l="l" t="t" r="r" b="b"/>
                <a:pathLst>
                  <a:path w="2179" h="3583" extrusionOk="0">
                    <a:moveTo>
                      <a:pt x="1788" y="0"/>
                    </a:moveTo>
                    <a:cubicBezTo>
                      <a:pt x="1779" y="0"/>
                      <a:pt x="1771" y="6"/>
                      <a:pt x="1771" y="19"/>
                    </a:cubicBezTo>
                    <a:cubicBezTo>
                      <a:pt x="1885" y="732"/>
                      <a:pt x="1806" y="1523"/>
                      <a:pt x="1500" y="2179"/>
                    </a:cubicBezTo>
                    <a:cubicBezTo>
                      <a:pt x="1195" y="2823"/>
                      <a:pt x="663" y="3163"/>
                      <a:pt x="64" y="3468"/>
                    </a:cubicBezTo>
                    <a:cubicBezTo>
                      <a:pt x="0" y="3500"/>
                      <a:pt x="37" y="3582"/>
                      <a:pt x="98" y="3582"/>
                    </a:cubicBezTo>
                    <a:cubicBezTo>
                      <a:pt x="102" y="3582"/>
                      <a:pt x="106" y="3582"/>
                      <a:pt x="110" y="3582"/>
                    </a:cubicBezTo>
                    <a:cubicBezTo>
                      <a:pt x="1580" y="3163"/>
                      <a:pt x="2179" y="1399"/>
                      <a:pt x="1806" y="8"/>
                    </a:cubicBezTo>
                    <a:cubicBezTo>
                      <a:pt x="1801" y="3"/>
                      <a:pt x="1794" y="0"/>
                      <a:pt x="1788"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8"/>
              <p:cNvSpPr/>
              <p:nvPr/>
            </p:nvSpPr>
            <p:spPr>
              <a:xfrm>
                <a:off x="2092854" y="2091750"/>
                <a:ext cx="72098" cy="126796"/>
              </a:xfrm>
              <a:custGeom>
                <a:avLst/>
                <a:gdLst/>
                <a:ahLst/>
                <a:cxnLst/>
                <a:rect l="l" t="t" r="r" b="b"/>
                <a:pathLst>
                  <a:path w="1616" h="2842" extrusionOk="0">
                    <a:moveTo>
                      <a:pt x="1548" y="1"/>
                    </a:moveTo>
                    <a:cubicBezTo>
                      <a:pt x="1412" y="1053"/>
                      <a:pt x="1016" y="2285"/>
                      <a:pt x="10" y="2805"/>
                    </a:cubicBezTo>
                    <a:cubicBezTo>
                      <a:pt x="0" y="2815"/>
                      <a:pt x="7" y="2842"/>
                      <a:pt x="24" y="2842"/>
                    </a:cubicBezTo>
                    <a:cubicBezTo>
                      <a:pt x="27" y="2842"/>
                      <a:pt x="30" y="2841"/>
                      <a:pt x="33" y="2840"/>
                    </a:cubicBezTo>
                    <a:cubicBezTo>
                      <a:pt x="508" y="2681"/>
                      <a:pt x="802" y="2297"/>
                      <a:pt x="1039" y="1867"/>
                    </a:cubicBezTo>
                    <a:cubicBezTo>
                      <a:pt x="1333" y="1324"/>
                      <a:pt x="1616" y="623"/>
                      <a:pt x="1548"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8"/>
              <p:cNvSpPr/>
              <p:nvPr/>
            </p:nvSpPr>
            <p:spPr>
              <a:xfrm>
                <a:off x="2095932" y="2084835"/>
                <a:ext cx="60453" cy="78701"/>
              </a:xfrm>
              <a:custGeom>
                <a:avLst/>
                <a:gdLst/>
                <a:ahLst/>
                <a:cxnLst/>
                <a:rect l="l" t="t" r="r" b="b"/>
                <a:pathLst>
                  <a:path w="1355" h="1764" extrusionOk="0">
                    <a:moveTo>
                      <a:pt x="1349" y="0"/>
                    </a:moveTo>
                    <a:cubicBezTo>
                      <a:pt x="1346" y="0"/>
                      <a:pt x="1343" y="3"/>
                      <a:pt x="1343" y="9"/>
                    </a:cubicBezTo>
                    <a:cubicBezTo>
                      <a:pt x="1276" y="349"/>
                      <a:pt x="1105" y="653"/>
                      <a:pt x="947" y="959"/>
                    </a:cubicBezTo>
                    <a:cubicBezTo>
                      <a:pt x="755" y="1332"/>
                      <a:pt x="382" y="1535"/>
                      <a:pt x="20" y="1728"/>
                    </a:cubicBezTo>
                    <a:cubicBezTo>
                      <a:pt x="1" y="1737"/>
                      <a:pt x="14" y="1764"/>
                      <a:pt x="33" y="1764"/>
                    </a:cubicBezTo>
                    <a:cubicBezTo>
                      <a:pt x="36" y="1764"/>
                      <a:pt x="39" y="1763"/>
                      <a:pt x="43" y="1762"/>
                    </a:cubicBezTo>
                    <a:cubicBezTo>
                      <a:pt x="404" y="1592"/>
                      <a:pt x="721" y="1422"/>
                      <a:pt x="959" y="1083"/>
                    </a:cubicBezTo>
                    <a:cubicBezTo>
                      <a:pt x="1162" y="789"/>
                      <a:pt x="1309" y="359"/>
                      <a:pt x="1354" y="9"/>
                    </a:cubicBezTo>
                    <a:cubicBezTo>
                      <a:pt x="1354" y="3"/>
                      <a:pt x="1352" y="0"/>
                      <a:pt x="1349"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8"/>
              <p:cNvSpPr/>
              <p:nvPr/>
            </p:nvSpPr>
            <p:spPr>
              <a:xfrm>
                <a:off x="2067066" y="2079035"/>
                <a:ext cx="84189" cy="46578"/>
              </a:xfrm>
              <a:custGeom>
                <a:avLst/>
                <a:gdLst/>
                <a:ahLst/>
                <a:cxnLst/>
                <a:rect l="l" t="t" r="r" b="b"/>
                <a:pathLst>
                  <a:path w="1887" h="1044" extrusionOk="0">
                    <a:moveTo>
                      <a:pt x="1867" y="0"/>
                    </a:moveTo>
                    <a:cubicBezTo>
                      <a:pt x="1863" y="0"/>
                      <a:pt x="1859" y="1"/>
                      <a:pt x="1855" y="4"/>
                    </a:cubicBezTo>
                    <a:cubicBezTo>
                      <a:pt x="1335" y="546"/>
                      <a:pt x="757" y="840"/>
                      <a:pt x="34" y="999"/>
                    </a:cubicBezTo>
                    <a:cubicBezTo>
                      <a:pt x="0" y="999"/>
                      <a:pt x="11" y="1044"/>
                      <a:pt x="34" y="1044"/>
                    </a:cubicBezTo>
                    <a:cubicBezTo>
                      <a:pt x="803" y="1010"/>
                      <a:pt x="1402" y="592"/>
                      <a:pt x="1877" y="26"/>
                    </a:cubicBezTo>
                    <a:cubicBezTo>
                      <a:pt x="1886" y="17"/>
                      <a:pt x="1881" y="0"/>
                      <a:pt x="1867"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8"/>
              <p:cNvSpPr/>
              <p:nvPr/>
            </p:nvSpPr>
            <p:spPr>
              <a:xfrm>
                <a:off x="2070769" y="2075778"/>
                <a:ext cx="65941" cy="26412"/>
              </a:xfrm>
              <a:custGeom>
                <a:avLst/>
                <a:gdLst/>
                <a:ahLst/>
                <a:cxnLst/>
                <a:rect l="l" t="t" r="r" b="b"/>
                <a:pathLst>
                  <a:path w="1478" h="592" extrusionOk="0">
                    <a:moveTo>
                      <a:pt x="1332" y="1"/>
                    </a:moveTo>
                    <a:cubicBezTo>
                      <a:pt x="858" y="1"/>
                      <a:pt x="378" y="243"/>
                      <a:pt x="19" y="540"/>
                    </a:cubicBezTo>
                    <a:cubicBezTo>
                      <a:pt x="0" y="558"/>
                      <a:pt x="19" y="591"/>
                      <a:pt x="45" y="591"/>
                    </a:cubicBezTo>
                    <a:cubicBezTo>
                      <a:pt x="51" y="591"/>
                      <a:pt x="57" y="589"/>
                      <a:pt x="64" y="585"/>
                    </a:cubicBezTo>
                    <a:cubicBezTo>
                      <a:pt x="505" y="291"/>
                      <a:pt x="935" y="42"/>
                      <a:pt x="1478" y="20"/>
                    </a:cubicBezTo>
                    <a:lnTo>
                      <a:pt x="1478" y="9"/>
                    </a:lnTo>
                    <a:cubicBezTo>
                      <a:pt x="1429" y="3"/>
                      <a:pt x="1381" y="1"/>
                      <a:pt x="1332"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8"/>
              <p:cNvSpPr/>
              <p:nvPr/>
            </p:nvSpPr>
            <p:spPr>
              <a:xfrm>
                <a:off x="2017320" y="2066587"/>
                <a:ext cx="103730" cy="51798"/>
              </a:xfrm>
              <a:custGeom>
                <a:avLst/>
                <a:gdLst/>
                <a:ahLst/>
                <a:cxnLst/>
                <a:rect l="l" t="t" r="r" b="b"/>
                <a:pathLst>
                  <a:path w="2325" h="1161" extrusionOk="0">
                    <a:moveTo>
                      <a:pt x="1984" y="0"/>
                    </a:moveTo>
                    <a:cubicBezTo>
                      <a:pt x="1176" y="0"/>
                      <a:pt x="456" y="400"/>
                      <a:pt x="18" y="1108"/>
                    </a:cubicBezTo>
                    <a:cubicBezTo>
                      <a:pt x="0" y="1134"/>
                      <a:pt x="23" y="1160"/>
                      <a:pt x="51" y="1160"/>
                    </a:cubicBezTo>
                    <a:cubicBezTo>
                      <a:pt x="59" y="1160"/>
                      <a:pt x="67" y="1158"/>
                      <a:pt x="75" y="1153"/>
                    </a:cubicBezTo>
                    <a:cubicBezTo>
                      <a:pt x="324" y="881"/>
                      <a:pt x="538" y="610"/>
                      <a:pt x="855" y="407"/>
                    </a:cubicBezTo>
                    <a:cubicBezTo>
                      <a:pt x="1251" y="135"/>
                      <a:pt x="1839" y="34"/>
                      <a:pt x="2314" y="34"/>
                    </a:cubicBezTo>
                    <a:cubicBezTo>
                      <a:pt x="2325" y="34"/>
                      <a:pt x="2325" y="34"/>
                      <a:pt x="2314" y="22"/>
                    </a:cubicBezTo>
                    <a:cubicBezTo>
                      <a:pt x="2203" y="7"/>
                      <a:pt x="2092" y="0"/>
                      <a:pt x="1984"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8"/>
              <p:cNvSpPr/>
              <p:nvPr/>
            </p:nvSpPr>
            <p:spPr>
              <a:xfrm>
                <a:off x="1982297" y="2058155"/>
                <a:ext cx="112028" cy="127420"/>
              </a:xfrm>
              <a:custGeom>
                <a:avLst/>
                <a:gdLst/>
                <a:ahLst/>
                <a:cxnLst/>
                <a:rect l="l" t="t" r="r" b="b"/>
                <a:pathLst>
                  <a:path w="2511" h="2856" extrusionOk="0">
                    <a:moveTo>
                      <a:pt x="2311" y="0"/>
                    </a:moveTo>
                    <a:cubicBezTo>
                      <a:pt x="1655" y="0"/>
                      <a:pt x="1029" y="267"/>
                      <a:pt x="554" y="731"/>
                    </a:cubicBezTo>
                    <a:cubicBezTo>
                      <a:pt x="0" y="1274"/>
                      <a:pt x="68" y="2145"/>
                      <a:pt x="204" y="2835"/>
                    </a:cubicBezTo>
                    <a:cubicBezTo>
                      <a:pt x="209" y="2849"/>
                      <a:pt x="221" y="2855"/>
                      <a:pt x="234" y="2855"/>
                    </a:cubicBezTo>
                    <a:cubicBezTo>
                      <a:pt x="253" y="2855"/>
                      <a:pt x="272" y="2843"/>
                      <a:pt x="272" y="2824"/>
                    </a:cubicBezTo>
                    <a:cubicBezTo>
                      <a:pt x="249" y="2100"/>
                      <a:pt x="113" y="1410"/>
                      <a:pt x="622" y="811"/>
                    </a:cubicBezTo>
                    <a:cubicBezTo>
                      <a:pt x="1097" y="245"/>
                      <a:pt x="1810" y="98"/>
                      <a:pt x="2499" y="19"/>
                    </a:cubicBezTo>
                    <a:cubicBezTo>
                      <a:pt x="2511" y="19"/>
                      <a:pt x="2511" y="7"/>
                      <a:pt x="2499" y="7"/>
                    </a:cubicBezTo>
                    <a:cubicBezTo>
                      <a:pt x="2436" y="3"/>
                      <a:pt x="2374" y="0"/>
                      <a:pt x="2311"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8"/>
              <p:cNvSpPr/>
              <p:nvPr/>
            </p:nvSpPr>
            <p:spPr>
              <a:xfrm>
                <a:off x="2138183" y="2025675"/>
                <a:ext cx="30294" cy="43321"/>
              </a:xfrm>
              <a:custGeom>
                <a:avLst/>
                <a:gdLst/>
                <a:ahLst/>
                <a:cxnLst/>
                <a:rect l="l" t="t" r="r" b="b"/>
                <a:pathLst>
                  <a:path w="679" h="971" extrusionOk="0">
                    <a:moveTo>
                      <a:pt x="645" y="1"/>
                    </a:moveTo>
                    <a:cubicBezTo>
                      <a:pt x="464" y="34"/>
                      <a:pt x="317" y="227"/>
                      <a:pt x="215" y="374"/>
                    </a:cubicBezTo>
                    <a:cubicBezTo>
                      <a:pt x="102" y="544"/>
                      <a:pt x="0" y="758"/>
                      <a:pt x="45" y="962"/>
                    </a:cubicBezTo>
                    <a:cubicBezTo>
                      <a:pt x="45" y="968"/>
                      <a:pt x="51" y="970"/>
                      <a:pt x="57" y="970"/>
                    </a:cubicBezTo>
                    <a:cubicBezTo>
                      <a:pt x="62" y="970"/>
                      <a:pt x="68" y="968"/>
                      <a:pt x="68" y="962"/>
                    </a:cubicBezTo>
                    <a:cubicBezTo>
                      <a:pt x="91" y="555"/>
                      <a:pt x="339" y="250"/>
                      <a:pt x="668" y="34"/>
                    </a:cubicBezTo>
                    <a:cubicBezTo>
                      <a:pt x="679" y="24"/>
                      <a:pt x="668" y="1"/>
                      <a:pt x="645"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8"/>
              <p:cNvSpPr/>
              <p:nvPr/>
            </p:nvSpPr>
            <p:spPr>
              <a:xfrm>
                <a:off x="2148801" y="2024158"/>
                <a:ext cx="32792" cy="46846"/>
              </a:xfrm>
              <a:custGeom>
                <a:avLst/>
                <a:gdLst/>
                <a:ahLst/>
                <a:cxnLst/>
                <a:rect l="l" t="t" r="r" b="b"/>
                <a:pathLst>
                  <a:path w="735" h="1050" extrusionOk="0">
                    <a:moveTo>
                      <a:pt x="712" y="1"/>
                    </a:moveTo>
                    <a:cubicBezTo>
                      <a:pt x="328" y="171"/>
                      <a:pt x="45" y="634"/>
                      <a:pt x="0" y="1041"/>
                    </a:cubicBezTo>
                    <a:cubicBezTo>
                      <a:pt x="0" y="1047"/>
                      <a:pt x="3" y="1050"/>
                      <a:pt x="6" y="1050"/>
                    </a:cubicBezTo>
                    <a:cubicBezTo>
                      <a:pt x="8" y="1050"/>
                      <a:pt x="11" y="1047"/>
                      <a:pt x="11" y="1041"/>
                    </a:cubicBezTo>
                    <a:cubicBezTo>
                      <a:pt x="91" y="646"/>
                      <a:pt x="362" y="216"/>
                      <a:pt x="712" y="23"/>
                    </a:cubicBezTo>
                    <a:cubicBezTo>
                      <a:pt x="735" y="12"/>
                      <a:pt x="724" y="1"/>
                      <a:pt x="712"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8"/>
              <p:cNvSpPr/>
              <p:nvPr/>
            </p:nvSpPr>
            <p:spPr>
              <a:xfrm>
                <a:off x="2152281" y="2029333"/>
                <a:ext cx="33194" cy="45329"/>
              </a:xfrm>
              <a:custGeom>
                <a:avLst/>
                <a:gdLst/>
                <a:ahLst/>
                <a:cxnLst/>
                <a:rect l="l" t="t" r="r" b="b"/>
                <a:pathLst>
                  <a:path w="744" h="1016" extrusionOk="0">
                    <a:moveTo>
                      <a:pt x="707" y="0"/>
                    </a:moveTo>
                    <a:cubicBezTo>
                      <a:pt x="700" y="0"/>
                      <a:pt x="694" y="3"/>
                      <a:pt x="691" y="9"/>
                    </a:cubicBezTo>
                    <a:cubicBezTo>
                      <a:pt x="533" y="394"/>
                      <a:pt x="239" y="676"/>
                      <a:pt x="1" y="1004"/>
                    </a:cubicBezTo>
                    <a:cubicBezTo>
                      <a:pt x="1" y="1015"/>
                      <a:pt x="13" y="1015"/>
                      <a:pt x="13" y="1015"/>
                    </a:cubicBezTo>
                    <a:cubicBezTo>
                      <a:pt x="295" y="767"/>
                      <a:pt x="623" y="382"/>
                      <a:pt x="736" y="32"/>
                    </a:cubicBezTo>
                    <a:cubicBezTo>
                      <a:pt x="744" y="16"/>
                      <a:pt x="724" y="0"/>
                      <a:pt x="707"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8"/>
              <p:cNvSpPr/>
              <p:nvPr/>
            </p:nvSpPr>
            <p:spPr>
              <a:xfrm>
                <a:off x="2157323" y="2038970"/>
                <a:ext cx="33863" cy="40733"/>
              </a:xfrm>
              <a:custGeom>
                <a:avLst/>
                <a:gdLst/>
                <a:ahLst/>
                <a:cxnLst/>
                <a:rect l="l" t="t" r="r" b="b"/>
                <a:pathLst>
                  <a:path w="759" h="913" extrusionOk="0">
                    <a:moveTo>
                      <a:pt x="745" y="1"/>
                    </a:moveTo>
                    <a:cubicBezTo>
                      <a:pt x="740" y="1"/>
                      <a:pt x="736" y="3"/>
                      <a:pt x="736" y="8"/>
                    </a:cubicBezTo>
                    <a:cubicBezTo>
                      <a:pt x="578" y="347"/>
                      <a:pt x="363" y="743"/>
                      <a:pt x="1" y="902"/>
                    </a:cubicBezTo>
                    <a:cubicBezTo>
                      <a:pt x="1" y="902"/>
                      <a:pt x="1" y="912"/>
                      <a:pt x="13" y="912"/>
                    </a:cubicBezTo>
                    <a:cubicBezTo>
                      <a:pt x="216" y="867"/>
                      <a:pt x="352" y="709"/>
                      <a:pt x="488" y="551"/>
                    </a:cubicBezTo>
                    <a:cubicBezTo>
                      <a:pt x="623" y="404"/>
                      <a:pt x="736" y="211"/>
                      <a:pt x="759" y="20"/>
                    </a:cubicBezTo>
                    <a:cubicBezTo>
                      <a:pt x="759" y="6"/>
                      <a:pt x="751" y="1"/>
                      <a:pt x="745"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8"/>
              <p:cNvSpPr/>
              <p:nvPr/>
            </p:nvSpPr>
            <p:spPr>
              <a:xfrm>
                <a:off x="2163569" y="2048562"/>
                <a:ext cx="36183" cy="39440"/>
              </a:xfrm>
              <a:custGeom>
                <a:avLst/>
                <a:gdLst/>
                <a:ahLst/>
                <a:cxnLst/>
                <a:rect l="l" t="t" r="r" b="b"/>
                <a:pathLst>
                  <a:path w="811" h="884" extrusionOk="0">
                    <a:moveTo>
                      <a:pt x="795" y="0"/>
                    </a:moveTo>
                    <a:cubicBezTo>
                      <a:pt x="788" y="0"/>
                      <a:pt x="782" y="3"/>
                      <a:pt x="777" y="8"/>
                    </a:cubicBezTo>
                    <a:cubicBezTo>
                      <a:pt x="652" y="415"/>
                      <a:pt x="393" y="709"/>
                      <a:pt x="8" y="878"/>
                    </a:cubicBezTo>
                    <a:cubicBezTo>
                      <a:pt x="404" y="765"/>
                      <a:pt x="743" y="449"/>
                      <a:pt x="811" y="19"/>
                    </a:cubicBezTo>
                    <a:cubicBezTo>
                      <a:pt x="811" y="6"/>
                      <a:pt x="803" y="0"/>
                      <a:pt x="795" y="0"/>
                    </a:cubicBezTo>
                    <a:close/>
                    <a:moveTo>
                      <a:pt x="8" y="878"/>
                    </a:moveTo>
                    <a:cubicBezTo>
                      <a:pt x="1" y="878"/>
                      <a:pt x="3" y="884"/>
                      <a:pt x="6" y="884"/>
                    </a:cubicBezTo>
                    <a:cubicBezTo>
                      <a:pt x="7" y="884"/>
                      <a:pt x="8" y="882"/>
                      <a:pt x="8" y="878"/>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8"/>
              <p:cNvSpPr/>
              <p:nvPr/>
            </p:nvSpPr>
            <p:spPr>
              <a:xfrm>
                <a:off x="2173474" y="2067925"/>
                <a:ext cx="28152" cy="27929"/>
              </a:xfrm>
              <a:custGeom>
                <a:avLst/>
                <a:gdLst/>
                <a:ahLst/>
                <a:cxnLst/>
                <a:rect l="l" t="t" r="r" b="b"/>
                <a:pathLst>
                  <a:path w="631" h="626" extrusionOk="0">
                    <a:moveTo>
                      <a:pt x="591" y="0"/>
                    </a:moveTo>
                    <a:cubicBezTo>
                      <a:pt x="582" y="0"/>
                      <a:pt x="573" y="4"/>
                      <a:pt x="566" y="15"/>
                    </a:cubicBezTo>
                    <a:cubicBezTo>
                      <a:pt x="453" y="263"/>
                      <a:pt x="307" y="580"/>
                      <a:pt x="1" y="614"/>
                    </a:cubicBezTo>
                    <a:lnTo>
                      <a:pt x="1" y="625"/>
                    </a:lnTo>
                    <a:cubicBezTo>
                      <a:pt x="307" y="625"/>
                      <a:pt x="566" y="320"/>
                      <a:pt x="623" y="37"/>
                    </a:cubicBezTo>
                    <a:cubicBezTo>
                      <a:pt x="631" y="22"/>
                      <a:pt x="611" y="0"/>
                      <a:pt x="591"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8"/>
              <p:cNvSpPr/>
              <p:nvPr/>
            </p:nvSpPr>
            <p:spPr>
              <a:xfrm>
                <a:off x="1951021" y="2090144"/>
                <a:ext cx="182654" cy="175069"/>
              </a:xfrm>
              <a:custGeom>
                <a:avLst/>
                <a:gdLst/>
                <a:ahLst/>
                <a:cxnLst/>
                <a:rect l="l" t="t" r="r" b="b"/>
                <a:pathLst>
                  <a:path w="4094" h="3924" extrusionOk="0">
                    <a:moveTo>
                      <a:pt x="2334" y="1"/>
                    </a:moveTo>
                    <a:cubicBezTo>
                      <a:pt x="1990" y="1"/>
                      <a:pt x="1613" y="62"/>
                      <a:pt x="1380" y="286"/>
                    </a:cubicBezTo>
                    <a:cubicBezTo>
                      <a:pt x="848" y="795"/>
                      <a:pt x="893" y="1213"/>
                      <a:pt x="475" y="1733"/>
                    </a:cubicBezTo>
                    <a:cubicBezTo>
                      <a:pt x="147" y="2140"/>
                      <a:pt x="0" y="3373"/>
                      <a:pt x="1459" y="3791"/>
                    </a:cubicBezTo>
                    <a:cubicBezTo>
                      <a:pt x="1782" y="3883"/>
                      <a:pt x="2085" y="3924"/>
                      <a:pt x="2363" y="3924"/>
                    </a:cubicBezTo>
                    <a:cubicBezTo>
                      <a:pt x="3284" y="3924"/>
                      <a:pt x="3929" y="3478"/>
                      <a:pt x="4094" y="2966"/>
                    </a:cubicBezTo>
                    <a:cubicBezTo>
                      <a:pt x="4094" y="2966"/>
                      <a:pt x="3845" y="1937"/>
                      <a:pt x="4014" y="1235"/>
                    </a:cubicBezTo>
                    <a:cubicBezTo>
                      <a:pt x="4014" y="1235"/>
                      <a:pt x="3302" y="670"/>
                      <a:pt x="3132" y="94"/>
                    </a:cubicBezTo>
                    <a:cubicBezTo>
                      <a:pt x="3132" y="94"/>
                      <a:pt x="2758" y="1"/>
                      <a:pt x="2334"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8"/>
              <p:cNvSpPr/>
              <p:nvPr/>
            </p:nvSpPr>
            <p:spPr>
              <a:xfrm>
                <a:off x="2073089" y="2171166"/>
                <a:ext cx="38904" cy="35290"/>
              </a:xfrm>
              <a:custGeom>
                <a:avLst/>
                <a:gdLst/>
                <a:ahLst/>
                <a:cxnLst/>
                <a:rect l="l" t="t" r="r" b="b"/>
                <a:pathLst>
                  <a:path w="872" h="791" extrusionOk="0">
                    <a:moveTo>
                      <a:pt x="405" y="0"/>
                    </a:moveTo>
                    <a:cubicBezTo>
                      <a:pt x="343" y="0"/>
                      <a:pt x="281" y="15"/>
                      <a:pt x="227" y="42"/>
                    </a:cubicBezTo>
                    <a:cubicBezTo>
                      <a:pt x="91" y="110"/>
                      <a:pt x="34" y="245"/>
                      <a:pt x="12" y="381"/>
                    </a:cubicBezTo>
                    <a:cubicBezTo>
                      <a:pt x="1" y="517"/>
                      <a:pt x="91" y="675"/>
                      <a:pt x="204" y="743"/>
                    </a:cubicBezTo>
                    <a:cubicBezTo>
                      <a:pt x="272" y="776"/>
                      <a:pt x="295" y="776"/>
                      <a:pt x="374" y="788"/>
                    </a:cubicBezTo>
                    <a:lnTo>
                      <a:pt x="385" y="788"/>
                    </a:lnTo>
                    <a:cubicBezTo>
                      <a:pt x="399" y="790"/>
                      <a:pt x="412" y="791"/>
                      <a:pt x="426" y="791"/>
                    </a:cubicBezTo>
                    <a:cubicBezTo>
                      <a:pt x="491" y="791"/>
                      <a:pt x="555" y="771"/>
                      <a:pt x="612" y="743"/>
                    </a:cubicBezTo>
                    <a:cubicBezTo>
                      <a:pt x="713" y="709"/>
                      <a:pt x="781" y="607"/>
                      <a:pt x="815" y="505"/>
                    </a:cubicBezTo>
                    <a:cubicBezTo>
                      <a:pt x="871" y="313"/>
                      <a:pt x="781" y="121"/>
                      <a:pt x="600" y="53"/>
                    </a:cubicBezTo>
                    <a:cubicBezTo>
                      <a:pt x="541" y="17"/>
                      <a:pt x="473" y="0"/>
                      <a:pt x="405"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8"/>
              <p:cNvSpPr/>
              <p:nvPr/>
            </p:nvSpPr>
            <p:spPr>
              <a:xfrm>
                <a:off x="1965120" y="2157469"/>
                <a:ext cx="27304" cy="27126"/>
              </a:xfrm>
              <a:custGeom>
                <a:avLst/>
                <a:gdLst/>
                <a:ahLst/>
                <a:cxnLst/>
                <a:rect l="l" t="t" r="r" b="b"/>
                <a:pathLst>
                  <a:path w="612" h="608" extrusionOk="0">
                    <a:moveTo>
                      <a:pt x="316" y="1"/>
                    </a:moveTo>
                    <a:cubicBezTo>
                      <a:pt x="286" y="1"/>
                      <a:pt x="255" y="4"/>
                      <a:pt x="227" y="10"/>
                    </a:cubicBezTo>
                    <a:cubicBezTo>
                      <a:pt x="159" y="32"/>
                      <a:pt x="91" y="78"/>
                      <a:pt x="46" y="145"/>
                    </a:cubicBezTo>
                    <a:cubicBezTo>
                      <a:pt x="1" y="201"/>
                      <a:pt x="1" y="292"/>
                      <a:pt x="12" y="360"/>
                    </a:cubicBezTo>
                    <a:lnTo>
                      <a:pt x="12" y="382"/>
                    </a:lnTo>
                    <a:cubicBezTo>
                      <a:pt x="34" y="485"/>
                      <a:pt x="114" y="575"/>
                      <a:pt x="227" y="598"/>
                    </a:cubicBezTo>
                    <a:cubicBezTo>
                      <a:pt x="258" y="603"/>
                      <a:pt x="290" y="608"/>
                      <a:pt x="324" y="608"/>
                    </a:cubicBezTo>
                    <a:cubicBezTo>
                      <a:pt x="366" y="608"/>
                      <a:pt x="409" y="600"/>
                      <a:pt x="453" y="575"/>
                    </a:cubicBezTo>
                    <a:cubicBezTo>
                      <a:pt x="509" y="530"/>
                      <a:pt x="566" y="473"/>
                      <a:pt x="589" y="394"/>
                    </a:cubicBezTo>
                    <a:cubicBezTo>
                      <a:pt x="612" y="315"/>
                      <a:pt x="600" y="236"/>
                      <a:pt x="566" y="168"/>
                    </a:cubicBezTo>
                    <a:cubicBezTo>
                      <a:pt x="532" y="88"/>
                      <a:pt x="476" y="43"/>
                      <a:pt x="396" y="10"/>
                    </a:cubicBezTo>
                    <a:cubicBezTo>
                      <a:pt x="374" y="4"/>
                      <a:pt x="345" y="1"/>
                      <a:pt x="316"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8"/>
              <p:cNvSpPr/>
              <p:nvPr/>
            </p:nvSpPr>
            <p:spPr>
              <a:xfrm>
                <a:off x="2081655" y="2128379"/>
                <a:ext cx="11154" cy="7138"/>
              </a:xfrm>
              <a:custGeom>
                <a:avLst/>
                <a:gdLst/>
                <a:ahLst/>
                <a:cxnLst/>
                <a:rect l="l" t="t" r="r" b="b"/>
                <a:pathLst>
                  <a:path w="250" h="160" extrusionOk="0">
                    <a:moveTo>
                      <a:pt x="127" y="1"/>
                    </a:moveTo>
                    <a:cubicBezTo>
                      <a:pt x="100" y="1"/>
                      <a:pt x="70" y="9"/>
                      <a:pt x="46" y="17"/>
                    </a:cubicBezTo>
                    <a:cubicBezTo>
                      <a:pt x="1" y="28"/>
                      <a:pt x="1" y="84"/>
                      <a:pt x="58" y="84"/>
                    </a:cubicBezTo>
                    <a:cubicBezTo>
                      <a:pt x="80" y="96"/>
                      <a:pt x="103" y="96"/>
                      <a:pt x="126" y="130"/>
                    </a:cubicBezTo>
                    <a:cubicBezTo>
                      <a:pt x="138" y="148"/>
                      <a:pt x="163" y="160"/>
                      <a:pt x="185" y="160"/>
                    </a:cubicBezTo>
                    <a:cubicBezTo>
                      <a:pt x="204" y="160"/>
                      <a:pt x="222" y="151"/>
                      <a:pt x="227" y="130"/>
                    </a:cubicBezTo>
                    <a:cubicBezTo>
                      <a:pt x="249" y="74"/>
                      <a:pt x="204" y="28"/>
                      <a:pt x="159" y="6"/>
                    </a:cubicBezTo>
                    <a:cubicBezTo>
                      <a:pt x="149" y="2"/>
                      <a:pt x="138" y="1"/>
                      <a:pt x="127"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8"/>
              <p:cNvSpPr/>
              <p:nvPr/>
            </p:nvSpPr>
            <p:spPr>
              <a:xfrm>
                <a:off x="2004961" y="2115976"/>
                <a:ext cx="9681" cy="5621"/>
              </a:xfrm>
              <a:custGeom>
                <a:avLst/>
                <a:gdLst/>
                <a:ahLst/>
                <a:cxnLst/>
                <a:rect l="l" t="t" r="r" b="b"/>
                <a:pathLst>
                  <a:path w="217" h="126" extrusionOk="0">
                    <a:moveTo>
                      <a:pt x="111" y="1"/>
                    </a:moveTo>
                    <a:cubicBezTo>
                      <a:pt x="79" y="1"/>
                      <a:pt x="46" y="16"/>
                      <a:pt x="23" y="46"/>
                    </a:cubicBezTo>
                    <a:cubicBezTo>
                      <a:pt x="1" y="80"/>
                      <a:pt x="35" y="114"/>
                      <a:pt x="69" y="125"/>
                    </a:cubicBezTo>
                    <a:cubicBezTo>
                      <a:pt x="91" y="125"/>
                      <a:pt x="114" y="114"/>
                      <a:pt x="137" y="114"/>
                    </a:cubicBezTo>
                    <a:cubicBezTo>
                      <a:pt x="140" y="110"/>
                      <a:pt x="146" y="109"/>
                      <a:pt x="151" y="109"/>
                    </a:cubicBezTo>
                    <a:cubicBezTo>
                      <a:pt x="161" y="109"/>
                      <a:pt x="171" y="114"/>
                      <a:pt x="171" y="114"/>
                    </a:cubicBezTo>
                    <a:cubicBezTo>
                      <a:pt x="174" y="117"/>
                      <a:pt x="178" y="119"/>
                      <a:pt x="183" y="119"/>
                    </a:cubicBezTo>
                    <a:cubicBezTo>
                      <a:pt x="193" y="119"/>
                      <a:pt x="204" y="110"/>
                      <a:pt x="204" y="103"/>
                    </a:cubicBezTo>
                    <a:cubicBezTo>
                      <a:pt x="216" y="58"/>
                      <a:pt x="204" y="23"/>
                      <a:pt x="159" y="12"/>
                    </a:cubicBezTo>
                    <a:cubicBezTo>
                      <a:pt x="144" y="5"/>
                      <a:pt x="127" y="1"/>
                      <a:pt x="111"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8"/>
              <p:cNvSpPr/>
              <p:nvPr/>
            </p:nvSpPr>
            <p:spPr>
              <a:xfrm>
                <a:off x="2026912" y="2194232"/>
                <a:ext cx="39663" cy="26011"/>
              </a:xfrm>
              <a:custGeom>
                <a:avLst/>
                <a:gdLst/>
                <a:ahLst/>
                <a:cxnLst/>
                <a:rect l="l" t="t" r="r" b="b"/>
                <a:pathLst>
                  <a:path w="889" h="583" extrusionOk="0">
                    <a:moveTo>
                      <a:pt x="846" y="1"/>
                    </a:moveTo>
                    <a:cubicBezTo>
                      <a:pt x="827" y="1"/>
                      <a:pt x="810" y="12"/>
                      <a:pt x="810" y="33"/>
                    </a:cubicBezTo>
                    <a:cubicBezTo>
                      <a:pt x="810" y="192"/>
                      <a:pt x="775" y="362"/>
                      <a:pt x="629" y="440"/>
                    </a:cubicBezTo>
                    <a:cubicBezTo>
                      <a:pt x="559" y="479"/>
                      <a:pt x="493" y="495"/>
                      <a:pt x="429" y="495"/>
                    </a:cubicBezTo>
                    <a:cubicBezTo>
                      <a:pt x="307" y="495"/>
                      <a:pt x="193" y="436"/>
                      <a:pt x="74" y="362"/>
                    </a:cubicBezTo>
                    <a:cubicBezTo>
                      <a:pt x="68" y="359"/>
                      <a:pt x="62" y="357"/>
                      <a:pt x="56" y="357"/>
                    </a:cubicBezTo>
                    <a:cubicBezTo>
                      <a:pt x="21" y="357"/>
                      <a:pt x="0" y="410"/>
                      <a:pt x="29" y="430"/>
                    </a:cubicBezTo>
                    <a:cubicBezTo>
                      <a:pt x="159" y="506"/>
                      <a:pt x="309" y="582"/>
                      <a:pt x="455" y="582"/>
                    </a:cubicBezTo>
                    <a:cubicBezTo>
                      <a:pt x="526" y="582"/>
                      <a:pt x="596" y="564"/>
                      <a:pt x="662" y="520"/>
                    </a:cubicBezTo>
                    <a:cubicBezTo>
                      <a:pt x="832" y="407"/>
                      <a:pt x="888" y="237"/>
                      <a:pt x="888" y="45"/>
                    </a:cubicBezTo>
                    <a:cubicBezTo>
                      <a:pt x="888" y="15"/>
                      <a:pt x="866" y="1"/>
                      <a:pt x="846"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2008530" y="2164205"/>
                <a:ext cx="23869" cy="18248"/>
              </a:xfrm>
              <a:custGeom>
                <a:avLst/>
                <a:gdLst/>
                <a:ahLst/>
                <a:cxnLst/>
                <a:rect l="l" t="t" r="r" b="b"/>
                <a:pathLst>
                  <a:path w="535" h="409" extrusionOk="0">
                    <a:moveTo>
                      <a:pt x="244" y="1"/>
                    </a:moveTo>
                    <a:cubicBezTo>
                      <a:pt x="197" y="1"/>
                      <a:pt x="153" y="12"/>
                      <a:pt x="114" y="40"/>
                    </a:cubicBezTo>
                    <a:cubicBezTo>
                      <a:pt x="0" y="118"/>
                      <a:pt x="34" y="277"/>
                      <a:pt x="91" y="390"/>
                    </a:cubicBezTo>
                    <a:cubicBezTo>
                      <a:pt x="98" y="403"/>
                      <a:pt x="109" y="409"/>
                      <a:pt x="120" y="409"/>
                    </a:cubicBezTo>
                    <a:cubicBezTo>
                      <a:pt x="146" y="409"/>
                      <a:pt x="175" y="380"/>
                      <a:pt x="159" y="356"/>
                    </a:cubicBezTo>
                    <a:cubicBezTo>
                      <a:pt x="124" y="277"/>
                      <a:pt x="68" y="141"/>
                      <a:pt x="170" y="96"/>
                    </a:cubicBezTo>
                    <a:cubicBezTo>
                      <a:pt x="195" y="87"/>
                      <a:pt x="220" y="84"/>
                      <a:pt x="245" y="84"/>
                    </a:cubicBezTo>
                    <a:cubicBezTo>
                      <a:pt x="321" y="84"/>
                      <a:pt x="393" y="116"/>
                      <a:pt x="453" y="141"/>
                    </a:cubicBezTo>
                    <a:cubicBezTo>
                      <a:pt x="462" y="148"/>
                      <a:pt x="470" y="150"/>
                      <a:pt x="479" y="150"/>
                    </a:cubicBezTo>
                    <a:cubicBezTo>
                      <a:pt x="512" y="150"/>
                      <a:pt x="534" y="103"/>
                      <a:pt x="498" y="85"/>
                    </a:cubicBezTo>
                    <a:cubicBezTo>
                      <a:pt x="424" y="40"/>
                      <a:pt x="331" y="1"/>
                      <a:pt x="244"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2059972" y="2147698"/>
                <a:ext cx="16686" cy="17177"/>
              </a:xfrm>
              <a:custGeom>
                <a:avLst/>
                <a:gdLst/>
                <a:ahLst/>
                <a:cxnLst/>
                <a:rect l="l" t="t" r="r" b="b"/>
                <a:pathLst>
                  <a:path w="374" h="385" extrusionOk="0">
                    <a:moveTo>
                      <a:pt x="234" y="0"/>
                    </a:moveTo>
                    <a:cubicBezTo>
                      <a:pt x="178" y="0"/>
                      <a:pt x="132" y="31"/>
                      <a:pt x="102" y="70"/>
                    </a:cubicBezTo>
                    <a:cubicBezTo>
                      <a:pt x="91" y="81"/>
                      <a:pt x="80" y="81"/>
                      <a:pt x="69" y="93"/>
                    </a:cubicBezTo>
                    <a:cubicBezTo>
                      <a:pt x="23" y="149"/>
                      <a:pt x="1" y="240"/>
                      <a:pt x="46" y="307"/>
                    </a:cubicBezTo>
                    <a:cubicBezTo>
                      <a:pt x="77" y="354"/>
                      <a:pt x="130" y="385"/>
                      <a:pt x="185" y="385"/>
                    </a:cubicBezTo>
                    <a:cubicBezTo>
                      <a:pt x="210" y="385"/>
                      <a:pt x="236" y="378"/>
                      <a:pt x="261" y="364"/>
                    </a:cubicBezTo>
                    <a:cubicBezTo>
                      <a:pt x="306" y="330"/>
                      <a:pt x="340" y="285"/>
                      <a:pt x="351" y="229"/>
                    </a:cubicBezTo>
                    <a:cubicBezTo>
                      <a:pt x="374" y="149"/>
                      <a:pt x="351" y="25"/>
                      <a:pt x="261" y="2"/>
                    </a:cubicBezTo>
                    <a:cubicBezTo>
                      <a:pt x="251" y="1"/>
                      <a:pt x="242" y="0"/>
                      <a:pt x="234"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1996440" y="2139087"/>
                <a:ext cx="14634" cy="15437"/>
              </a:xfrm>
              <a:custGeom>
                <a:avLst/>
                <a:gdLst/>
                <a:ahLst/>
                <a:cxnLst/>
                <a:rect l="l" t="t" r="r" b="b"/>
                <a:pathLst>
                  <a:path w="328" h="346" extrusionOk="0">
                    <a:moveTo>
                      <a:pt x="76" y="71"/>
                    </a:moveTo>
                    <a:cubicBezTo>
                      <a:pt x="74" y="73"/>
                      <a:pt x="72" y="76"/>
                      <a:pt x="68" y="82"/>
                    </a:cubicBezTo>
                    <a:cubicBezTo>
                      <a:pt x="71" y="79"/>
                      <a:pt x="74" y="75"/>
                      <a:pt x="76" y="71"/>
                    </a:cubicBezTo>
                    <a:close/>
                    <a:moveTo>
                      <a:pt x="193" y="0"/>
                    </a:moveTo>
                    <a:cubicBezTo>
                      <a:pt x="156" y="0"/>
                      <a:pt x="119" y="15"/>
                      <a:pt x="91" y="48"/>
                    </a:cubicBezTo>
                    <a:cubicBezTo>
                      <a:pt x="83" y="56"/>
                      <a:pt x="80" y="63"/>
                      <a:pt x="76" y="71"/>
                    </a:cubicBezTo>
                    <a:lnTo>
                      <a:pt x="76" y="71"/>
                    </a:lnTo>
                    <a:cubicBezTo>
                      <a:pt x="77" y="70"/>
                      <a:pt x="77" y="70"/>
                      <a:pt x="77" y="70"/>
                    </a:cubicBezTo>
                    <a:lnTo>
                      <a:pt x="77" y="70"/>
                    </a:lnTo>
                    <a:cubicBezTo>
                      <a:pt x="79" y="70"/>
                      <a:pt x="65" y="93"/>
                      <a:pt x="56" y="93"/>
                    </a:cubicBezTo>
                    <a:cubicBezTo>
                      <a:pt x="45" y="105"/>
                      <a:pt x="45" y="116"/>
                      <a:pt x="45" y="128"/>
                    </a:cubicBezTo>
                    <a:cubicBezTo>
                      <a:pt x="0" y="184"/>
                      <a:pt x="0" y="252"/>
                      <a:pt x="45" y="309"/>
                    </a:cubicBezTo>
                    <a:cubicBezTo>
                      <a:pt x="74" y="335"/>
                      <a:pt x="104" y="346"/>
                      <a:pt x="134" y="346"/>
                    </a:cubicBezTo>
                    <a:cubicBezTo>
                      <a:pt x="234" y="346"/>
                      <a:pt x="328" y="223"/>
                      <a:pt x="328" y="128"/>
                    </a:cubicBezTo>
                    <a:cubicBezTo>
                      <a:pt x="321" y="48"/>
                      <a:pt x="258" y="0"/>
                      <a:pt x="193"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2119534" y="2187629"/>
                <a:ext cx="55546" cy="54876"/>
              </a:xfrm>
              <a:custGeom>
                <a:avLst/>
                <a:gdLst/>
                <a:ahLst/>
                <a:cxnLst/>
                <a:rect l="l" t="t" r="r" b="b"/>
                <a:pathLst>
                  <a:path w="1245" h="1230" extrusionOk="0">
                    <a:moveTo>
                      <a:pt x="599" y="1"/>
                    </a:moveTo>
                    <a:cubicBezTo>
                      <a:pt x="301" y="1"/>
                      <a:pt x="79" y="249"/>
                      <a:pt x="79" y="249"/>
                    </a:cubicBezTo>
                    <a:lnTo>
                      <a:pt x="0" y="1120"/>
                    </a:lnTo>
                    <a:cubicBezTo>
                      <a:pt x="169" y="1197"/>
                      <a:pt x="318" y="1230"/>
                      <a:pt x="446" y="1230"/>
                    </a:cubicBezTo>
                    <a:cubicBezTo>
                      <a:pt x="1132" y="1230"/>
                      <a:pt x="1244" y="290"/>
                      <a:pt x="882" y="80"/>
                    </a:cubicBezTo>
                    <a:cubicBezTo>
                      <a:pt x="784" y="23"/>
                      <a:pt x="688" y="1"/>
                      <a:pt x="599"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2125066" y="2199139"/>
                <a:ext cx="32301" cy="33372"/>
              </a:xfrm>
              <a:custGeom>
                <a:avLst/>
                <a:gdLst/>
                <a:ahLst/>
                <a:cxnLst/>
                <a:rect l="l" t="t" r="r" b="b"/>
                <a:pathLst>
                  <a:path w="724" h="748" extrusionOk="0">
                    <a:moveTo>
                      <a:pt x="280" y="416"/>
                    </a:moveTo>
                    <a:cubicBezTo>
                      <a:pt x="362" y="416"/>
                      <a:pt x="400" y="531"/>
                      <a:pt x="339" y="602"/>
                    </a:cubicBezTo>
                    <a:cubicBezTo>
                      <a:pt x="305" y="630"/>
                      <a:pt x="266" y="642"/>
                      <a:pt x="225" y="642"/>
                    </a:cubicBezTo>
                    <a:cubicBezTo>
                      <a:pt x="184" y="642"/>
                      <a:pt x="142" y="630"/>
                      <a:pt x="102" y="614"/>
                    </a:cubicBezTo>
                    <a:cubicBezTo>
                      <a:pt x="102" y="568"/>
                      <a:pt x="125" y="523"/>
                      <a:pt x="136" y="478"/>
                    </a:cubicBezTo>
                    <a:cubicBezTo>
                      <a:pt x="170" y="443"/>
                      <a:pt x="215" y="433"/>
                      <a:pt x="249" y="421"/>
                    </a:cubicBezTo>
                    <a:cubicBezTo>
                      <a:pt x="260" y="417"/>
                      <a:pt x="270" y="416"/>
                      <a:pt x="280" y="416"/>
                    </a:cubicBezTo>
                    <a:close/>
                    <a:moveTo>
                      <a:pt x="525" y="1"/>
                    </a:moveTo>
                    <a:cubicBezTo>
                      <a:pt x="424" y="1"/>
                      <a:pt x="321" y="51"/>
                      <a:pt x="238" y="127"/>
                    </a:cubicBezTo>
                    <a:cubicBezTo>
                      <a:pt x="80" y="263"/>
                      <a:pt x="0" y="478"/>
                      <a:pt x="12" y="681"/>
                    </a:cubicBezTo>
                    <a:cubicBezTo>
                      <a:pt x="12" y="704"/>
                      <a:pt x="23" y="715"/>
                      <a:pt x="45" y="715"/>
                    </a:cubicBezTo>
                    <a:lnTo>
                      <a:pt x="68" y="738"/>
                    </a:lnTo>
                    <a:cubicBezTo>
                      <a:pt x="105" y="744"/>
                      <a:pt x="140" y="748"/>
                      <a:pt x="174" y="748"/>
                    </a:cubicBezTo>
                    <a:cubicBezTo>
                      <a:pt x="257" y="748"/>
                      <a:pt x="332" y="726"/>
                      <a:pt x="396" y="670"/>
                    </a:cubicBezTo>
                    <a:cubicBezTo>
                      <a:pt x="475" y="602"/>
                      <a:pt x="509" y="478"/>
                      <a:pt x="430" y="398"/>
                    </a:cubicBezTo>
                    <a:cubicBezTo>
                      <a:pt x="398" y="366"/>
                      <a:pt x="358" y="354"/>
                      <a:pt x="317" y="354"/>
                    </a:cubicBezTo>
                    <a:cubicBezTo>
                      <a:pt x="271" y="354"/>
                      <a:pt x="223" y="369"/>
                      <a:pt x="181" y="387"/>
                    </a:cubicBezTo>
                    <a:lnTo>
                      <a:pt x="249" y="252"/>
                    </a:lnTo>
                    <a:cubicBezTo>
                      <a:pt x="339" y="116"/>
                      <a:pt x="458" y="74"/>
                      <a:pt x="600" y="74"/>
                    </a:cubicBezTo>
                    <a:cubicBezTo>
                      <a:pt x="636" y="74"/>
                      <a:pt x="674" y="77"/>
                      <a:pt x="713" y="82"/>
                    </a:cubicBezTo>
                    <a:cubicBezTo>
                      <a:pt x="713" y="82"/>
                      <a:pt x="724" y="71"/>
                      <a:pt x="713" y="71"/>
                    </a:cubicBezTo>
                    <a:cubicBezTo>
                      <a:pt x="655" y="22"/>
                      <a:pt x="591" y="1"/>
                      <a:pt x="525"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7" name="Google Shape;564;p38">
            <a:extLst>
              <a:ext uri="{FF2B5EF4-FFF2-40B4-BE49-F238E27FC236}">
                <a16:creationId xmlns:a16="http://schemas.microsoft.com/office/drawing/2014/main" id="{9F74A065-7AE5-49E2-AB24-2B396D74E90B}"/>
              </a:ext>
            </a:extLst>
          </p:cNvPr>
          <p:cNvSpPr txBox="1">
            <a:spLocks/>
          </p:cNvSpPr>
          <p:nvPr/>
        </p:nvSpPr>
        <p:spPr>
          <a:xfrm>
            <a:off x="711538" y="501952"/>
            <a:ext cx="369735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1pPr>
            <a:lvl2pPr marR="0" lvl="1"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2pPr>
            <a:lvl3pPr marR="0" lvl="2"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3pPr>
            <a:lvl4pPr marR="0" lvl="3"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4pPr>
            <a:lvl5pPr marR="0" lvl="4"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5pPr>
            <a:lvl6pPr marR="0" lvl="5"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6pPr>
            <a:lvl7pPr marR="0" lvl="6"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7pPr>
            <a:lvl8pPr marR="0" lvl="7"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8pPr>
            <a:lvl9pPr marR="0" lvl="8"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9pPr>
          </a:lstStyle>
          <a:p>
            <a:r>
              <a:rPr lang="zh-TW" altLang="en-US">
                <a:latin typeface="微軟正黑體" panose="020B0604030504040204" pitchFamily="34" charset="-120"/>
                <a:ea typeface="微軟正黑體" panose="020B0604030504040204" pitchFamily="34" charset="-120"/>
              </a:rPr>
              <a:t>準備上課</a:t>
            </a:r>
            <a:endParaRPr lang="zh-TW" altLang="en-US">
              <a:solidFill>
                <a:schemeClr val="accent6"/>
              </a:solidFill>
              <a:latin typeface="Comic Sans MS" panose="030F0702030302020204" pitchFamily="66" charset="0"/>
            </a:endParaRPr>
          </a:p>
        </p:txBody>
      </p:sp>
      <p:sp>
        <p:nvSpPr>
          <p:cNvPr id="101" name="Google Shape;565;p38">
            <a:extLst>
              <a:ext uri="{FF2B5EF4-FFF2-40B4-BE49-F238E27FC236}">
                <a16:creationId xmlns:a16="http://schemas.microsoft.com/office/drawing/2014/main" id="{624DC4B4-D4E8-4C3E-A0DD-086CAA27B952}"/>
              </a:ext>
            </a:extLst>
          </p:cNvPr>
          <p:cNvSpPr txBox="1">
            <a:spLocks/>
          </p:cNvSpPr>
          <p:nvPr/>
        </p:nvSpPr>
        <p:spPr>
          <a:xfrm>
            <a:off x="597228" y="3428146"/>
            <a:ext cx="2508900" cy="743609"/>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1pPr>
            <a:lvl2pPr marL="914400" marR="0" lvl="1"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2pPr>
            <a:lvl3pPr marL="1371600" marR="0" lvl="2"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3pPr>
            <a:lvl4pPr marL="1828800" marR="0" lvl="3"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4pPr>
            <a:lvl5pPr marL="2286000" marR="0" lvl="4"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5pPr>
            <a:lvl6pPr marL="2743200" marR="0" lvl="5"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6pPr>
            <a:lvl7pPr marL="3200400" marR="0" lvl="6"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7pPr>
            <a:lvl8pPr marL="3657600" marR="0" lvl="7"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8pPr>
            <a:lvl9pPr marL="4114800" marR="0" lvl="8"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9pPr>
          </a:lstStyle>
          <a:p>
            <a:pPr marL="342900" indent="-342900">
              <a:spcAft>
                <a:spcPts val="1200"/>
              </a:spcAft>
              <a:buFont typeface="Arial" panose="020B0604020202020204" pitchFamily="34" charset="0"/>
              <a:buChar char="•"/>
            </a:pPr>
            <a:endParaRPr lang="zh-TW" altLang="en-US" sz="2400">
              <a:latin typeface="Comic Sans MS" panose="030F0702030302020204" pitchFamily="66" charset="0"/>
            </a:endParaRPr>
          </a:p>
        </p:txBody>
      </p:sp>
      <p:sp>
        <p:nvSpPr>
          <p:cNvPr id="5" name="標題 4">
            <a:extLst>
              <a:ext uri="{FF2B5EF4-FFF2-40B4-BE49-F238E27FC236}">
                <a16:creationId xmlns:a16="http://schemas.microsoft.com/office/drawing/2014/main" id="{778CCA2A-9EA5-4B59-84BC-595559CD35F3}"/>
              </a:ext>
            </a:extLst>
          </p:cNvPr>
          <p:cNvSpPr>
            <a:spLocks noGrp="1"/>
          </p:cNvSpPr>
          <p:nvPr>
            <p:ph type="title" idx="2"/>
          </p:nvPr>
        </p:nvSpPr>
        <p:spPr>
          <a:xfrm>
            <a:off x="597228" y="1134048"/>
            <a:ext cx="3289157" cy="1255768"/>
          </a:xfrm>
        </p:spPr>
        <p:txBody>
          <a:bodyPr/>
          <a:lstStyle/>
          <a:p>
            <a:br>
              <a:rPr lang="en-US" altLang="zh-TW"/>
            </a:br>
            <a:br>
              <a:rPr lang="en-US" altLang="zh-TW"/>
            </a:br>
            <a:br>
              <a:rPr lang="en-US" altLang="zh-TW"/>
            </a:br>
            <a:r>
              <a:rPr lang="en-US" altLang="zh-TW">
                <a:solidFill>
                  <a:srgbClr val="68A0A1"/>
                </a:solidFill>
                <a:cs typeface="Arial"/>
              </a:rPr>
              <a:t>Sport</a:t>
            </a:r>
            <a:r>
              <a:rPr lang="en-US" altLang="zh-TW"/>
              <a:t> B</a:t>
            </a:r>
            <a:r>
              <a:rPr lang="en-US" altLang="zh-TW">
                <a:latin typeface="Comic Sans MS" panose="030F0702030302020204" pitchFamily="66" charset="0"/>
              </a:rPr>
              <a:t>ag</a:t>
            </a:r>
            <a:r>
              <a:rPr lang="en-US" altLang="zh-TW"/>
              <a:t>  </a:t>
            </a:r>
            <a:br>
              <a:rPr lang="en-US" altLang="zh-TW"/>
            </a:br>
            <a:r>
              <a:rPr lang="zh-TW" altLang="en-US"/>
              <a:t>       </a:t>
            </a:r>
            <a:r>
              <a:rPr lang="zh-TW" altLang="en-US">
                <a:solidFill>
                  <a:srgbClr val="68A0A1"/>
                </a:solidFill>
                <a:cs typeface="Arial"/>
                <a:sym typeface="Arial"/>
              </a:rPr>
              <a:t>運動袋</a:t>
            </a:r>
          </a:p>
        </p:txBody>
      </p:sp>
      <p:sp>
        <p:nvSpPr>
          <p:cNvPr id="7" name="副標題 6">
            <a:extLst>
              <a:ext uri="{FF2B5EF4-FFF2-40B4-BE49-F238E27FC236}">
                <a16:creationId xmlns:a16="http://schemas.microsoft.com/office/drawing/2014/main" id="{115E4E9C-47AF-494B-8A35-4D7B9E7CD71C}"/>
              </a:ext>
            </a:extLst>
          </p:cNvPr>
          <p:cNvSpPr>
            <a:spLocks noGrp="1"/>
          </p:cNvSpPr>
          <p:nvPr>
            <p:ph type="subTitle" idx="1"/>
          </p:nvPr>
        </p:nvSpPr>
        <p:spPr>
          <a:xfrm>
            <a:off x="811566" y="2642411"/>
            <a:ext cx="2812415" cy="316800"/>
          </a:xfrm>
        </p:spPr>
        <p:txBody>
          <a:bodyPr/>
          <a:lstStyle/>
          <a:p>
            <a:pPr marL="469900" indent="-342900">
              <a:buFont typeface="Arial" panose="020B0604020202020204" pitchFamily="34" charset="0"/>
              <a:buChar char="•"/>
            </a:pPr>
            <a:r>
              <a:rPr lang="en-US" altLang="zh-TW" sz="2400">
                <a:latin typeface="Comic Sans MS" panose="030F0702030302020204" pitchFamily="66" charset="0"/>
              </a:rPr>
              <a:t>Waterbottle</a:t>
            </a:r>
          </a:p>
          <a:p>
            <a:pPr marL="469900" indent="-342900">
              <a:buFont typeface="Arial" panose="020B0604020202020204" pitchFamily="34" charset="0"/>
              <a:buChar char="•"/>
            </a:pPr>
            <a:r>
              <a:rPr lang="en-US" altLang="zh-TW" sz="2400">
                <a:latin typeface="Comic Sans MS" panose="030F0702030302020204" pitchFamily="66" charset="0"/>
              </a:rPr>
              <a:t>Towel</a:t>
            </a:r>
          </a:p>
          <a:p>
            <a:pPr marL="469900" indent="-342900">
              <a:buFont typeface="Arial" panose="020B0604020202020204" pitchFamily="34" charset="0"/>
              <a:buChar char="•"/>
            </a:pPr>
            <a:r>
              <a:rPr lang="en-US" altLang="zh-TW" sz="2400">
                <a:latin typeface="Comic Sans MS" panose="030F0702030302020204" pitchFamily="66" charset="0"/>
              </a:rPr>
              <a:t>T-shirt / jacket</a:t>
            </a:r>
            <a:endParaRPr lang="zh-TW" altLang="en-US" sz="2400">
              <a:latin typeface="Comic Sans MS" panose="030F0702030302020204" pitchFamily="66" charset="0"/>
            </a:endParaRPr>
          </a:p>
        </p:txBody>
      </p:sp>
      <p:sp>
        <p:nvSpPr>
          <p:cNvPr id="12" name="矩形 11">
            <a:extLst>
              <a:ext uri="{FF2B5EF4-FFF2-40B4-BE49-F238E27FC236}">
                <a16:creationId xmlns:a16="http://schemas.microsoft.com/office/drawing/2014/main" id="{A81E545B-71CC-4140-9067-0B467A324935}"/>
              </a:ext>
            </a:extLst>
          </p:cNvPr>
          <p:cNvSpPr/>
          <p:nvPr/>
        </p:nvSpPr>
        <p:spPr>
          <a:xfrm>
            <a:off x="3453912" y="1087374"/>
            <a:ext cx="4572000" cy="1354217"/>
          </a:xfrm>
          <a:prstGeom prst="rect">
            <a:avLst/>
          </a:prstGeom>
        </p:spPr>
        <p:txBody>
          <a:bodyPr>
            <a:spAutoFit/>
          </a:bodyPr>
          <a:lstStyle/>
          <a:p>
            <a:r>
              <a:rPr lang="en-US" altLang="zh-TW" sz="4100" b="1">
                <a:solidFill>
                  <a:srgbClr val="68A0A1"/>
                </a:solidFill>
                <a:latin typeface="Arvo"/>
                <a:sym typeface="Arvo"/>
              </a:rPr>
              <a:t>Sport We</a:t>
            </a:r>
            <a:r>
              <a:rPr lang="en-US" altLang="zh-TW" sz="4100" b="1">
                <a:solidFill>
                  <a:srgbClr val="68A0A1"/>
                </a:solidFill>
                <a:latin typeface="Comic Sans MS" panose="030F0702030302020204" pitchFamily="66" charset="0"/>
                <a:sym typeface="Arvo"/>
              </a:rPr>
              <a:t>a</a:t>
            </a:r>
            <a:r>
              <a:rPr lang="en-US" altLang="zh-TW" sz="4100" b="1">
                <a:solidFill>
                  <a:srgbClr val="68A0A1"/>
                </a:solidFill>
                <a:latin typeface="Arvo"/>
                <a:sym typeface="Arvo"/>
              </a:rPr>
              <a:t>r  </a:t>
            </a:r>
            <a:br>
              <a:rPr lang="en-US" altLang="zh-TW" sz="4100" b="1">
                <a:solidFill>
                  <a:srgbClr val="68A0A1"/>
                </a:solidFill>
                <a:latin typeface="Arvo"/>
                <a:sym typeface="Arvo"/>
              </a:rPr>
            </a:br>
            <a:r>
              <a:rPr lang="zh-TW" altLang="en-US" sz="4100" b="1">
                <a:solidFill>
                  <a:srgbClr val="68A0A1"/>
                </a:solidFill>
                <a:latin typeface="Arvo"/>
                <a:sym typeface="Arvo"/>
              </a:rPr>
              <a:t>       運動服</a:t>
            </a:r>
          </a:p>
        </p:txBody>
      </p:sp>
      <p:sp>
        <p:nvSpPr>
          <p:cNvPr id="82" name="副標題 6">
            <a:extLst>
              <a:ext uri="{FF2B5EF4-FFF2-40B4-BE49-F238E27FC236}">
                <a16:creationId xmlns:a16="http://schemas.microsoft.com/office/drawing/2014/main" id="{D6303CD5-E53A-40A5-8B9C-D5C5E36B1B0E}"/>
              </a:ext>
            </a:extLst>
          </p:cNvPr>
          <p:cNvSpPr txBox="1">
            <a:spLocks/>
          </p:cNvSpPr>
          <p:nvPr/>
        </p:nvSpPr>
        <p:spPr>
          <a:xfrm>
            <a:off x="3707089" y="2682256"/>
            <a:ext cx="2812415" cy="316800"/>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1pPr>
            <a:lvl2pPr marL="914400" marR="0" lvl="1"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2pPr>
            <a:lvl3pPr marL="1371600" marR="0" lvl="2"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3pPr>
            <a:lvl4pPr marL="1828800" marR="0" lvl="3"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4pPr>
            <a:lvl5pPr marL="2286000" marR="0" lvl="4"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5pPr>
            <a:lvl6pPr marL="2743200" marR="0" lvl="5"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6pPr>
            <a:lvl7pPr marL="3200400" marR="0" lvl="6"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7pPr>
            <a:lvl8pPr marL="3657600" marR="0" lvl="7"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8pPr>
            <a:lvl9pPr marL="4114800" marR="0" lvl="8"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9pPr>
          </a:lstStyle>
          <a:p>
            <a:pPr marL="469900" indent="-342900">
              <a:buFont typeface="Arial" panose="020B0604020202020204" pitchFamily="34" charset="0"/>
              <a:buChar char="•"/>
            </a:pPr>
            <a:r>
              <a:rPr lang="en-US" altLang="zh-TW" sz="2400">
                <a:latin typeface="Comic Sans MS" panose="030F0702030302020204" pitchFamily="66" charset="0"/>
              </a:rPr>
              <a:t>Sneakers</a:t>
            </a:r>
          </a:p>
          <a:p>
            <a:pPr marL="469900" indent="-342900">
              <a:buFont typeface="Arial" panose="020B0604020202020204" pitchFamily="34" charset="0"/>
              <a:buChar char="•"/>
            </a:pPr>
            <a:endParaRPr lang="en-US" altLang="zh-TW" sz="2400">
              <a:latin typeface="Comic Sans MS" panose="030F0702030302020204" pitchFamily="66" charset="0"/>
            </a:endParaRPr>
          </a:p>
          <a:p>
            <a:pPr marL="469900" indent="-342900">
              <a:buFont typeface="Arial" panose="020B0604020202020204" pitchFamily="34" charset="0"/>
              <a:buChar char="•"/>
            </a:pPr>
            <a:r>
              <a:rPr lang="en-US" altLang="zh-TW" sz="2400">
                <a:latin typeface="Comic Sans MS" panose="030F0702030302020204" pitchFamily="66" charset="0"/>
              </a:rPr>
              <a:t>Pants / shorts</a:t>
            </a:r>
          </a:p>
          <a:p>
            <a:pPr marL="469900" indent="-342900">
              <a:buFont typeface="Arial" panose="020B0604020202020204" pitchFamily="34" charset="0"/>
              <a:buChar char="•"/>
            </a:pPr>
            <a:endParaRPr lang="en-US" altLang="zh-TW" sz="2400">
              <a:latin typeface="Comic Sans MS" panose="030F0702030302020204" pitchFamily="66" charset="0"/>
            </a:endParaRPr>
          </a:p>
          <a:p>
            <a:pPr marL="469900" indent="-342900">
              <a:buFont typeface="Arial" panose="020B0604020202020204" pitchFamily="34" charset="0"/>
              <a:buChar char="•"/>
            </a:pPr>
            <a:r>
              <a:rPr lang="en-US" altLang="zh-TW" sz="2400">
                <a:latin typeface="Comic Sans MS" panose="030F0702030302020204" pitchFamily="66" charset="0"/>
              </a:rPr>
              <a:t>Tie up hair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56B72A6-AA76-4B79-A2F2-B600710ABA7C}"/>
              </a:ext>
            </a:extLst>
          </p:cNvPr>
          <p:cNvSpPr>
            <a:spLocks noGrp="1"/>
          </p:cNvSpPr>
          <p:nvPr>
            <p:ph type="title" idx="2"/>
          </p:nvPr>
        </p:nvSpPr>
        <p:spPr/>
        <p:txBody>
          <a:bodyPr/>
          <a:lstStyle/>
          <a:p>
            <a:endParaRPr lang="zh-TW" altLang="en-US"/>
          </a:p>
        </p:txBody>
      </p:sp>
      <p:sp>
        <p:nvSpPr>
          <p:cNvPr id="4" name="副標題 3">
            <a:extLst>
              <a:ext uri="{FF2B5EF4-FFF2-40B4-BE49-F238E27FC236}">
                <a16:creationId xmlns:a16="http://schemas.microsoft.com/office/drawing/2014/main" id="{D3850C81-593F-4F85-8730-9F85AABA0BBE}"/>
              </a:ext>
            </a:extLst>
          </p:cNvPr>
          <p:cNvSpPr>
            <a:spLocks noGrp="1"/>
          </p:cNvSpPr>
          <p:nvPr>
            <p:ph type="subTitle" idx="1"/>
          </p:nvPr>
        </p:nvSpPr>
        <p:spPr/>
        <p:txBody>
          <a:bodyPr/>
          <a:lstStyle/>
          <a:p>
            <a:endParaRPr lang="zh-TW" altLang="en-US"/>
          </a:p>
        </p:txBody>
      </p:sp>
      <p:sp>
        <p:nvSpPr>
          <p:cNvPr id="5" name="副標題 4">
            <a:extLst>
              <a:ext uri="{FF2B5EF4-FFF2-40B4-BE49-F238E27FC236}">
                <a16:creationId xmlns:a16="http://schemas.microsoft.com/office/drawing/2014/main" id="{96E9B82B-9444-4B98-8079-B3454C1C511B}"/>
              </a:ext>
            </a:extLst>
          </p:cNvPr>
          <p:cNvSpPr>
            <a:spLocks noGrp="1"/>
          </p:cNvSpPr>
          <p:nvPr>
            <p:ph type="subTitle" idx="3"/>
          </p:nvPr>
        </p:nvSpPr>
        <p:spPr/>
        <p:txBody>
          <a:bodyPr/>
          <a:lstStyle/>
          <a:p>
            <a:endParaRPr lang="zh-TW" altLang="en-US"/>
          </a:p>
        </p:txBody>
      </p:sp>
      <p:sp>
        <p:nvSpPr>
          <p:cNvPr id="6" name="標題 5">
            <a:extLst>
              <a:ext uri="{FF2B5EF4-FFF2-40B4-BE49-F238E27FC236}">
                <a16:creationId xmlns:a16="http://schemas.microsoft.com/office/drawing/2014/main" id="{CA53D481-CFE1-4708-A238-EA56B7DB07A7}"/>
              </a:ext>
            </a:extLst>
          </p:cNvPr>
          <p:cNvSpPr>
            <a:spLocks noGrp="1"/>
          </p:cNvSpPr>
          <p:nvPr>
            <p:ph type="title" idx="4"/>
          </p:nvPr>
        </p:nvSpPr>
        <p:spPr/>
        <p:txBody>
          <a:bodyPr/>
          <a:lstStyle/>
          <a:p>
            <a:endParaRPr lang="zh-TW" altLang="en-US"/>
          </a:p>
        </p:txBody>
      </p:sp>
      <p:sp>
        <p:nvSpPr>
          <p:cNvPr id="10" name="副標題 9">
            <a:extLst>
              <a:ext uri="{FF2B5EF4-FFF2-40B4-BE49-F238E27FC236}">
                <a16:creationId xmlns:a16="http://schemas.microsoft.com/office/drawing/2014/main" id="{F2DB6B5C-A036-4B3E-A76E-3B9D854FFFF7}"/>
              </a:ext>
            </a:extLst>
          </p:cNvPr>
          <p:cNvSpPr>
            <a:spLocks noGrp="1"/>
          </p:cNvSpPr>
          <p:nvPr>
            <p:ph type="subTitle" idx="8"/>
          </p:nvPr>
        </p:nvSpPr>
        <p:spPr>
          <a:xfrm>
            <a:off x="-157447" y="4514599"/>
            <a:ext cx="2508900" cy="316800"/>
          </a:xfrm>
        </p:spPr>
        <p:txBody>
          <a:bodyPr/>
          <a:lstStyle/>
          <a:p>
            <a:endParaRPr lang="zh-TW" altLang="en-US"/>
          </a:p>
        </p:txBody>
      </p:sp>
      <p:sp>
        <p:nvSpPr>
          <p:cNvPr id="11" name="副標題 10">
            <a:extLst>
              <a:ext uri="{FF2B5EF4-FFF2-40B4-BE49-F238E27FC236}">
                <a16:creationId xmlns:a16="http://schemas.microsoft.com/office/drawing/2014/main" id="{AEE62343-9DF0-4EA0-9F8B-05D50F0C228D}"/>
              </a:ext>
            </a:extLst>
          </p:cNvPr>
          <p:cNvSpPr>
            <a:spLocks noGrp="1"/>
          </p:cNvSpPr>
          <p:nvPr>
            <p:ph type="subTitle" idx="9"/>
          </p:nvPr>
        </p:nvSpPr>
        <p:spPr/>
        <p:txBody>
          <a:bodyPr/>
          <a:lstStyle/>
          <a:p>
            <a:endParaRPr lang="zh-TW" altLang="en-US"/>
          </a:p>
        </p:txBody>
      </p:sp>
      <p:sp>
        <p:nvSpPr>
          <p:cNvPr id="13" name="副標題 12">
            <a:extLst>
              <a:ext uri="{FF2B5EF4-FFF2-40B4-BE49-F238E27FC236}">
                <a16:creationId xmlns:a16="http://schemas.microsoft.com/office/drawing/2014/main" id="{D4804965-259C-4E49-9261-FDE2D4D05CD4}"/>
              </a:ext>
            </a:extLst>
          </p:cNvPr>
          <p:cNvSpPr>
            <a:spLocks noGrp="1"/>
          </p:cNvSpPr>
          <p:nvPr>
            <p:ph type="subTitle" idx="14"/>
          </p:nvPr>
        </p:nvSpPr>
        <p:spPr/>
        <p:txBody>
          <a:bodyPr/>
          <a:lstStyle/>
          <a:p>
            <a:endParaRPr lang="zh-TW" altLang="en-US"/>
          </a:p>
        </p:txBody>
      </p:sp>
      <p:sp>
        <p:nvSpPr>
          <p:cNvPr id="14" name="副標題 13">
            <a:extLst>
              <a:ext uri="{FF2B5EF4-FFF2-40B4-BE49-F238E27FC236}">
                <a16:creationId xmlns:a16="http://schemas.microsoft.com/office/drawing/2014/main" id="{FD3E4998-B0E6-4DCC-A283-D96D487C8AE9}"/>
              </a:ext>
            </a:extLst>
          </p:cNvPr>
          <p:cNvSpPr>
            <a:spLocks noGrp="1"/>
          </p:cNvSpPr>
          <p:nvPr>
            <p:ph type="subTitle" idx="15"/>
          </p:nvPr>
        </p:nvSpPr>
        <p:spPr/>
        <p:txBody>
          <a:bodyPr/>
          <a:lstStyle/>
          <a:p>
            <a:endParaRPr lang="zh-TW" altLang="en-US"/>
          </a:p>
        </p:txBody>
      </p:sp>
      <p:pic>
        <p:nvPicPr>
          <p:cNvPr id="15" name="Picture 2" descr="卡通手绘跑鞋运动鞋元素图片免费下载_PNG素材_编号1l0ikq45d_图精灵">
            <a:extLst>
              <a:ext uri="{FF2B5EF4-FFF2-40B4-BE49-F238E27FC236}">
                <a16:creationId xmlns:a16="http://schemas.microsoft.com/office/drawing/2014/main" id="{3EE60209-B54A-4095-AAB2-A58060D21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66" y="35234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卡通运动鞋图片素材_免费卡通运动鞋PNG设计图片大全_图精灵">
            <a:extLst>
              <a:ext uri="{FF2B5EF4-FFF2-40B4-BE49-F238E27FC236}">
                <a16:creationId xmlns:a16="http://schemas.microsoft.com/office/drawing/2014/main" id="{906CA996-AA18-41C2-A0E6-ED37C4AB3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589" y="390021"/>
            <a:ext cx="1814274" cy="18142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rocs卡駱馳洞洞鞋女鞋泡泡迷彩洞洞鞋一體成型園丁鞋防水快乾布希鞋涼拖鞋輕量避震A1797 | Yahoo奇摩超級商城">
            <a:extLst>
              <a:ext uri="{FF2B5EF4-FFF2-40B4-BE49-F238E27FC236}">
                <a16:creationId xmlns:a16="http://schemas.microsoft.com/office/drawing/2014/main" id="{2D15BAD2-4E18-4BE5-BDF9-B97892FEB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96" y="361866"/>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運動鞋圖片PNG去背圖| 矢量圖案素材| 免费下载| Pngtree">
            <a:extLst>
              <a:ext uri="{FF2B5EF4-FFF2-40B4-BE49-F238E27FC236}">
                <a16:creationId xmlns:a16="http://schemas.microsoft.com/office/drawing/2014/main" id="{F0F41048-4116-4015-BC17-6D0900857D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0718" y="234914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HS杰恆社】圖1零碼38款210102a口新款潮鞋防滑耐磨登山鞋運動戶外包頭涼鞋沙灘鞋溯溪鞋女鞋休閑鞋推薦|">
            <a:extLst>
              <a:ext uri="{FF2B5EF4-FFF2-40B4-BE49-F238E27FC236}">
                <a16:creationId xmlns:a16="http://schemas.microsoft.com/office/drawing/2014/main" id="{FCCEA033-A00B-409A-880F-AB7A69FA10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4368" y="224879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6" name="禁止標誌 15">
            <a:extLst>
              <a:ext uri="{FF2B5EF4-FFF2-40B4-BE49-F238E27FC236}">
                <a16:creationId xmlns:a16="http://schemas.microsoft.com/office/drawing/2014/main" id="{E55CE568-B108-4BFC-A7DC-6CBF02ADE186}"/>
              </a:ext>
            </a:extLst>
          </p:cNvPr>
          <p:cNvSpPr/>
          <p:nvPr/>
        </p:nvSpPr>
        <p:spPr>
          <a:xfrm>
            <a:off x="1430694" y="1134688"/>
            <a:ext cx="2695621" cy="2428911"/>
          </a:xfrm>
          <a:prstGeom prst="noSmoking">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187821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80">
                                          <p:stCondLst>
                                            <p:cond delay="0"/>
                                          </p:stCondLst>
                                        </p:cTn>
                                        <p:tgtEl>
                                          <p:spTgt spid="1026"/>
                                        </p:tgtEl>
                                      </p:cBhvr>
                                    </p:animEffect>
                                    <p:anim calcmode="lin" valueType="num">
                                      <p:cBhvr>
                                        <p:cTn id="2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5" dur="26">
                                          <p:stCondLst>
                                            <p:cond delay="650"/>
                                          </p:stCondLst>
                                        </p:cTn>
                                        <p:tgtEl>
                                          <p:spTgt spid="1026"/>
                                        </p:tgtEl>
                                      </p:cBhvr>
                                      <p:to x="100000" y="60000"/>
                                    </p:animScale>
                                    <p:animScale>
                                      <p:cBhvr>
                                        <p:cTn id="26" dur="166" decel="50000">
                                          <p:stCondLst>
                                            <p:cond delay="676"/>
                                          </p:stCondLst>
                                        </p:cTn>
                                        <p:tgtEl>
                                          <p:spTgt spid="1026"/>
                                        </p:tgtEl>
                                      </p:cBhvr>
                                      <p:to x="100000" y="100000"/>
                                    </p:animScale>
                                    <p:animScale>
                                      <p:cBhvr>
                                        <p:cTn id="27" dur="26">
                                          <p:stCondLst>
                                            <p:cond delay="1312"/>
                                          </p:stCondLst>
                                        </p:cTn>
                                        <p:tgtEl>
                                          <p:spTgt spid="1026"/>
                                        </p:tgtEl>
                                      </p:cBhvr>
                                      <p:to x="100000" y="80000"/>
                                    </p:animScale>
                                    <p:animScale>
                                      <p:cBhvr>
                                        <p:cTn id="28" dur="166" decel="50000">
                                          <p:stCondLst>
                                            <p:cond delay="1338"/>
                                          </p:stCondLst>
                                        </p:cTn>
                                        <p:tgtEl>
                                          <p:spTgt spid="1026"/>
                                        </p:tgtEl>
                                      </p:cBhvr>
                                      <p:to x="100000" y="100000"/>
                                    </p:animScale>
                                    <p:animScale>
                                      <p:cBhvr>
                                        <p:cTn id="29" dur="26">
                                          <p:stCondLst>
                                            <p:cond delay="1642"/>
                                          </p:stCondLst>
                                        </p:cTn>
                                        <p:tgtEl>
                                          <p:spTgt spid="1026"/>
                                        </p:tgtEl>
                                      </p:cBhvr>
                                      <p:to x="100000" y="90000"/>
                                    </p:animScale>
                                    <p:animScale>
                                      <p:cBhvr>
                                        <p:cTn id="30" dur="166" decel="50000">
                                          <p:stCondLst>
                                            <p:cond delay="1668"/>
                                          </p:stCondLst>
                                        </p:cTn>
                                        <p:tgtEl>
                                          <p:spTgt spid="1026"/>
                                        </p:tgtEl>
                                      </p:cBhvr>
                                      <p:to x="100000" y="100000"/>
                                    </p:animScale>
                                    <p:animScale>
                                      <p:cBhvr>
                                        <p:cTn id="31" dur="26">
                                          <p:stCondLst>
                                            <p:cond delay="1808"/>
                                          </p:stCondLst>
                                        </p:cTn>
                                        <p:tgtEl>
                                          <p:spTgt spid="1026"/>
                                        </p:tgtEl>
                                      </p:cBhvr>
                                      <p:to x="100000" y="95000"/>
                                    </p:animScale>
                                    <p:animScale>
                                      <p:cBhvr>
                                        <p:cTn id="32" dur="166" decel="50000">
                                          <p:stCondLst>
                                            <p:cond delay="1834"/>
                                          </p:stCondLst>
                                        </p:cTn>
                                        <p:tgtEl>
                                          <p:spTgt spid="102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anim calcmode="lin" valueType="num">
                                      <p:cBhvr>
                                        <p:cTn id="43" dur="2000" fill="hold"/>
                                        <p:tgtEl>
                                          <p:spTgt spid="15"/>
                                        </p:tgtEl>
                                        <p:attrNameLst>
                                          <p:attrName>ppt_w</p:attrName>
                                        </p:attrNameLst>
                                      </p:cBhvr>
                                      <p:tavLst>
                                        <p:tav tm="0" fmla="#ppt_w*sin(2.5*pi*$)">
                                          <p:val>
                                            <p:fltVal val="0"/>
                                          </p:val>
                                        </p:tav>
                                        <p:tav tm="100000">
                                          <p:val>
                                            <p:fltVal val="1"/>
                                          </p:val>
                                        </p:tav>
                                      </p:tavLst>
                                    </p:anim>
                                    <p:anim calcmode="lin" valueType="num">
                                      <p:cBhvr>
                                        <p:cTn id="44"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54"/>
                                        </p:tgtEl>
                                        <p:attrNameLst>
                                          <p:attrName>style.visibility</p:attrName>
                                        </p:attrNameLst>
                                      </p:cBhvr>
                                      <p:to>
                                        <p:strVal val="visible"/>
                                      </p:to>
                                    </p:set>
                                    <p:animEffect transition="in" filter="fade">
                                      <p:cBhvr>
                                        <p:cTn id="49" dur="1000"/>
                                        <p:tgtEl>
                                          <p:spTgt spid="2054"/>
                                        </p:tgtEl>
                                      </p:cBhvr>
                                    </p:animEffect>
                                    <p:anim calcmode="lin" valueType="num">
                                      <p:cBhvr>
                                        <p:cTn id="50" dur="1000" fill="hold"/>
                                        <p:tgtEl>
                                          <p:spTgt spid="2054"/>
                                        </p:tgtEl>
                                        <p:attrNameLst>
                                          <p:attrName>ppt_x</p:attrName>
                                        </p:attrNameLst>
                                      </p:cBhvr>
                                      <p:tavLst>
                                        <p:tav tm="0">
                                          <p:val>
                                            <p:strVal val="#ppt_x"/>
                                          </p:val>
                                        </p:tav>
                                        <p:tav tm="100000">
                                          <p:val>
                                            <p:strVal val="#ppt_x"/>
                                          </p:val>
                                        </p:tav>
                                      </p:tavLst>
                                    </p:anim>
                                    <p:anim calcmode="lin" valueType="num">
                                      <p:cBhvr>
                                        <p:cTn id="51"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4" name="Google Shape;644;p39"/>
          <p:cNvSpPr/>
          <p:nvPr/>
        </p:nvSpPr>
        <p:spPr>
          <a:xfrm>
            <a:off x="1259875" y="4504950"/>
            <a:ext cx="1809300" cy="197100"/>
          </a:xfrm>
          <a:prstGeom prst="ellipse">
            <a:avLst/>
          </a:prstGeom>
          <a:solidFill>
            <a:srgbClr val="17253A">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標題 27">
            <a:extLst>
              <a:ext uri="{FF2B5EF4-FFF2-40B4-BE49-F238E27FC236}">
                <a16:creationId xmlns:a16="http://schemas.microsoft.com/office/drawing/2014/main" id="{69AD134E-F461-43D4-B09D-87C5029F57B4}"/>
              </a:ext>
            </a:extLst>
          </p:cNvPr>
          <p:cNvSpPr>
            <a:spLocks noGrp="1"/>
          </p:cNvSpPr>
          <p:nvPr>
            <p:ph type="title"/>
          </p:nvPr>
        </p:nvSpPr>
        <p:spPr>
          <a:xfrm>
            <a:off x="1142598" y="288104"/>
            <a:ext cx="6734166" cy="572700"/>
          </a:xfrm>
        </p:spPr>
        <p:txBody>
          <a:bodyPr/>
          <a:lstStyle/>
          <a:p>
            <a:r>
              <a:rPr lang="zh-TW" altLang="en-US">
                <a:latin typeface="微軟正黑體" panose="020B0604030504040204" pitchFamily="34" charset="-120"/>
                <a:ea typeface="微軟正黑體" panose="020B0604030504040204" pitchFamily="34" charset="-120"/>
              </a:rPr>
              <a:t>評量方式</a:t>
            </a:r>
          </a:p>
        </p:txBody>
      </p:sp>
      <p:grpSp>
        <p:nvGrpSpPr>
          <p:cNvPr id="121" name="Google Shape;442;p36">
            <a:extLst>
              <a:ext uri="{FF2B5EF4-FFF2-40B4-BE49-F238E27FC236}">
                <a16:creationId xmlns:a16="http://schemas.microsoft.com/office/drawing/2014/main" id="{22251A8F-5B04-4A91-A492-84D91387675A}"/>
              </a:ext>
            </a:extLst>
          </p:cNvPr>
          <p:cNvGrpSpPr/>
          <p:nvPr/>
        </p:nvGrpSpPr>
        <p:grpSpPr>
          <a:xfrm>
            <a:off x="166462" y="2960474"/>
            <a:ext cx="1321353" cy="1999582"/>
            <a:chOff x="859237" y="4431205"/>
            <a:chExt cx="378427" cy="572684"/>
          </a:xfrm>
        </p:grpSpPr>
        <p:sp>
          <p:nvSpPr>
            <p:cNvPr id="122" name="Google Shape;443;p36">
              <a:extLst>
                <a:ext uri="{FF2B5EF4-FFF2-40B4-BE49-F238E27FC236}">
                  <a16:creationId xmlns:a16="http://schemas.microsoft.com/office/drawing/2014/main" id="{02C96F38-110E-4640-BA63-BE95D925751B}"/>
                </a:ext>
              </a:extLst>
            </p:cNvPr>
            <p:cNvSpPr/>
            <p:nvPr/>
          </p:nvSpPr>
          <p:spPr>
            <a:xfrm>
              <a:off x="859237" y="4661287"/>
              <a:ext cx="148836" cy="113501"/>
            </a:xfrm>
            <a:custGeom>
              <a:avLst/>
              <a:gdLst/>
              <a:ahLst/>
              <a:cxnLst/>
              <a:rect l="l" t="t" r="r" b="b"/>
              <a:pathLst>
                <a:path w="3336" h="2544" extrusionOk="0">
                  <a:moveTo>
                    <a:pt x="2838" y="1"/>
                  </a:moveTo>
                  <a:cubicBezTo>
                    <a:pt x="2595" y="78"/>
                    <a:pt x="2071" y="1507"/>
                    <a:pt x="1857" y="1507"/>
                  </a:cubicBezTo>
                  <a:cubicBezTo>
                    <a:pt x="1852" y="1507"/>
                    <a:pt x="1848" y="1506"/>
                    <a:pt x="1843" y="1504"/>
                  </a:cubicBezTo>
                  <a:cubicBezTo>
                    <a:pt x="1662" y="1448"/>
                    <a:pt x="1109" y="1075"/>
                    <a:pt x="1109" y="1075"/>
                  </a:cubicBezTo>
                  <a:cubicBezTo>
                    <a:pt x="1109" y="1075"/>
                    <a:pt x="1425" y="396"/>
                    <a:pt x="973" y="363"/>
                  </a:cubicBezTo>
                  <a:cubicBezTo>
                    <a:pt x="973" y="363"/>
                    <a:pt x="789" y="153"/>
                    <a:pt x="661" y="153"/>
                  </a:cubicBezTo>
                  <a:cubicBezTo>
                    <a:pt x="599" y="153"/>
                    <a:pt x="551" y="203"/>
                    <a:pt x="543" y="351"/>
                  </a:cubicBezTo>
                  <a:cubicBezTo>
                    <a:pt x="543" y="351"/>
                    <a:pt x="0" y="894"/>
                    <a:pt x="792" y="1177"/>
                  </a:cubicBezTo>
                  <a:cubicBezTo>
                    <a:pt x="792" y="1177"/>
                    <a:pt x="1346" y="2409"/>
                    <a:pt x="1888" y="2534"/>
                  </a:cubicBezTo>
                  <a:cubicBezTo>
                    <a:pt x="1917" y="2541"/>
                    <a:pt x="1946" y="2544"/>
                    <a:pt x="1976" y="2544"/>
                  </a:cubicBezTo>
                  <a:cubicBezTo>
                    <a:pt x="2492" y="2544"/>
                    <a:pt x="3099" y="1572"/>
                    <a:pt x="3099" y="1572"/>
                  </a:cubicBezTo>
                  <a:cubicBezTo>
                    <a:pt x="3099" y="1572"/>
                    <a:pt x="3336" y="12"/>
                    <a:pt x="2838"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44;p36">
              <a:extLst>
                <a:ext uri="{FF2B5EF4-FFF2-40B4-BE49-F238E27FC236}">
                  <a16:creationId xmlns:a16="http://schemas.microsoft.com/office/drawing/2014/main" id="{ED14393F-D9C5-419F-BBBE-FAD3368EA271}"/>
                </a:ext>
              </a:extLst>
            </p:cNvPr>
            <p:cNvSpPr/>
            <p:nvPr/>
          </p:nvSpPr>
          <p:spPr>
            <a:xfrm>
              <a:off x="960603" y="4661287"/>
              <a:ext cx="47470" cy="109039"/>
            </a:xfrm>
            <a:custGeom>
              <a:avLst/>
              <a:gdLst/>
              <a:ahLst/>
              <a:cxnLst/>
              <a:rect l="l" t="t" r="r" b="b"/>
              <a:pathLst>
                <a:path w="1064" h="2444" extrusionOk="0">
                  <a:moveTo>
                    <a:pt x="566" y="1"/>
                  </a:moveTo>
                  <a:cubicBezTo>
                    <a:pt x="544" y="12"/>
                    <a:pt x="510" y="34"/>
                    <a:pt x="488" y="57"/>
                  </a:cubicBezTo>
                  <a:cubicBezTo>
                    <a:pt x="453" y="634"/>
                    <a:pt x="329" y="1188"/>
                    <a:pt x="204" y="1742"/>
                  </a:cubicBezTo>
                  <a:cubicBezTo>
                    <a:pt x="148" y="1979"/>
                    <a:pt x="91" y="2228"/>
                    <a:pt x="1" y="2444"/>
                  </a:cubicBezTo>
                  <a:cubicBezTo>
                    <a:pt x="431" y="2206"/>
                    <a:pt x="827" y="1572"/>
                    <a:pt x="827" y="1572"/>
                  </a:cubicBezTo>
                  <a:cubicBezTo>
                    <a:pt x="827" y="1572"/>
                    <a:pt x="1064" y="12"/>
                    <a:pt x="566"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45;p36">
              <a:extLst>
                <a:ext uri="{FF2B5EF4-FFF2-40B4-BE49-F238E27FC236}">
                  <a16:creationId xmlns:a16="http://schemas.microsoft.com/office/drawing/2014/main" id="{9E8303D8-E117-4F2D-8F61-85B3FE976CE2}"/>
                </a:ext>
              </a:extLst>
            </p:cNvPr>
            <p:cNvSpPr/>
            <p:nvPr/>
          </p:nvSpPr>
          <p:spPr>
            <a:xfrm>
              <a:off x="876860" y="4676411"/>
              <a:ext cx="28821" cy="26323"/>
            </a:xfrm>
            <a:custGeom>
              <a:avLst/>
              <a:gdLst/>
              <a:ahLst/>
              <a:cxnLst/>
              <a:rect l="l" t="t" r="r" b="b"/>
              <a:pathLst>
                <a:path w="646" h="590" extrusionOk="0">
                  <a:moveTo>
                    <a:pt x="521" y="295"/>
                  </a:moveTo>
                  <a:cubicBezTo>
                    <a:pt x="533" y="340"/>
                    <a:pt x="533" y="374"/>
                    <a:pt x="521" y="397"/>
                  </a:cubicBezTo>
                  <a:cubicBezTo>
                    <a:pt x="498" y="431"/>
                    <a:pt x="465" y="442"/>
                    <a:pt x="442" y="454"/>
                  </a:cubicBezTo>
                  <a:cubicBezTo>
                    <a:pt x="442" y="442"/>
                    <a:pt x="442" y="431"/>
                    <a:pt x="430" y="419"/>
                  </a:cubicBezTo>
                  <a:cubicBezTo>
                    <a:pt x="420" y="374"/>
                    <a:pt x="374" y="340"/>
                    <a:pt x="340" y="306"/>
                  </a:cubicBezTo>
                  <a:lnTo>
                    <a:pt x="340" y="306"/>
                  </a:lnTo>
                  <a:cubicBezTo>
                    <a:pt x="352" y="318"/>
                    <a:pt x="374" y="318"/>
                    <a:pt x="385" y="318"/>
                  </a:cubicBezTo>
                  <a:cubicBezTo>
                    <a:pt x="430" y="318"/>
                    <a:pt x="465" y="306"/>
                    <a:pt x="521" y="295"/>
                  </a:cubicBezTo>
                  <a:close/>
                  <a:moveTo>
                    <a:pt x="167" y="0"/>
                  </a:moveTo>
                  <a:cubicBezTo>
                    <a:pt x="155" y="0"/>
                    <a:pt x="148" y="1"/>
                    <a:pt x="148" y="1"/>
                  </a:cubicBezTo>
                  <a:cubicBezTo>
                    <a:pt x="136" y="1"/>
                    <a:pt x="136" y="1"/>
                    <a:pt x="136" y="12"/>
                  </a:cubicBezTo>
                  <a:cubicBezTo>
                    <a:pt x="136" y="24"/>
                    <a:pt x="136" y="24"/>
                    <a:pt x="148" y="24"/>
                  </a:cubicBezTo>
                  <a:cubicBezTo>
                    <a:pt x="148" y="24"/>
                    <a:pt x="156" y="23"/>
                    <a:pt x="169" y="23"/>
                  </a:cubicBezTo>
                  <a:cubicBezTo>
                    <a:pt x="200" y="23"/>
                    <a:pt x="262" y="29"/>
                    <a:pt x="317" y="69"/>
                  </a:cubicBezTo>
                  <a:cubicBezTo>
                    <a:pt x="284" y="92"/>
                    <a:pt x="239" y="114"/>
                    <a:pt x="227" y="148"/>
                  </a:cubicBezTo>
                  <a:cubicBezTo>
                    <a:pt x="204" y="170"/>
                    <a:pt x="204" y="193"/>
                    <a:pt x="204" y="216"/>
                  </a:cubicBezTo>
                  <a:cubicBezTo>
                    <a:pt x="216" y="227"/>
                    <a:pt x="216" y="238"/>
                    <a:pt x="227" y="250"/>
                  </a:cubicBezTo>
                  <a:cubicBezTo>
                    <a:pt x="153" y="222"/>
                    <a:pt x="87" y="202"/>
                    <a:pt x="40" y="202"/>
                  </a:cubicBezTo>
                  <a:cubicBezTo>
                    <a:pt x="30" y="202"/>
                    <a:pt x="21" y="203"/>
                    <a:pt x="12" y="205"/>
                  </a:cubicBezTo>
                  <a:cubicBezTo>
                    <a:pt x="1" y="205"/>
                    <a:pt x="1" y="205"/>
                    <a:pt x="1" y="216"/>
                  </a:cubicBezTo>
                  <a:cubicBezTo>
                    <a:pt x="1" y="227"/>
                    <a:pt x="1" y="227"/>
                    <a:pt x="12" y="227"/>
                  </a:cubicBezTo>
                  <a:cubicBezTo>
                    <a:pt x="18" y="227"/>
                    <a:pt x="23" y="226"/>
                    <a:pt x="30" y="226"/>
                  </a:cubicBezTo>
                  <a:cubicBezTo>
                    <a:pt x="123" y="226"/>
                    <a:pt x="344" y="304"/>
                    <a:pt x="408" y="431"/>
                  </a:cubicBezTo>
                  <a:cubicBezTo>
                    <a:pt x="430" y="464"/>
                    <a:pt x="442" y="510"/>
                    <a:pt x="408" y="532"/>
                  </a:cubicBezTo>
                  <a:cubicBezTo>
                    <a:pt x="390" y="557"/>
                    <a:pt x="355" y="568"/>
                    <a:pt x="313" y="568"/>
                  </a:cubicBezTo>
                  <a:cubicBezTo>
                    <a:pt x="277" y="568"/>
                    <a:pt x="235" y="559"/>
                    <a:pt x="193" y="544"/>
                  </a:cubicBezTo>
                  <a:cubicBezTo>
                    <a:pt x="193" y="544"/>
                    <a:pt x="182" y="544"/>
                    <a:pt x="182" y="555"/>
                  </a:cubicBezTo>
                  <a:lnTo>
                    <a:pt x="182" y="567"/>
                  </a:lnTo>
                  <a:cubicBezTo>
                    <a:pt x="227" y="589"/>
                    <a:pt x="272" y="589"/>
                    <a:pt x="317" y="589"/>
                  </a:cubicBezTo>
                  <a:cubicBezTo>
                    <a:pt x="363" y="589"/>
                    <a:pt x="408" y="577"/>
                    <a:pt x="430" y="555"/>
                  </a:cubicBezTo>
                  <a:cubicBezTo>
                    <a:pt x="442" y="544"/>
                    <a:pt x="453" y="510"/>
                    <a:pt x="453" y="476"/>
                  </a:cubicBezTo>
                  <a:cubicBezTo>
                    <a:pt x="465" y="464"/>
                    <a:pt x="521" y="454"/>
                    <a:pt x="544" y="408"/>
                  </a:cubicBezTo>
                  <a:cubicBezTo>
                    <a:pt x="555" y="374"/>
                    <a:pt x="555" y="340"/>
                    <a:pt x="544" y="295"/>
                  </a:cubicBezTo>
                  <a:cubicBezTo>
                    <a:pt x="566" y="283"/>
                    <a:pt x="601" y="273"/>
                    <a:pt x="634" y="261"/>
                  </a:cubicBezTo>
                  <a:cubicBezTo>
                    <a:pt x="646" y="261"/>
                    <a:pt x="646" y="261"/>
                    <a:pt x="646" y="250"/>
                  </a:cubicBezTo>
                  <a:cubicBezTo>
                    <a:pt x="634" y="238"/>
                    <a:pt x="634" y="238"/>
                    <a:pt x="623" y="238"/>
                  </a:cubicBezTo>
                  <a:cubicBezTo>
                    <a:pt x="531" y="274"/>
                    <a:pt x="448" y="291"/>
                    <a:pt x="382" y="291"/>
                  </a:cubicBezTo>
                  <a:cubicBezTo>
                    <a:pt x="343" y="291"/>
                    <a:pt x="309" y="285"/>
                    <a:pt x="284" y="273"/>
                  </a:cubicBezTo>
                  <a:cubicBezTo>
                    <a:pt x="261" y="250"/>
                    <a:pt x="239" y="238"/>
                    <a:pt x="227" y="205"/>
                  </a:cubicBezTo>
                  <a:cubicBezTo>
                    <a:pt x="227" y="193"/>
                    <a:pt x="227" y="170"/>
                    <a:pt x="239" y="160"/>
                  </a:cubicBezTo>
                  <a:cubicBezTo>
                    <a:pt x="295" y="92"/>
                    <a:pt x="476" y="35"/>
                    <a:pt x="578" y="35"/>
                  </a:cubicBezTo>
                  <a:cubicBezTo>
                    <a:pt x="589" y="35"/>
                    <a:pt x="589" y="35"/>
                    <a:pt x="589" y="24"/>
                  </a:cubicBezTo>
                  <a:cubicBezTo>
                    <a:pt x="589" y="24"/>
                    <a:pt x="589" y="12"/>
                    <a:pt x="578" y="12"/>
                  </a:cubicBezTo>
                  <a:cubicBezTo>
                    <a:pt x="521" y="12"/>
                    <a:pt x="430" y="35"/>
                    <a:pt x="352" y="57"/>
                  </a:cubicBezTo>
                  <a:cubicBezTo>
                    <a:pt x="276" y="7"/>
                    <a:pt x="200" y="0"/>
                    <a:pt x="167"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46;p36">
              <a:extLst>
                <a:ext uri="{FF2B5EF4-FFF2-40B4-BE49-F238E27FC236}">
                  <a16:creationId xmlns:a16="http://schemas.microsoft.com/office/drawing/2014/main" id="{DD832393-5919-41E0-8D3E-768AA73CBC71}"/>
                </a:ext>
              </a:extLst>
            </p:cNvPr>
            <p:cNvSpPr/>
            <p:nvPr/>
          </p:nvSpPr>
          <p:spPr>
            <a:xfrm>
              <a:off x="935395" y="4820742"/>
              <a:ext cx="82805" cy="178192"/>
            </a:xfrm>
            <a:custGeom>
              <a:avLst/>
              <a:gdLst/>
              <a:ahLst/>
              <a:cxnLst/>
              <a:rect l="l" t="t" r="r" b="b"/>
              <a:pathLst>
                <a:path w="1856" h="3994" extrusionOk="0">
                  <a:moveTo>
                    <a:pt x="1109" y="0"/>
                  </a:moveTo>
                  <a:cubicBezTo>
                    <a:pt x="1109" y="0"/>
                    <a:pt x="0" y="611"/>
                    <a:pt x="0" y="1470"/>
                  </a:cubicBezTo>
                  <a:cubicBezTo>
                    <a:pt x="12" y="2341"/>
                    <a:pt x="475" y="3642"/>
                    <a:pt x="475" y="3642"/>
                  </a:cubicBezTo>
                  <a:cubicBezTo>
                    <a:pt x="475" y="3642"/>
                    <a:pt x="57" y="3913"/>
                    <a:pt x="114" y="3969"/>
                  </a:cubicBezTo>
                  <a:cubicBezTo>
                    <a:pt x="129" y="3985"/>
                    <a:pt x="202" y="3994"/>
                    <a:pt x="299" y="3994"/>
                  </a:cubicBezTo>
                  <a:cubicBezTo>
                    <a:pt x="548" y="3994"/>
                    <a:pt x="953" y="3935"/>
                    <a:pt x="928" y="3788"/>
                  </a:cubicBezTo>
                  <a:cubicBezTo>
                    <a:pt x="928" y="3788"/>
                    <a:pt x="1301" y="2375"/>
                    <a:pt x="1053" y="1640"/>
                  </a:cubicBezTo>
                  <a:lnTo>
                    <a:pt x="1855" y="1097"/>
                  </a:lnTo>
                  <a:lnTo>
                    <a:pt x="1109" y="0"/>
                  </a:ln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47;p36">
              <a:extLst>
                <a:ext uri="{FF2B5EF4-FFF2-40B4-BE49-F238E27FC236}">
                  <a16:creationId xmlns:a16="http://schemas.microsoft.com/office/drawing/2014/main" id="{51AB3586-55DC-4461-AFCC-9FD22A8DBCBC}"/>
                </a:ext>
              </a:extLst>
            </p:cNvPr>
            <p:cNvSpPr/>
            <p:nvPr/>
          </p:nvSpPr>
          <p:spPr>
            <a:xfrm>
              <a:off x="922278" y="4970962"/>
              <a:ext cx="61123" cy="30294"/>
            </a:xfrm>
            <a:custGeom>
              <a:avLst/>
              <a:gdLst/>
              <a:ahLst/>
              <a:cxnLst/>
              <a:rect l="l" t="t" r="r" b="b"/>
              <a:pathLst>
                <a:path w="1370" h="679" extrusionOk="0">
                  <a:moveTo>
                    <a:pt x="742" y="1"/>
                  </a:moveTo>
                  <a:cubicBezTo>
                    <a:pt x="725" y="1"/>
                    <a:pt x="704" y="8"/>
                    <a:pt x="679" y="26"/>
                  </a:cubicBezTo>
                  <a:cubicBezTo>
                    <a:pt x="623" y="71"/>
                    <a:pt x="623" y="285"/>
                    <a:pt x="623" y="285"/>
                  </a:cubicBezTo>
                  <a:cubicBezTo>
                    <a:pt x="623" y="285"/>
                    <a:pt x="0" y="534"/>
                    <a:pt x="46" y="625"/>
                  </a:cubicBezTo>
                  <a:cubicBezTo>
                    <a:pt x="74" y="661"/>
                    <a:pt x="220" y="678"/>
                    <a:pt x="406" y="678"/>
                  </a:cubicBezTo>
                  <a:cubicBezTo>
                    <a:pt x="748" y="678"/>
                    <a:pt x="1221" y="618"/>
                    <a:pt x="1324" y="501"/>
                  </a:cubicBezTo>
                  <a:cubicBezTo>
                    <a:pt x="1369" y="456"/>
                    <a:pt x="1312" y="240"/>
                    <a:pt x="1312" y="240"/>
                  </a:cubicBezTo>
                  <a:cubicBezTo>
                    <a:pt x="1312" y="240"/>
                    <a:pt x="1220" y="326"/>
                    <a:pt x="1036" y="326"/>
                  </a:cubicBezTo>
                  <a:cubicBezTo>
                    <a:pt x="971" y="326"/>
                    <a:pt x="893" y="315"/>
                    <a:pt x="804" y="285"/>
                  </a:cubicBezTo>
                  <a:cubicBezTo>
                    <a:pt x="804" y="285"/>
                    <a:pt x="845" y="1"/>
                    <a:pt x="742"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48;p36">
              <a:extLst>
                <a:ext uri="{FF2B5EF4-FFF2-40B4-BE49-F238E27FC236}">
                  <a16:creationId xmlns:a16="http://schemas.microsoft.com/office/drawing/2014/main" id="{A326C6BA-87E8-4467-996F-C91E98DE2BE9}"/>
                </a:ext>
              </a:extLst>
            </p:cNvPr>
            <p:cNvSpPr/>
            <p:nvPr/>
          </p:nvSpPr>
          <p:spPr>
            <a:xfrm>
              <a:off x="921966" y="4988407"/>
              <a:ext cx="63576" cy="15481"/>
            </a:xfrm>
            <a:custGeom>
              <a:avLst/>
              <a:gdLst/>
              <a:ahLst/>
              <a:cxnLst/>
              <a:rect l="l" t="t" r="r" b="b"/>
              <a:pathLst>
                <a:path w="1425" h="347" extrusionOk="0">
                  <a:moveTo>
                    <a:pt x="871" y="0"/>
                  </a:moveTo>
                  <a:cubicBezTo>
                    <a:pt x="850" y="0"/>
                    <a:pt x="827" y="24"/>
                    <a:pt x="844" y="42"/>
                  </a:cubicBezTo>
                  <a:cubicBezTo>
                    <a:pt x="890" y="87"/>
                    <a:pt x="924" y="143"/>
                    <a:pt x="969" y="200"/>
                  </a:cubicBezTo>
                  <a:cubicBezTo>
                    <a:pt x="946" y="200"/>
                    <a:pt x="924" y="200"/>
                    <a:pt x="912" y="211"/>
                  </a:cubicBezTo>
                  <a:cubicBezTo>
                    <a:pt x="856" y="155"/>
                    <a:pt x="811" y="87"/>
                    <a:pt x="766" y="30"/>
                  </a:cubicBezTo>
                  <a:cubicBezTo>
                    <a:pt x="762" y="20"/>
                    <a:pt x="755" y="16"/>
                    <a:pt x="748" y="16"/>
                  </a:cubicBezTo>
                  <a:cubicBezTo>
                    <a:pt x="733" y="16"/>
                    <a:pt x="715" y="37"/>
                    <a:pt x="731" y="53"/>
                  </a:cubicBezTo>
                  <a:cubicBezTo>
                    <a:pt x="766" y="110"/>
                    <a:pt x="811" y="166"/>
                    <a:pt x="844" y="223"/>
                  </a:cubicBezTo>
                  <a:cubicBezTo>
                    <a:pt x="751" y="235"/>
                    <a:pt x="653" y="242"/>
                    <a:pt x="555" y="242"/>
                  </a:cubicBezTo>
                  <a:cubicBezTo>
                    <a:pt x="392" y="242"/>
                    <a:pt x="228" y="224"/>
                    <a:pt x="87" y="188"/>
                  </a:cubicBezTo>
                  <a:cubicBezTo>
                    <a:pt x="84" y="188"/>
                    <a:pt x="80" y="188"/>
                    <a:pt x="77" y="188"/>
                  </a:cubicBezTo>
                  <a:cubicBezTo>
                    <a:pt x="17" y="188"/>
                    <a:pt x="0" y="280"/>
                    <a:pt x="64" y="291"/>
                  </a:cubicBezTo>
                  <a:cubicBezTo>
                    <a:pt x="211" y="327"/>
                    <a:pt x="371" y="346"/>
                    <a:pt x="535" y="346"/>
                  </a:cubicBezTo>
                  <a:cubicBezTo>
                    <a:pt x="828" y="346"/>
                    <a:pt x="1130" y="285"/>
                    <a:pt x="1376" y="155"/>
                  </a:cubicBezTo>
                  <a:cubicBezTo>
                    <a:pt x="1424" y="136"/>
                    <a:pt x="1407" y="58"/>
                    <a:pt x="1358" y="58"/>
                  </a:cubicBezTo>
                  <a:cubicBezTo>
                    <a:pt x="1350" y="58"/>
                    <a:pt x="1341" y="60"/>
                    <a:pt x="1331" y="65"/>
                  </a:cubicBezTo>
                  <a:cubicBezTo>
                    <a:pt x="1241" y="110"/>
                    <a:pt x="1127" y="155"/>
                    <a:pt x="1025" y="188"/>
                  </a:cubicBezTo>
                  <a:lnTo>
                    <a:pt x="1025" y="178"/>
                  </a:lnTo>
                  <a:cubicBezTo>
                    <a:pt x="969" y="132"/>
                    <a:pt x="935" y="65"/>
                    <a:pt x="890" y="8"/>
                  </a:cubicBezTo>
                  <a:cubicBezTo>
                    <a:pt x="884" y="2"/>
                    <a:pt x="878" y="0"/>
                    <a:pt x="8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49;p36">
              <a:extLst>
                <a:ext uri="{FF2B5EF4-FFF2-40B4-BE49-F238E27FC236}">
                  <a16:creationId xmlns:a16="http://schemas.microsoft.com/office/drawing/2014/main" id="{650FD839-2736-4983-9546-62FB73BA5A32}"/>
                </a:ext>
              </a:extLst>
            </p:cNvPr>
            <p:cNvSpPr/>
            <p:nvPr/>
          </p:nvSpPr>
          <p:spPr>
            <a:xfrm>
              <a:off x="938964" y="4975959"/>
              <a:ext cx="20701" cy="11065"/>
            </a:xfrm>
            <a:custGeom>
              <a:avLst/>
              <a:gdLst/>
              <a:ahLst/>
              <a:cxnLst/>
              <a:rect l="l" t="t" r="r" b="b"/>
              <a:pathLst>
                <a:path w="464" h="248" extrusionOk="0">
                  <a:moveTo>
                    <a:pt x="362" y="49"/>
                  </a:moveTo>
                  <a:cubicBezTo>
                    <a:pt x="373" y="49"/>
                    <a:pt x="350" y="72"/>
                    <a:pt x="339" y="72"/>
                  </a:cubicBezTo>
                  <a:lnTo>
                    <a:pt x="305" y="106"/>
                  </a:lnTo>
                  <a:lnTo>
                    <a:pt x="294" y="106"/>
                  </a:lnTo>
                  <a:cubicBezTo>
                    <a:pt x="317" y="83"/>
                    <a:pt x="339" y="60"/>
                    <a:pt x="362" y="49"/>
                  </a:cubicBezTo>
                  <a:close/>
                  <a:moveTo>
                    <a:pt x="113" y="70"/>
                  </a:moveTo>
                  <a:cubicBezTo>
                    <a:pt x="116" y="70"/>
                    <a:pt x="119" y="70"/>
                    <a:pt x="124" y="72"/>
                  </a:cubicBezTo>
                  <a:cubicBezTo>
                    <a:pt x="147" y="83"/>
                    <a:pt x="169" y="106"/>
                    <a:pt x="192" y="128"/>
                  </a:cubicBezTo>
                  <a:lnTo>
                    <a:pt x="181" y="128"/>
                  </a:lnTo>
                  <a:cubicBezTo>
                    <a:pt x="158" y="117"/>
                    <a:pt x="147" y="106"/>
                    <a:pt x="124" y="95"/>
                  </a:cubicBezTo>
                  <a:cubicBezTo>
                    <a:pt x="124" y="95"/>
                    <a:pt x="100" y="70"/>
                    <a:pt x="113" y="70"/>
                  </a:cubicBezTo>
                  <a:close/>
                  <a:moveTo>
                    <a:pt x="366" y="0"/>
                  </a:moveTo>
                  <a:cubicBezTo>
                    <a:pt x="316" y="0"/>
                    <a:pt x="261" y="53"/>
                    <a:pt x="226" y="106"/>
                  </a:cubicBezTo>
                  <a:cubicBezTo>
                    <a:pt x="199" y="61"/>
                    <a:pt x="151" y="16"/>
                    <a:pt x="110" y="16"/>
                  </a:cubicBezTo>
                  <a:cubicBezTo>
                    <a:pt x="99" y="16"/>
                    <a:pt x="88" y="20"/>
                    <a:pt x="79" y="27"/>
                  </a:cubicBezTo>
                  <a:cubicBezTo>
                    <a:pt x="0" y="95"/>
                    <a:pt x="124" y="163"/>
                    <a:pt x="192" y="196"/>
                  </a:cubicBezTo>
                  <a:lnTo>
                    <a:pt x="204" y="208"/>
                  </a:lnTo>
                  <a:cubicBezTo>
                    <a:pt x="226" y="208"/>
                    <a:pt x="237" y="219"/>
                    <a:pt x="249" y="230"/>
                  </a:cubicBezTo>
                  <a:cubicBezTo>
                    <a:pt x="253" y="243"/>
                    <a:pt x="261" y="247"/>
                    <a:pt x="270" y="247"/>
                  </a:cubicBezTo>
                  <a:cubicBezTo>
                    <a:pt x="285" y="247"/>
                    <a:pt x="301" y="233"/>
                    <a:pt x="294" y="219"/>
                  </a:cubicBezTo>
                  <a:cubicBezTo>
                    <a:pt x="282" y="196"/>
                    <a:pt x="271" y="185"/>
                    <a:pt x="260" y="173"/>
                  </a:cubicBezTo>
                  <a:cubicBezTo>
                    <a:pt x="328" y="151"/>
                    <a:pt x="463" y="83"/>
                    <a:pt x="407" y="15"/>
                  </a:cubicBezTo>
                  <a:cubicBezTo>
                    <a:pt x="394" y="5"/>
                    <a:pt x="380" y="0"/>
                    <a:pt x="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50;p36">
              <a:extLst>
                <a:ext uri="{FF2B5EF4-FFF2-40B4-BE49-F238E27FC236}">
                  <a16:creationId xmlns:a16="http://schemas.microsoft.com/office/drawing/2014/main" id="{3E00E57B-9314-4E38-BBCD-791664BC14E7}"/>
                </a:ext>
              </a:extLst>
            </p:cNvPr>
            <p:cNvSpPr/>
            <p:nvPr/>
          </p:nvSpPr>
          <p:spPr>
            <a:xfrm>
              <a:off x="937537" y="4986132"/>
              <a:ext cx="7005" cy="6603"/>
            </a:xfrm>
            <a:custGeom>
              <a:avLst/>
              <a:gdLst/>
              <a:ahLst/>
              <a:cxnLst/>
              <a:rect l="l" t="t" r="r" b="b"/>
              <a:pathLst>
                <a:path w="157" h="148" extrusionOk="0">
                  <a:moveTo>
                    <a:pt x="45" y="0"/>
                  </a:moveTo>
                  <a:cubicBezTo>
                    <a:pt x="24" y="0"/>
                    <a:pt x="1" y="28"/>
                    <a:pt x="20" y="48"/>
                  </a:cubicBezTo>
                  <a:cubicBezTo>
                    <a:pt x="55" y="70"/>
                    <a:pt x="100" y="81"/>
                    <a:pt x="100" y="126"/>
                  </a:cubicBezTo>
                  <a:cubicBezTo>
                    <a:pt x="105" y="142"/>
                    <a:pt x="117" y="148"/>
                    <a:pt x="128" y="148"/>
                  </a:cubicBezTo>
                  <a:cubicBezTo>
                    <a:pt x="142" y="148"/>
                    <a:pt x="156" y="139"/>
                    <a:pt x="156" y="126"/>
                  </a:cubicBezTo>
                  <a:cubicBezTo>
                    <a:pt x="156" y="59"/>
                    <a:pt x="100" y="36"/>
                    <a:pt x="55" y="2"/>
                  </a:cubicBezTo>
                  <a:cubicBezTo>
                    <a:pt x="52" y="1"/>
                    <a:pt x="48"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51;p36">
              <a:extLst>
                <a:ext uri="{FF2B5EF4-FFF2-40B4-BE49-F238E27FC236}">
                  <a16:creationId xmlns:a16="http://schemas.microsoft.com/office/drawing/2014/main" id="{FF758C44-F1A7-4E9B-805E-3E0B8561C75E}"/>
                </a:ext>
              </a:extLst>
            </p:cNvPr>
            <p:cNvSpPr/>
            <p:nvPr/>
          </p:nvSpPr>
          <p:spPr>
            <a:xfrm>
              <a:off x="941731" y="4984392"/>
              <a:ext cx="7138" cy="6826"/>
            </a:xfrm>
            <a:custGeom>
              <a:avLst/>
              <a:gdLst/>
              <a:ahLst/>
              <a:cxnLst/>
              <a:rect l="l" t="t" r="r" b="b"/>
              <a:pathLst>
                <a:path w="160" h="153" extrusionOk="0">
                  <a:moveTo>
                    <a:pt x="27" y="1"/>
                  </a:moveTo>
                  <a:cubicBezTo>
                    <a:pt x="10" y="1"/>
                    <a:pt x="1" y="34"/>
                    <a:pt x="29" y="52"/>
                  </a:cubicBezTo>
                  <a:cubicBezTo>
                    <a:pt x="62" y="75"/>
                    <a:pt x="96" y="87"/>
                    <a:pt x="107" y="132"/>
                  </a:cubicBezTo>
                  <a:cubicBezTo>
                    <a:pt x="112" y="146"/>
                    <a:pt x="123" y="152"/>
                    <a:pt x="133" y="152"/>
                  </a:cubicBezTo>
                  <a:cubicBezTo>
                    <a:pt x="147" y="152"/>
                    <a:pt x="159" y="140"/>
                    <a:pt x="152" y="120"/>
                  </a:cubicBezTo>
                  <a:cubicBezTo>
                    <a:pt x="142" y="64"/>
                    <a:pt x="96" y="30"/>
                    <a:pt x="39" y="7"/>
                  </a:cubicBezTo>
                  <a:cubicBezTo>
                    <a:pt x="35" y="3"/>
                    <a:pt x="31"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52;p36">
              <a:extLst>
                <a:ext uri="{FF2B5EF4-FFF2-40B4-BE49-F238E27FC236}">
                  <a16:creationId xmlns:a16="http://schemas.microsoft.com/office/drawing/2014/main" id="{B0EEC490-6169-47B6-9C2E-36608E0FC48D}"/>
                </a:ext>
              </a:extLst>
            </p:cNvPr>
            <p:cNvSpPr/>
            <p:nvPr/>
          </p:nvSpPr>
          <p:spPr>
            <a:xfrm>
              <a:off x="956097" y="4820742"/>
              <a:ext cx="62104" cy="92888"/>
            </a:xfrm>
            <a:custGeom>
              <a:avLst/>
              <a:gdLst/>
              <a:ahLst/>
              <a:cxnLst/>
              <a:rect l="l" t="t" r="r" b="b"/>
              <a:pathLst>
                <a:path w="1392" h="2082" extrusionOk="0">
                  <a:moveTo>
                    <a:pt x="645" y="0"/>
                  </a:moveTo>
                  <a:cubicBezTo>
                    <a:pt x="645" y="0"/>
                    <a:pt x="305" y="181"/>
                    <a:pt x="1" y="486"/>
                  </a:cubicBezTo>
                  <a:cubicBezTo>
                    <a:pt x="147" y="747"/>
                    <a:pt x="272" y="1006"/>
                    <a:pt x="362" y="1278"/>
                  </a:cubicBezTo>
                  <a:cubicBezTo>
                    <a:pt x="453" y="1538"/>
                    <a:pt x="566" y="1810"/>
                    <a:pt x="667" y="2081"/>
                  </a:cubicBezTo>
                  <a:cubicBezTo>
                    <a:pt x="656" y="1923"/>
                    <a:pt x="622" y="1764"/>
                    <a:pt x="589" y="1640"/>
                  </a:cubicBezTo>
                  <a:lnTo>
                    <a:pt x="1391" y="1097"/>
                  </a:lnTo>
                  <a:lnTo>
                    <a:pt x="645" y="0"/>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53;p36">
              <a:extLst>
                <a:ext uri="{FF2B5EF4-FFF2-40B4-BE49-F238E27FC236}">
                  <a16:creationId xmlns:a16="http://schemas.microsoft.com/office/drawing/2014/main" id="{9AA035A3-4C78-424C-97D3-C675501E832C}"/>
                </a:ext>
              </a:extLst>
            </p:cNvPr>
            <p:cNvSpPr/>
            <p:nvPr/>
          </p:nvSpPr>
          <p:spPr>
            <a:xfrm>
              <a:off x="1045908" y="4830290"/>
              <a:ext cx="179575" cy="82805"/>
            </a:xfrm>
            <a:custGeom>
              <a:avLst/>
              <a:gdLst/>
              <a:ahLst/>
              <a:cxnLst/>
              <a:rect l="l" t="t" r="r" b="b"/>
              <a:pathLst>
                <a:path w="4025" h="1856" extrusionOk="0">
                  <a:moveTo>
                    <a:pt x="1109" y="1"/>
                  </a:moveTo>
                  <a:lnTo>
                    <a:pt x="0" y="747"/>
                  </a:lnTo>
                  <a:cubicBezTo>
                    <a:pt x="0" y="747"/>
                    <a:pt x="599" y="1855"/>
                    <a:pt x="1470" y="1855"/>
                  </a:cubicBezTo>
                  <a:cubicBezTo>
                    <a:pt x="2330" y="1844"/>
                    <a:pt x="3630" y="1403"/>
                    <a:pt x="3630" y="1403"/>
                  </a:cubicBezTo>
                  <a:cubicBezTo>
                    <a:pt x="3630" y="1403"/>
                    <a:pt x="3867" y="1759"/>
                    <a:pt x="3945" y="1759"/>
                  </a:cubicBezTo>
                  <a:cubicBezTo>
                    <a:pt x="3950" y="1759"/>
                    <a:pt x="3955" y="1758"/>
                    <a:pt x="3958" y="1754"/>
                  </a:cubicBezTo>
                  <a:cubicBezTo>
                    <a:pt x="4025" y="1698"/>
                    <a:pt x="3993" y="939"/>
                    <a:pt x="3801" y="939"/>
                  </a:cubicBezTo>
                  <a:cubicBezTo>
                    <a:pt x="3797" y="939"/>
                    <a:pt x="3793" y="939"/>
                    <a:pt x="3788" y="940"/>
                  </a:cubicBezTo>
                  <a:cubicBezTo>
                    <a:pt x="3788" y="940"/>
                    <a:pt x="2999" y="729"/>
                    <a:pt x="2290" y="729"/>
                  </a:cubicBezTo>
                  <a:cubicBezTo>
                    <a:pt x="2053" y="729"/>
                    <a:pt x="1826" y="753"/>
                    <a:pt x="1640" y="815"/>
                  </a:cubicBezTo>
                  <a:lnTo>
                    <a:pt x="1109" y="1"/>
                  </a:ln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54;p36">
              <a:extLst>
                <a:ext uri="{FF2B5EF4-FFF2-40B4-BE49-F238E27FC236}">
                  <a16:creationId xmlns:a16="http://schemas.microsoft.com/office/drawing/2014/main" id="{188FCEDD-958D-4938-AF6D-FEC16FD073D4}"/>
                </a:ext>
              </a:extLst>
            </p:cNvPr>
            <p:cNvSpPr/>
            <p:nvPr/>
          </p:nvSpPr>
          <p:spPr>
            <a:xfrm>
              <a:off x="1193585" y="4867098"/>
              <a:ext cx="34487" cy="58178"/>
            </a:xfrm>
            <a:custGeom>
              <a:avLst/>
              <a:gdLst/>
              <a:ahLst/>
              <a:cxnLst/>
              <a:rect l="l" t="t" r="r" b="b"/>
              <a:pathLst>
                <a:path w="773" h="1304" extrusionOk="0">
                  <a:moveTo>
                    <a:pt x="492" y="0"/>
                  </a:moveTo>
                  <a:cubicBezTo>
                    <a:pt x="412" y="0"/>
                    <a:pt x="297" y="24"/>
                    <a:pt x="297" y="24"/>
                  </a:cubicBezTo>
                  <a:cubicBezTo>
                    <a:pt x="297" y="24"/>
                    <a:pt x="456" y="193"/>
                    <a:pt x="343" y="544"/>
                  </a:cubicBezTo>
                  <a:cubicBezTo>
                    <a:pt x="343" y="544"/>
                    <a:pt x="270" y="532"/>
                    <a:pt x="197" y="532"/>
                  </a:cubicBezTo>
                  <a:cubicBezTo>
                    <a:pt x="99" y="532"/>
                    <a:pt x="0" y="554"/>
                    <a:pt x="71" y="658"/>
                  </a:cubicBezTo>
                  <a:cubicBezTo>
                    <a:pt x="116" y="714"/>
                    <a:pt x="343" y="714"/>
                    <a:pt x="343" y="714"/>
                  </a:cubicBezTo>
                  <a:cubicBezTo>
                    <a:pt x="343" y="714"/>
                    <a:pt x="574" y="1304"/>
                    <a:pt x="662" y="1304"/>
                  </a:cubicBezTo>
                  <a:cubicBezTo>
                    <a:pt x="665" y="1304"/>
                    <a:pt x="668" y="1303"/>
                    <a:pt x="671" y="1302"/>
                  </a:cubicBezTo>
                  <a:cubicBezTo>
                    <a:pt x="772" y="1211"/>
                    <a:pt x="739" y="183"/>
                    <a:pt x="558" y="13"/>
                  </a:cubicBezTo>
                  <a:cubicBezTo>
                    <a:pt x="546" y="4"/>
                    <a:pt x="521" y="0"/>
                    <a:pt x="492"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55;p36">
              <a:extLst>
                <a:ext uri="{FF2B5EF4-FFF2-40B4-BE49-F238E27FC236}">
                  <a16:creationId xmlns:a16="http://schemas.microsoft.com/office/drawing/2014/main" id="{8DB6D88F-50D7-43B7-A93C-3DDEC44CD628}"/>
                </a:ext>
              </a:extLst>
            </p:cNvPr>
            <p:cNvSpPr/>
            <p:nvPr/>
          </p:nvSpPr>
          <p:spPr>
            <a:xfrm>
              <a:off x="1213082" y="4864822"/>
              <a:ext cx="18024" cy="61390"/>
            </a:xfrm>
            <a:custGeom>
              <a:avLst/>
              <a:gdLst/>
              <a:ahLst/>
              <a:cxnLst/>
              <a:rect l="l" t="t" r="r" b="b"/>
              <a:pathLst>
                <a:path w="404" h="1376" extrusionOk="0">
                  <a:moveTo>
                    <a:pt x="120" y="1"/>
                  </a:moveTo>
                  <a:cubicBezTo>
                    <a:pt x="87" y="1"/>
                    <a:pt x="54" y="28"/>
                    <a:pt x="76" y="64"/>
                  </a:cubicBezTo>
                  <a:cubicBezTo>
                    <a:pt x="121" y="166"/>
                    <a:pt x="166" y="267"/>
                    <a:pt x="189" y="380"/>
                  </a:cubicBezTo>
                  <a:cubicBezTo>
                    <a:pt x="132" y="425"/>
                    <a:pt x="76" y="460"/>
                    <a:pt x="19" y="516"/>
                  </a:cubicBezTo>
                  <a:cubicBezTo>
                    <a:pt x="0" y="525"/>
                    <a:pt x="11" y="556"/>
                    <a:pt x="34" y="556"/>
                  </a:cubicBezTo>
                  <a:cubicBezTo>
                    <a:pt x="40" y="556"/>
                    <a:pt x="46" y="555"/>
                    <a:pt x="53" y="550"/>
                  </a:cubicBezTo>
                  <a:cubicBezTo>
                    <a:pt x="98" y="516"/>
                    <a:pt x="154" y="471"/>
                    <a:pt x="211" y="437"/>
                  </a:cubicBezTo>
                  <a:cubicBezTo>
                    <a:pt x="211" y="448"/>
                    <a:pt x="211" y="471"/>
                    <a:pt x="222" y="493"/>
                  </a:cubicBezTo>
                  <a:cubicBezTo>
                    <a:pt x="154" y="538"/>
                    <a:pt x="98" y="584"/>
                    <a:pt x="30" y="629"/>
                  </a:cubicBezTo>
                  <a:cubicBezTo>
                    <a:pt x="11" y="648"/>
                    <a:pt x="25" y="677"/>
                    <a:pt x="51" y="677"/>
                  </a:cubicBezTo>
                  <a:cubicBezTo>
                    <a:pt x="55" y="677"/>
                    <a:pt x="59" y="676"/>
                    <a:pt x="64" y="674"/>
                  </a:cubicBezTo>
                  <a:cubicBezTo>
                    <a:pt x="121" y="629"/>
                    <a:pt x="177" y="595"/>
                    <a:pt x="222" y="550"/>
                  </a:cubicBezTo>
                  <a:lnTo>
                    <a:pt x="222" y="550"/>
                  </a:lnTo>
                  <a:cubicBezTo>
                    <a:pt x="267" y="810"/>
                    <a:pt x="257" y="1081"/>
                    <a:pt x="189" y="1319"/>
                  </a:cubicBezTo>
                  <a:cubicBezTo>
                    <a:pt x="182" y="1356"/>
                    <a:pt x="209" y="1376"/>
                    <a:pt x="237" y="1376"/>
                  </a:cubicBezTo>
                  <a:cubicBezTo>
                    <a:pt x="261" y="1376"/>
                    <a:pt x="285" y="1361"/>
                    <a:pt x="290" y="1330"/>
                  </a:cubicBezTo>
                  <a:cubicBezTo>
                    <a:pt x="403" y="923"/>
                    <a:pt x="370" y="403"/>
                    <a:pt x="166" y="30"/>
                  </a:cubicBezTo>
                  <a:cubicBezTo>
                    <a:pt x="158" y="9"/>
                    <a:pt x="139" y="1"/>
                    <a:pt x="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56;p36">
              <a:extLst>
                <a:ext uri="{FF2B5EF4-FFF2-40B4-BE49-F238E27FC236}">
                  <a16:creationId xmlns:a16="http://schemas.microsoft.com/office/drawing/2014/main" id="{48EC4933-925D-48A2-B350-4E177C2157BD}"/>
                </a:ext>
              </a:extLst>
            </p:cNvPr>
            <p:cNvSpPr/>
            <p:nvPr/>
          </p:nvSpPr>
          <p:spPr>
            <a:xfrm>
              <a:off x="1199742" y="4891547"/>
              <a:ext cx="12581" cy="16151"/>
            </a:xfrm>
            <a:custGeom>
              <a:avLst/>
              <a:gdLst/>
              <a:ahLst/>
              <a:cxnLst/>
              <a:rect l="l" t="t" r="r" b="b"/>
              <a:pathLst>
                <a:path w="282" h="362" extrusionOk="0">
                  <a:moveTo>
                    <a:pt x="83" y="50"/>
                  </a:moveTo>
                  <a:cubicBezTo>
                    <a:pt x="88" y="50"/>
                    <a:pt x="103" y="66"/>
                    <a:pt x="103" y="75"/>
                  </a:cubicBezTo>
                  <a:cubicBezTo>
                    <a:pt x="113" y="86"/>
                    <a:pt x="114" y="96"/>
                    <a:pt x="123" y="114"/>
                  </a:cubicBezTo>
                  <a:lnTo>
                    <a:pt x="123" y="114"/>
                  </a:lnTo>
                  <a:cubicBezTo>
                    <a:pt x="97" y="100"/>
                    <a:pt x="81" y="72"/>
                    <a:pt x="81" y="53"/>
                  </a:cubicBezTo>
                  <a:cubicBezTo>
                    <a:pt x="81" y="51"/>
                    <a:pt x="81" y="50"/>
                    <a:pt x="83" y="50"/>
                  </a:cubicBezTo>
                  <a:close/>
                  <a:moveTo>
                    <a:pt x="159" y="234"/>
                  </a:moveTo>
                  <a:lnTo>
                    <a:pt x="159" y="245"/>
                  </a:lnTo>
                  <a:cubicBezTo>
                    <a:pt x="148" y="256"/>
                    <a:pt x="137" y="268"/>
                    <a:pt x="126" y="290"/>
                  </a:cubicBezTo>
                  <a:cubicBezTo>
                    <a:pt x="126" y="290"/>
                    <a:pt x="107" y="309"/>
                    <a:pt x="102" y="309"/>
                  </a:cubicBezTo>
                  <a:cubicBezTo>
                    <a:pt x="100" y="309"/>
                    <a:pt x="100" y="307"/>
                    <a:pt x="103" y="301"/>
                  </a:cubicBezTo>
                  <a:cubicBezTo>
                    <a:pt x="103" y="279"/>
                    <a:pt x="137" y="245"/>
                    <a:pt x="159" y="234"/>
                  </a:cubicBezTo>
                  <a:close/>
                  <a:moveTo>
                    <a:pt x="84" y="1"/>
                  </a:moveTo>
                  <a:cubicBezTo>
                    <a:pt x="72" y="1"/>
                    <a:pt x="59" y="6"/>
                    <a:pt x="46" y="19"/>
                  </a:cubicBezTo>
                  <a:cubicBezTo>
                    <a:pt x="1" y="64"/>
                    <a:pt x="69" y="143"/>
                    <a:pt x="137" y="188"/>
                  </a:cubicBezTo>
                  <a:cubicBezTo>
                    <a:pt x="81" y="223"/>
                    <a:pt x="13" y="290"/>
                    <a:pt x="58" y="336"/>
                  </a:cubicBezTo>
                  <a:cubicBezTo>
                    <a:pt x="73" y="354"/>
                    <a:pt x="89" y="361"/>
                    <a:pt x="104" y="361"/>
                  </a:cubicBezTo>
                  <a:cubicBezTo>
                    <a:pt x="154" y="361"/>
                    <a:pt x="199" y="275"/>
                    <a:pt x="216" y="223"/>
                  </a:cubicBezTo>
                  <a:cubicBezTo>
                    <a:pt x="227" y="223"/>
                    <a:pt x="227" y="223"/>
                    <a:pt x="227" y="211"/>
                  </a:cubicBezTo>
                  <a:cubicBezTo>
                    <a:pt x="239" y="200"/>
                    <a:pt x="239" y="177"/>
                    <a:pt x="262" y="177"/>
                  </a:cubicBezTo>
                  <a:cubicBezTo>
                    <a:pt x="282" y="157"/>
                    <a:pt x="274" y="119"/>
                    <a:pt x="249" y="119"/>
                  </a:cubicBezTo>
                  <a:cubicBezTo>
                    <a:pt x="246" y="119"/>
                    <a:pt x="242" y="119"/>
                    <a:pt x="239" y="120"/>
                  </a:cubicBezTo>
                  <a:lnTo>
                    <a:pt x="205" y="155"/>
                  </a:lnTo>
                  <a:lnTo>
                    <a:pt x="194" y="155"/>
                  </a:lnTo>
                  <a:cubicBezTo>
                    <a:pt x="175" y="100"/>
                    <a:pt x="135" y="1"/>
                    <a:pt x="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57;p36">
              <a:extLst>
                <a:ext uri="{FF2B5EF4-FFF2-40B4-BE49-F238E27FC236}">
                  <a16:creationId xmlns:a16="http://schemas.microsoft.com/office/drawing/2014/main" id="{52226087-D7A8-4649-9C57-749673D410E9}"/>
                </a:ext>
              </a:extLst>
            </p:cNvPr>
            <p:cNvSpPr/>
            <p:nvPr/>
          </p:nvSpPr>
          <p:spPr>
            <a:xfrm>
              <a:off x="1210628" y="4904485"/>
              <a:ext cx="7852" cy="6425"/>
            </a:xfrm>
            <a:custGeom>
              <a:avLst/>
              <a:gdLst/>
              <a:ahLst/>
              <a:cxnLst/>
              <a:rect l="l" t="t" r="r" b="b"/>
              <a:pathLst>
                <a:path w="176" h="144" extrusionOk="0">
                  <a:moveTo>
                    <a:pt x="131" y="0"/>
                  </a:moveTo>
                  <a:cubicBezTo>
                    <a:pt x="74" y="11"/>
                    <a:pt x="40" y="57"/>
                    <a:pt x="18" y="102"/>
                  </a:cubicBezTo>
                  <a:cubicBezTo>
                    <a:pt x="0" y="119"/>
                    <a:pt x="23" y="144"/>
                    <a:pt x="39" y="144"/>
                  </a:cubicBezTo>
                  <a:cubicBezTo>
                    <a:pt x="44" y="144"/>
                    <a:pt x="48" y="141"/>
                    <a:pt x="51" y="136"/>
                  </a:cubicBezTo>
                  <a:cubicBezTo>
                    <a:pt x="74" y="102"/>
                    <a:pt x="96" y="57"/>
                    <a:pt x="141" y="57"/>
                  </a:cubicBezTo>
                  <a:cubicBezTo>
                    <a:pt x="176" y="57"/>
                    <a:pt x="164"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58;p36">
              <a:extLst>
                <a:ext uri="{FF2B5EF4-FFF2-40B4-BE49-F238E27FC236}">
                  <a16:creationId xmlns:a16="http://schemas.microsoft.com/office/drawing/2014/main" id="{BCA99B02-87BE-4B2B-8FA9-1121EB897210}"/>
                </a:ext>
              </a:extLst>
            </p:cNvPr>
            <p:cNvSpPr/>
            <p:nvPr/>
          </p:nvSpPr>
          <p:spPr>
            <a:xfrm>
              <a:off x="1208977" y="4900381"/>
              <a:ext cx="7495" cy="6603"/>
            </a:xfrm>
            <a:custGeom>
              <a:avLst/>
              <a:gdLst/>
              <a:ahLst/>
              <a:cxnLst/>
              <a:rect l="l" t="t" r="r" b="b"/>
              <a:pathLst>
                <a:path w="168" h="148" extrusionOk="0">
                  <a:moveTo>
                    <a:pt x="142" y="0"/>
                  </a:moveTo>
                  <a:cubicBezTo>
                    <a:pt x="139" y="0"/>
                    <a:pt x="136" y="1"/>
                    <a:pt x="133" y="2"/>
                  </a:cubicBezTo>
                  <a:cubicBezTo>
                    <a:pt x="65" y="13"/>
                    <a:pt x="43" y="58"/>
                    <a:pt x="9" y="115"/>
                  </a:cubicBezTo>
                  <a:cubicBezTo>
                    <a:pt x="1" y="131"/>
                    <a:pt x="21" y="147"/>
                    <a:pt x="38" y="147"/>
                  </a:cubicBezTo>
                  <a:cubicBezTo>
                    <a:pt x="45" y="147"/>
                    <a:pt x="51" y="144"/>
                    <a:pt x="55" y="138"/>
                  </a:cubicBezTo>
                  <a:cubicBezTo>
                    <a:pt x="77" y="103"/>
                    <a:pt x="100" y="58"/>
                    <a:pt x="133" y="58"/>
                  </a:cubicBezTo>
                  <a:cubicBezTo>
                    <a:pt x="164" y="48"/>
                    <a:pt x="167"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59;p36">
              <a:extLst>
                <a:ext uri="{FF2B5EF4-FFF2-40B4-BE49-F238E27FC236}">
                  <a16:creationId xmlns:a16="http://schemas.microsoft.com/office/drawing/2014/main" id="{E83F3FA2-D62D-43DC-9493-2ED47780DE08}"/>
                </a:ext>
              </a:extLst>
            </p:cNvPr>
            <p:cNvSpPr/>
            <p:nvPr/>
          </p:nvSpPr>
          <p:spPr>
            <a:xfrm>
              <a:off x="1045908" y="4830290"/>
              <a:ext cx="92888" cy="61613"/>
            </a:xfrm>
            <a:custGeom>
              <a:avLst/>
              <a:gdLst/>
              <a:ahLst/>
              <a:cxnLst/>
              <a:rect l="l" t="t" r="r" b="b"/>
              <a:pathLst>
                <a:path w="2082" h="1381" extrusionOk="0">
                  <a:moveTo>
                    <a:pt x="1109" y="1"/>
                  </a:moveTo>
                  <a:lnTo>
                    <a:pt x="0" y="747"/>
                  </a:lnTo>
                  <a:cubicBezTo>
                    <a:pt x="0" y="747"/>
                    <a:pt x="181" y="1075"/>
                    <a:pt x="486" y="1380"/>
                  </a:cubicBezTo>
                  <a:cubicBezTo>
                    <a:pt x="735" y="1245"/>
                    <a:pt x="996" y="1121"/>
                    <a:pt x="1278" y="1030"/>
                  </a:cubicBezTo>
                  <a:cubicBezTo>
                    <a:pt x="1538" y="940"/>
                    <a:pt x="1810" y="827"/>
                    <a:pt x="2081" y="736"/>
                  </a:cubicBezTo>
                  <a:lnTo>
                    <a:pt x="2081" y="736"/>
                  </a:lnTo>
                  <a:cubicBezTo>
                    <a:pt x="1923" y="747"/>
                    <a:pt x="1764" y="770"/>
                    <a:pt x="1640" y="815"/>
                  </a:cubicBezTo>
                  <a:lnTo>
                    <a:pt x="1109" y="1"/>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60;p36">
              <a:extLst>
                <a:ext uri="{FF2B5EF4-FFF2-40B4-BE49-F238E27FC236}">
                  <a16:creationId xmlns:a16="http://schemas.microsoft.com/office/drawing/2014/main" id="{2D4FB765-6B3A-4555-9312-1864BB9F659A}"/>
                </a:ext>
              </a:extLst>
            </p:cNvPr>
            <p:cNvSpPr/>
            <p:nvPr/>
          </p:nvSpPr>
          <p:spPr>
            <a:xfrm>
              <a:off x="949538" y="4772781"/>
              <a:ext cx="171099" cy="117114"/>
            </a:xfrm>
            <a:custGeom>
              <a:avLst/>
              <a:gdLst/>
              <a:ahLst/>
              <a:cxnLst/>
              <a:rect l="l" t="t" r="r" b="b"/>
              <a:pathLst>
                <a:path w="3835" h="2625" extrusionOk="0">
                  <a:moveTo>
                    <a:pt x="2872" y="1"/>
                  </a:moveTo>
                  <a:lnTo>
                    <a:pt x="758" y="340"/>
                  </a:lnTo>
                  <a:lnTo>
                    <a:pt x="814" y="702"/>
                  </a:lnTo>
                  <a:lnTo>
                    <a:pt x="0" y="1143"/>
                  </a:lnTo>
                  <a:cubicBezTo>
                    <a:pt x="0" y="1143"/>
                    <a:pt x="656" y="2116"/>
                    <a:pt x="1040" y="2511"/>
                  </a:cubicBezTo>
                  <a:lnTo>
                    <a:pt x="1979" y="1867"/>
                  </a:lnTo>
                  <a:lnTo>
                    <a:pt x="2397" y="2624"/>
                  </a:lnTo>
                  <a:lnTo>
                    <a:pt x="3834" y="1787"/>
                  </a:lnTo>
                  <a:cubicBezTo>
                    <a:pt x="3834" y="1787"/>
                    <a:pt x="3676" y="419"/>
                    <a:pt x="2872"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61;p36">
              <a:extLst>
                <a:ext uri="{FF2B5EF4-FFF2-40B4-BE49-F238E27FC236}">
                  <a16:creationId xmlns:a16="http://schemas.microsoft.com/office/drawing/2014/main" id="{4C91299E-9058-4F74-AA2C-3E0CF705DE38}"/>
                </a:ext>
              </a:extLst>
            </p:cNvPr>
            <p:cNvSpPr/>
            <p:nvPr/>
          </p:nvSpPr>
          <p:spPr>
            <a:xfrm>
              <a:off x="970240" y="4772781"/>
              <a:ext cx="114036" cy="39930"/>
            </a:xfrm>
            <a:custGeom>
              <a:avLst/>
              <a:gdLst/>
              <a:ahLst/>
              <a:cxnLst/>
              <a:rect l="l" t="t" r="r" b="b"/>
              <a:pathLst>
                <a:path w="2556" h="895" extrusionOk="0">
                  <a:moveTo>
                    <a:pt x="2408" y="1"/>
                  </a:moveTo>
                  <a:lnTo>
                    <a:pt x="294" y="340"/>
                  </a:lnTo>
                  <a:lnTo>
                    <a:pt x="350" y="702"/>
                  </a:lnTo>
                  <a:lnTo>
                    <a:pt x="0" y="894"/>
                  </a:lnTo>
                  <a:lnTo>
                    <a:pt x="430" y="770"/>
                  </a:lnTo>
                  <a:cubicBezTo>
                    <a:pt x="430" y="770"/>
                    <a:pt x="608" y="805"/>
                    <a:pt x="872" y="805"/>
                  </a:cubicBezTo>
                  <a:cubicBezTo>
                    <a:pt x="1334" y="805"/>
                    <a:pt x="2059" y="696"/>
                    <a:pt x="2556" y="91"/>
                  </a:cubicBezTo>
                  <a:cubicBezTo>
                    <a:pt x="2511" y="58"/>
                    <a:pt x="2454" y="23"/>
                    <a:pt x="2408"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62;p36">
              <a:extLst>
                <a:ext uri="{FF2B5EF4-FFF2-40B4-BE49-F238E27FC236}">
                  <a16:creationId xmlns:a16="http://schemas.microsoft.com/office/drawing/2014/main" id="{8CE87455-650D-45DE-9FD9-DE3D5DB57EE3}"/>
                </a:ext>
              </a:extLst>
            </p:cNvPr>
            <p:cNvSpPr/>
            <p:nvPr/>
          </p:nvSpPr>
          <p:spPr>
            <a:xfrm>
              <a:off x="977780" y="4844968"/>
              <a:ext cx="60096" cy="39886"/>
            </a:xfrm>
            <a:custGeom>
              <a:avLst/>
              <a:gdLst/>
              <a:ahLst/>
              <a:cxnLst/>
              <a:rect l="l" t="t" r="r" b="b"/>
              <a:pathLst>
                <a:path w="1347" h="894" extrusionOk="0">
                  <a:moveTo>
                    <a:pt x="1301" y="0"/>
                  </a:moveTo>
                  <a:lnTo>
                    <a:pt x="0" y="407"/>
                  </a:lnTo>
                  <a:cubicBezTo>
                    <a:pt x="148" y="599"/>
                    <a:pt x="284" y="769"/>
                    <a:pt x="407" y="893"/>
                  </a:cubicBezTo>
                  <a:lnTo>
                    <a:pt x="1346" y="249"/>
                  </a:lnTo>
                  <a:lnTo>
                    <a:pt x="1301"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63;p36">
              <a:extLst>
                <a:ext uri="{FF2B5EF4-FFF2-40B4-BE49-F238E27FC236}">
                  <a16:creationId xmlns:a16="http://schemas.microsoft.com/office/drawing/2014/main" id="{D6773531-AE01-410B-80EB-2DC6D3C2D160}"/>
                </a:ext>
              </a:extLst>
            </p:cNvPr>
            <p:cNvSpPr/>
            <p:nvPr/>
          </p:nvSpPr>
          <p:spPr>
            <a:xfrm>
              <a:off x="970731" y="4650222"/>
              <a:ext cx="112564" cy="154413"/>
            </a:xfrm>
            <a:custGeom>
              <a:avLst/>
              <a:gdLst/>
              <a:ahLst/>
              <a:cxnLst/>
              <a:rect l="l" t="t" r="r" b="b"/>
              <a:pathLst>
                <a:path w="2523" h="3461" extrusionOk="0">
                  <a:moveTo>
                    <a:pt x="1900" y="0"/>
                  </a:moveTo>
                  <a:cubicBezTo>
                    <a:pt x="1900" y="0"/>
                    <a:pt x="927" y="91"/>
                    <a:pt x="328" y="249"/>
                  </a:cubicBezTo>
                  <a:cubicBezTo>
                    <a:pt x="328" y="249"/>
                    <a:pt x="0" y="2420"/>
                    <a:pt x="125" y="3393"/>
                  </a:cubicBezTo>
                  <a:cubicBezTo>
                    <a:pt x="125" y="3393"/>
                    <a:pt x="339" y="3461"/>
                    <a:pt x="666" y="3461"/>
                  </a:cubicBezTo>
                  <a:cubicBezTo>
                    <a:pt x="1148" y="3461"/>
                    <a:pt x="1875" y="3313"/>
                    <a:pt x="2522" y="2578"/>
                  </a:cubicBezTo>
                  <a:cubicBezTo>
                    <a:pt x="2522" y="2578"/>
                    <a:pt x="1968" y="973"/>
                    <a:pt x="1900" y="0"/>
                  </a:cubicBezTo>
                  <a:close/>
                </a:path>
              </a:pathLst>
            </a:custGeom>
            <a:solidFill>
              <a:srgbClr val="68A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64;p36">
              <a:extLst>
                <a:ext uri="{FF2B5EF4-FFF2-40B4-BE49-F238E27FC236}">
                  <a16:creationId xmlns:a16="http://schemas.microsoft.com/office/drawing/2014/main" id="{85FA1BE0-7A74-41A3-8203-6929B9F3E6FF}"/>
                </a:ext>
              </a:extLst>
            </p:cNvPr>
            <p:cNvSpPr/>
            <p:nvPr/>
          </p:nvSpPr>
          <p:spPr>
            <a:xfrm>
              <a:off x="975281" y="4650222"/>
              <a:ext cx="108013" cy="154413"/>
            </a:xfrm>
            <a:custGeom>
              <a:avLst/>
              <a:gdLst/>
              <a:ahLst/>
              <a:cxnLst/>
              <a:rect l="l" t="t" r="r" b="b"/>
              <a:pathLst>
                <a:path w="2421" h="3461" extrusionOk="0">
                  <a:moveTo>
                    <a:pt x="1798" y="0"/>
                  </a:moveTo>
                  <a:cubicBezTo>
                    <a:pt x="1798" y="0"/>
                    <a:pt x="1742" y="0"/>
                    <a:pt x="1651" y="11"/>
                  </a:cubicBezTo>
                  <a:cubicBezTo>
                    <a:pt x="1629" y="169"/>
                    <a:pt x="1549" y="362"/>
                    <a:pt x="1526" y="475"/>
                  </a:cubicBezTo>
                  <a:cubicBezTo>
                    <a:pt x="1402" y="927"/>
                    <a:pt x="1267" y="1391"/>
                    <a:pt x="1063" y="1820"/>
                  </a:cubicBezTo>
                  <a:cubicBezTo>
                    <a:pt x="803" y="2330"/>
                    <a:pt x="441" y="2759"/>
                    <a:pt x="0" y="3087"/>
                  </a:cubicBezTo>
                  <a:cubicBezTo>
                    <a:pt x="0" y="3200"/>
                    <a:pt x="11" y="3302"/>
                    <a:pt x="23" y="3393"/>
                  </a:cubicBezTo>
                  <a:cubicBezTo>
                    <a:pt x="23" y="3393"/>
                    <a:pt x="237" y="3461"/>
                    <a:pt x="564" y="3461"/>
                  </a:cubicBezTo>
                  <a:cubicBezTo>
                    <a:pt x="1046" y="3461"/>
                    <a:pt x="1773" y="3313"/>
                    <a:pt x="2420" y="2578"/>
                  </a:cubicBezTo>
                  <a:cubicBezTo>
                    <a:pt x="2420" y="2578"/>
                    <a:pt x="1866" y="973"/>
                    <a:pt x="1798" y="0"/>
                  </a:cubicBezTo>
                  <a:close/>
                </a:path>
              </a:pathLst>
            </a:custGeom>
            <a:solidFill>
              <a:srgbClr val="436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65;p36">
              <a:extLst>
                <a:ext uri="{FF2B5EF4-FFF2-40B4-BE49-F238E27FC236}">
                  <a16:creationId xmlns:a16="http://schemas.microsoft.com/office/drawing/2014/main" id="{C3BC5E85-5EC0-4194-81B7-3BC9DA73A0E9}"/>
                </a:ext>
              </a:extLst>
            </p:cNvPr>
            <p:cNvSpPr/>
            <p:nvPr/>
          </p:nvSpPr>
          <p:spPr>
            <a:xfrm>
              <a:off x="1039305" y="4650713"/>
              <a:ext cx="22263" cy="135763"/>
            </a:xfrm>
            <a:custGeom>
              <a:avLst/>
              <a:gdLst/>
              <a:ahLst/>
              <a:cxnLst/>
              <a:rect l="l" t="t" r="r" b="b"/>
              <a:pathLst>
                <a:path w="499" h="3043" extrusionOk="0">
                  <a:moveTo>
                    <a:pt x="171" y="0"/>
                  </a:moveTo>
                  <a:cubicBezTo>
                    <a:pt x="159" y="12"/>
                    <a:pt x="137" y="12"/>
                    <a:pt x="114" y="12"/>
                  </a:cubicBezTo>
                  <a:cubicBezTo>
                    <a:pt x="1" y="543"/>
                    <a:pt x="46" y="1108"/>
                    <a:pt x="114" y="1651"/>
                  </a:cubicBezTo>
                  <a:cubicBezTo>
                    <a:pt x="171" y="2138"/>
                    <a:pt x="272" y="2601"/>
                    <a:pt x="453" y="3042"/>
                  </a:cubicBezTo>
                  <a:cubicBezTo>
                    <a:pt x="476" y="3031"/>
                    <a:pt x="488" y="3020"/>
                    <a:pt x="499" y="3008"/>
                  </a:cubicBezTo>
                  <a:cubicBezTo>
                    <a:pt x="318" y="2578"/>
                    <a:pt x="216" y="2126"/>
                    <a:pt x="159" y="1651"/>
                  </a:cubicBezTo>
                  <a:cubicBezTo>
                    <a:pt x="91" y="1108"/>
                    <a:pt x="58" y="543"/>
                    <a:pt x="171"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66;p36">
              <a:extLst>
                <a:ext uri="{FF2B5EF4-FFF2-40B4-BE49-F238E27FC236}">
                  <a16:creationId xmlns:a16="http://schemas.microsoft.com/office/drawing/2014/main" id="{DB99F181-430D-4403-938F-1D7AB9744BD0}"/>
                </a:ext>
              </a:extLst>
            </p:cNvPr>
            <p:cNvSpPr/>
            <p:nvPr/>
          </p:nvSpPr>
          <p:spPr>
            <a:xfrm>
              <a:off x="1046398" y="4650713"/>
              <a:ext cx="23244" cy="129696"/>
            </a:xfrm>
            <a:custGeom>
              <a:avLst/>
              <a:gdLst/>
              <a:ahLst/>
              <a:cxnLst/>
              <a:rect l="l" t="t" r="r" b="b"/>
              <a:pathLst>
                <a:path w="521" h="2907" extrusionOk="0">
                  <a:moveTo>
                    <a:pt x="35" y="0"/>
                  </a:moveTo>
                  <a:cubicBezTo>
                    <a:pt x="0" y="226"/>
                    <a:pt x="12" y="464"/>
                    <a:pt x="12" y="690"/>
                  </a:cubicBezTo>
                  <a:cubicBezTo>
                    <a:pt x="23" y="1018"/>
                    <a:pt x="46" y="1346"/>
                    <a:pt x="103" y="1663"/>
                  </a:cubicBezTo>
                  <a:cubicBezTo>
                    <a:pt x="170" y="2092"/>
                    <a:pt x="317" y="2500"/>
                    <a:pt x="487" y="2907"/>
                  </a:cubicBezTo>
                  <a:lnTo>
                    <a:pt x="520" y="2872"/>
                  </a:lnTo>
                  <a:cubicBezTo>
                    <a:pt x="362" y="2488"/>
                    <a:pt x="226" y="2103"/>
                    <a:pt x="159" y="1696"/>
                  </a:cubicBezTo>
                  <a:cubicBezTo>
                    <a:pt x="103" y="1380"/>
                    <a:pt x="68" y="1063"/>
                    <a:pt x="68" y="736"/>
                  </a:cubicBezTo>
                  <a:cubicBezTo>
                    <a:pt x="57" y="487"/>
                    <a:pt x="46" y="238"/>
                    <a:pt x="91"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67;p36">
              <a:extLst>
                <a:ext uri="{FF2B5EF4-FFF2-40B4-BE49-F238E27FC236}">
                  <a16:creationId xmlns:a16="http://schemas.microsoft.com/office/drawing/2014/main" id="{EFE2AB85-19F7-4F35-A06A-4D0EF15C0F9A}"/>
                </a:ext>
              </a:extLst>
            </p:cNvPr>
            <p:cNvSpPr/>
            <p:nvPr/>
          </p:nvSpPr>
          <p:spPr>
            <a:xfrm>
              <a:off x="1046934" y="4650222"/>
              <a:ext cx="29267" cy="124119"/>
            </a:xfrm>
            <a:custGeom>
              <a:avLst/>
              <a:gdLst/>
              <a:ahLst/>
              <a:cxnLst/>
              <a:rect l="l" t="t" r="r" b="b"/>
              <a:pathLst>
                <a:path w="656" h="2782" extrusionOk="0">
                  <a:moveTo>
                    <a:pt x="136" y="0"/>
                  </a:moveTo>
                  <a:cubicBezTo>
                    <a:pt x="0" y="961"/>
                    <a:pt x="192" y="1923"/>
                    <a:pt x="611" y="2782"/>
                  </a:cubicBezTo>
                  <a:cubicBezTo>
                    <a:pt x="633" y="2770"/>
                    <a:pt x="644" y="2759"/>
                    <a:pt x="656" y="2748"/>
                  </a:cubicBezTo>
                  <a:cubicBezTo>
                    <a:pt x="237" y="1888"/>
                    <a:pt x="45" y="938"/>
                    <a:pt x="181"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68;p36">
              <a:extLst>
                <a:ext uri="{FF2B5EF4-FFF2-40B4-BE49-F238E27FC236}">
                  <a16:creationId xmlns:a16="http://schemas.microsoft.com/office/drawing/2014/main" id="{681BAC52-7FFC-4A96-A9CF-E6DFDDFF83DE}"/>
                </a:ext>
              </a:extLst>
            </p:cNvPr>
            <p:cNvSpPr/>
            <p:nvPr/>
          </p:nvSpPr>
          <p:spPr>
            <a:xfrm>
              <a:off x="1002497" y="4636570"/>
              <a:ext cx="41447" cy="40243"/>
            </a:xfrm>
            <a:custGeom>
              <a:avLst/>
              <a:gdLst/>
              <a:ahLst/>
              <a:cxnLst/>
              <a:rect l="l" t="t" r="r" b="b"/>
              <a:pathLst>
                <a:path w="929" h="902" extrusionOk="0">
                  <a:moveTo>
                    <a:pt x="928" y="0"/>
                  </a:moveTo>
                  <a:lnTo>
                    <a:pt x="1" y="238"/>
                  </a:lnTo>
                  <a:cubicBezTo>
                    <a:pt x="1" y="238"/>
                    <a:pt x="80" y="849"/>
                    <a:pt x="227" y="894"/>
                  </a:cubicBezTo>
                  <a:cubicBezTo>
                    <a:pt x="240" y="899"/>
                    <a:pt x="255" y="902"/>
                    <a:pt x="272" y="902"/>
                  </a:cubicBezTo>
                  <a:cubicBezTo>
                    <a:pt x="450" y="902"/>
                    <a:pt x="835" y="630"/>
                    <a:pt x="928"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69;p36">
              <a:extLst>
                <a:ext uri="{FF2B5EF4-FFF2-40B4-BE49-F238E27FC236}">
                  <a16:creationId xmlns:a16="http://schemas.microsoft.com/office/drawing/2014/main" id="{FE668909-A1BB-4C1E-B29A-DE8107D6E3C1}"/>
                </a:ext>
              </a:extLst>
            </p:cNvPr>
            <p:cNvSpPr/>
            <p:nvPr/>
          </p:nvSpPr>
          <p:spPr>
            <a:xfrm>
              <a:off x="1106942" y="4461811"/>
              <a:ext cx="130722" cy="156732"/>
            </a:xfrm>
            <a:custGeom>
              <a:avLst/>
              <a:gdLst/>
              <a:ahLst/>
              <a:cxnLst/>
              <a:rect l="l" t="t" r="r" b="b"/>
              <a:pathLst>
                <a:path w="2930" h="3513" extrusionOk="0">
                  <a:moveTo>
                    <a:pt x="1117" y="0"/>
                  </a:moveTo>
                  <a:cubicBezTo>
                    <a:pt x="529" y="0"/>
                    <a:pt x="12" y="627"/>
                    <a:pt x="12" y="627"/>
                  </a:cubicBezTo>
                  <a:lnTo>
                    <a:pt x="102" y="1125"/>
                  </a:lnTo>
                  <a:cubicBezTo>
                    <a:pt x="102" y="1125"/>
                    <a:pt x="495" y="838"/>
                    <a:pt x="652" y="838"/>
                  </a:cubicBezTo>
                  <a:cubicBezTo>
                    <a:pt x="731" y="838"/>
                    <a:pt x="751" y="910"/>
                    <a:pt x="634" y="1125"/>
                  </a:cubicBezTo>
                  <a:cubicBezTo>
                    <a:pt x="0" y="2256"/>
                    <a:pt x="566" y="3397"/>
                    <a:pt x="1448" y="3499"/>
                  </a:cubicBezTo>
                  <a:cubicBezTo>
                    <a:pt x="1521" y="3508"/>
                    <a:pt x="1590" y="3512"/>
                    <a:pt x="1657" y="3512"/>
                  </a:cubicBezTo>
                  <a:cubicBezTo>
                    <a:pt x="2522" y="3512"/>
                    <a:pt x="2873" y="2821"/>
                    <a:pt x="2873" y="2821"/>
                  </a:cubicBezTo>
                  <a:lnTo>
                    <a:pt x="2873" y="2821"/>
                  </a:lnTo>
                  <a:cubicBezTo>
                    <a:pt x="2813" y="2834"/>
                    <a:pt x="2758" y="2839"/>
                    <a:pt x="2707" y="2839"/>
                  </a:cubicBezTo>
                  <a:cubicBezTo>
                    <a:pt x="2487" y="2839"/>
                    <a:pt x="2352" y="2741"/>
                    <a:pt x="2352" y="2741"/>
                  </a:cubicBezTo>
                  <a:cubicBezTo>
                    <a:pt x="2930" y="2402"/>
                    <a:pt x="2839" y="1487"/>
                    <a:pt x="2839" y="1487"/>
                  </a:cubicBezTo>
                  <a:lnTo>
                    <a:pt x="2839" y="1487"/>
                  </a:lnTo>
                  <a:cubicBezTo>
                    <a:pt x="2839" y="1487"/>
                    <a:pt x="2314" y="2022"/>
                    <a:pt x="1971" y="2022"/>
                  </a:cubicBezTo>
                  <a:cubicBezTo>
                    <a:pt x="1955" y="2022"/>
                    <a:pt x="1938" y="2020"/>
                    <a:pt x="1923" y="2018"/>
                  </a:cubicBezTo>
                  <a:cubicBezTo>
                    <a:pt x="1595" y="1972"/>
                    <a:pt x="2239" y="288"/>
                    <a:pt x="1324" y="27"/>
                  </a:cubicBezTo>
                  <a:cubicBezTo>
                    <a:pt x="1254" y="9"/>
                    <a:pt x="1185" y="0"/>
                    <a:pt x="1117" y="0"/>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70;p36">
              <a:extLst>
                <a:ext uri="{FF2B5EF4-FFF2-40B4-BE49-F238E27FC236}">
                  <a16:creationId xmlns:a16="http://schemas.microsoft.com/office/drawing/2014/main" id="{9EF677DE-ACF9-4477-96C2-812B82C4FCEE}"/>
                </a:ext>
              </a:extLst>
            </p:cNvPr>
            <p:cNvSpPr/>
            <p:nvPr/>
          </p:nvSpPr>
          <p:spPr>
            <a:xfrm>
              <a:off x="916746" y="4431205"/>
              <a:ext cx="247256" cy="209244"/>
            </a:xfrm>
            <a:custGeom>
              <a:avLst/>
              <a:gdLst/>
              <a:ahLst/>
              <a:cxnLst/>
              <a:rect l="l" t="t" r="r" b="b"/>
              <a:pathLst>
                <a:path w="5542" h="4690" extrusionOk="0">
                  <a:moveTo>
                    <a:pt x="3581" y="466"/>
                  </a:moveTo>
                  <a:cubicBezTo>
                    <a:pt x="4696" y="466"/>
                    <a:pt x="4489" y="906"/>
                    <a:pt x="4489" y="906"/>
                  </a:cubicBezTo>
                  <a:cubicBezTo>
                    <a:pt x="3924" y="555"/>
                    <a:pt x="3110" y="487"/>
                    <a:pt x="3110" y="487"/>
                  </a:cubicBezTo>
                  <a:cubicBezTo>
                    <a:pt x="3289" y="472"/>
                    <a:pt x="3445" y="466"/>
                    <a:pt x="3581" y="466"/>
                  </a:cubicBezTo>
                  <a:close/>
                  <a:moveTo>
                    <a:pt x="2259" y="0"/>
                  </a:moveTo>
                  <a:cubicBezTo>
                    <a:pt x="2130" y="0"/>
                    <a:pt x="2016" y="8"/>
                    <a:pt x="1923" y="24"/>
                  </a:cubicBezTo>
                  <a:cubicBezTo>
                    <a:pt x="1142" y="160"/>
                    <a:pt x="893" y="804"/>
                    <a:pt x="893" y="804"/>
                  </a:cubicBezTo>
                  <a:cubicBezTo>
                    <a:pt x="893" y="804"/>
                    <a:pt x="249" y="1517"/>
                    <a:pt x="124" y="2025"/>
                  </a:cubicBezTo>
                  <a:cubicBezTo>
                    <a:pt x="1" y="2534"/>
                    <a:pt x="486" y="3201"/>
                    <a:pt x="486" y="3201"/>
                  </a:cubicBezTo>
                  <a:cubicBezTo>
                    <a:pt x="486" y="3201"/>
                    <a:pt x="407" y="4690"/>
                    <a:pt x="2161" y="4690"/>
                  </a:cubicBezTo>
                  <a:cubicBezTo>
                    <a:pt x="2394" y="4690"/>
                    <a:pt x="2660" y="4663"/>
                    <a:pt x="2963" y="4603"/>
                  </a:cubicBezTo>
                  <a:cubicBezTo>
                    <a:pt x="5542" y="4083"/>
                    <a:pt x="4524" y="940"/>
                    <a:pt x="4524" y="940"/>
                  </a:cubicBezTo>
                  <a:cubicBezTo>
                    <a:pt x="4972" y="421"/>
                    <a:pt x="3217" y="0"/>
                    <a:pt x="2259" y="0"/>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71;p36">
              <a:extLst>
                <a:ext uri="{FF2B5EF4-FFF2-40B4-BE49-F238E27FC236}">
                  <a16:creationId xmlns:a16="http://schemas.microsoft.com/office/drawing/2014/main" id="{D1F024D9-13C7-4F18-B01A-04347AE51BAE}"/>
                </a:ext>
              </a:extLst>
            </p:cNvPr>
            <p:cNvSpPr/>
            <p:nvPr/>
          </p:nvSpPr>
          <p:spPr>
            <a:xfrm>
              <a:off x="975906" y="4439816"/>
              <a:ext cx="107388" cy="27661"/>
            </a:xfrm>
            <a:custGeom>
              <a:avLst/>
              <a:gdLst/>
              <a:ahLst/>
              <a:cxnLst/>
              <a:rect l="l" t="t" r="r" b="b"/>
              <a:pathLst>
                <a:path w="2407" h="620" extrusionOk="0">
                  <a:moveTo>
                    <a:pt x="1513" y="0"/>
                  </a:moveTo>
                  <a:cubicBezTo>
                    <a:pt x="1312" y="0"/>
                    <a:pt x="1110" y="20"/>
                    <a:pt x="902" y="57"/>
                  </a:cubicBezTo>
                  <a:cubicBezTo>
                    <a:pt x="563" y="113"/>
                    <a:pt x="167" y="238"/>
                    <a:pt x="9" y="577"/>
                  </a:cubicBezTo>
                  <a:cubicBezTo>
                    <a:pt x="0" y="601"/>
                    <a:pt x="16" y="620"/>
                    <a:pt x="34" y="620"/>
                  </a:cubicBezTo>
                  <a:cubicBezTo>
                    <a:pt x="41" y="620"/>
                    <a:pt x="48" y="617"/>
                    <a:pt x="54" y="611"/>
                  </a:cubicBezTo>
                  <a:cubicBezTo>
                    <a:pt x="356" y="187"/>
                    <a:pt x="927" y="46"/>
                    <a:pt x="1486" y="46"/>
                  </a:cubicBezTo>
                  <a:cubicBezTo>
                    <a:pt x="1807" y="46"/>
                    <a:pt x="2124" y="93"/>
                    <a:pt x="2384" y="159"/>
                  </a:cubicBezTo>
                  <a:cubicBezTo>
                    <a:pt x="2394" y="159"/>
                    <a:pt x="2406" y="136"/>
                    <a:pt x="2384" y="136"/>
                  </a:cubicBezTo>
                  <a:cubicBezTo>
                    <a:pt x="2089" y="42"/>
                    <a:pt x="1803" y="0"/>
                    <a:pt x="1513"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72;p36">
              <a:extLst>
                <a:ext uri="{FF2B5EF4-FFF2-40B4-BE49-F238E27FC236}">
                  <a16:creationId xmlns:a16="http://schemas.microsoft.com/office/drawing/2014/main" id="{116EBA65-5B24-4657-A2EC-B0DC0E46DB94}"/>
                </a:ext>
              </a:extLst>
            </p:cNvPr>
            <p:cNvSpPr/>
            <p:nvPr/>
          </p:nvSpPr>
          <p:spPr>
            <a:xfrm>
              <a:off x="967697" y="4459357"/>
              <a:ext cx="137771" cy="16820"/>
            </a:xfrm>
            <a:custGeom>
              <a:avLst/>
              <a:gdLst/>
              <a:ahLst/>
              <a:cxnLst/>
              <a:rect l="l" t="t" r="r" b="b"/>
              <a:pathLst>
                <a:path w="3088" h="377" extrusionOk="0">
                  <a:moveTo>
                    <a:pt x="1422" y="1"/>
                  </a:moveTo>
                  <a:cubicBezTo>
                    <a:pt x="946" y="1"/>
                    <a:pt x="474" y="98"/>
                    <a:pt x="35" y="320"/>
                  </a:cubicBezTo>
                  <a:cubicBezTo>
                    <a:pt x="0" y="331"/>
                    <a:pt x="23" y="366"/>
                    <a:pt x="45" y="366"/>
                  </a:cubicBezTo>
                  <a:cubicBezTo>
                    <a:pt x="543" y="218"/>
                    <a:pt x="984" y="72"/>
                    <a:pt x="1505" y="72"/>
                  </a:cubicBezTo>
                  <a:cubicBezTo>
                    <a:pt x="2047" y="82"/>
                    <a:pt x="2578" y="185"/>
                    <a:pt x="3076" y="376"/>
                  </a:cubicBezTo>
                  <a:cubicBezTo>
                    <a:pt x="3088" y="376"/>
                    <a:pt x="3088" y="366"/>
                    <a:pt x="3088" y="366"/>
                  </a:cubicBezTo>
                  <a:cubicBezTo>
                    <a:pt x="2560" y="138"/>
                    <a:pt x="1988" y="1"/>
                    <a:pt x="1422"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73;p36">
              <a:extLst>
                <a:ext uri="{FF2B5EF4-FFF2-40B4-BE49-F238E27FC236}">
                  <a16:creationId xmlns:a16="http://schemas.microsoft.com/office/drawing/2014/main" id="{AF3E9A59-EB96-4B4A-915B-49DF03E96F98}"/>
                </a:ext>
              </a:extLst>
            </p:cNvPr>
            <p:cNvSpPr/>
            <p:nvPr/>
          </p:nvSpPr>
          <p:spPr>
            <a:xfrm>
              <a:off x="1066208" y="4488759"/>
              <a:ext cx="48363" cy="46533"/>
            </a:xfrm>
            <a:custGeom>
              <a:avLst/>
              <a:gdLst/>
              <a:ahLst/>
              <a:cxnLst/>
              <a:rect l="l" t="t" r="r" b="b"/>
              <a:pathLst>
                <a:path w="1084" h="1043" extrusionOk="0">
                  <a:moveTo>
                    <a:pt x="1072" y="1"/>
                  </a:moveTo>
                  <a:cubicBezTo>
                    <a:pt x="835" y="430"/>
                    <a:pt x="495" y="826"/>
                    <a:pt x="31" y="984"/>
                  </a:cubicBezTo>
                  <a:cubicBezTo>
                    <a:pt x="1" y="995"/>
                    <a:pt x="7" y="1042"/>
                    <a:pt x="35" y="1042"/>
                  </a:cubicBezTo>
                  <a:cubicBezTo>
                    <a:pt x="37" y="1042"/>
                    <a:pt x="40" y="1042"/>
                    <a:pt x="43" y="1041"/>
                  </a:cubicBezTo>
                  <a:cubicBezTo>
                    <a:pt x="541" y="939"/>
                    <a:pt x="868" y="430"/>
                    <a:pt x="1083" y="11"/>
                  </a:cubicBezTo>
                  <a:cubicBezTo>
                    <a:pt x="1083" y="1"/>
                    <a:pt x="1072" y="1"/>
                    <a:pt x="1072"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74;p36">
              <a:extLst>
                <a:ext uri="{FF2B5EF4-FFF2-40B4-BE49-F238E27FC236}">
                  <a16:creationId xmlns:a16="http://schemas.microsoft.com/office/drawing/2014/main" id="{0BE09CC8-DBCC-441E-B084-51C6CB6A077A}"/>
                </a:ext>
              </a:extLst>
            </p:cNvPr>
            <p:cNvSpPr/>
            <p:nvPr/>
          </p:nvSpPr>
          <p:spPr>
            <a:xfrm>
              <a:off x="1072766" y="4496433"/>
              <a:ext cx="44303" cy="63086"/>
            </a:xfrm>
            <a:custGeom>
              <a:avLst/>
              <a:gdLst/>
              <a:ahLst/>
              <a:cxnLst/>
              <a:rect l="l" t="t" r="r" b="b"/>
              <a:pathLst>
                <a:path w="993" h="1414" extrusionOk="0">
                  <a:moveTo>
                    <a:pt x="987" y="1"/>
                  </a:moveTo>
                  <a:cubicBezTo>
                    <a:pt x="984" y="1"/>
                    <a:pt x="982" y="4"/>
                    <a:pt x="982" y="9"/>
                  </a:cubicBezTo>
                  <a:cubicBezTo>
                    <a:pt x="902" y="631"/>
                    <a:pt x="517" y="1038"/>
                    <a:pt x="20" y="1377"/>
                  </a:cubicBezTo>
                  <a:cubicBezTo>
                    <a:pt x="0" y="1387"/>
                    <a:pt x="15" y="1414"/>
                    <a:pt x="33" y="1414"/>
                  </a:cubicBezTo>
                  <a:cubicBezTo>
                    <a:pt x="36" y="1414"/>
                    <a:pt x="39" y="1413"/>
                    <a:pt x="43" y="1412"/>
                  </a:cubicBezTo>
                  <a:cubicBezTo>
                    <a:pt x="585" y="1174"/>
                    <a:pt x="947" y="586"/>
                    <a:pt x="992" y="9"/>
                  </a:cubicBezTo>
                  <a:cubicBezTo>
                    <a:pt x="992" y="4"/>
                    <a:pt x="990" y="1"/>
                    <a:pt x="98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75;p36">
              <a:extLst>
                <a:ext uri="{FF2B5EF4-FFF2-40B4-BE49-F238E27FC236}">
                  <a16:creationId xmlns:a16="http://schemas.microsoft.com/office/drawing/2014/main" id="{68AF8249-7D67-42B8-854B-E121A9D271C3}"/>
                </a:ext>
              </a:extLst>
            </p:cNvPr>
            <p:cNvSpPr/>
            <p:nvPr/>
          </p:nvSpPr>
          <p:spPr>
            <a:xfrm>
              <a:off x="1049611" y="4509951"/>
              <a:ext cx="69466" cy="111805"/>
            </a:xfrm>
            <a:custGeom>
              <a:avLst/>
              <a:gdLst/>
              <a:ahLst/>
              <a:cxnLst/>
              <a:rect l="l" t="t" r="r" b="b"/>
              <a:pathLst>
                <a:path w="1557" h="2506" extrusionOk="0">
                  <a:moveTo>
                    <a:pt x="1546" y="0"/>
                  </a:moveTo>
                  <a:cubicBezTo>
                    <a:pt x="1489" y="521"/>
                    <a:pt x="1320" y="1052"/>
                    <a:pt x="1048" y="1493"/>
                  </a:cubicBezTo>
                  <a:cubicBezTo>
                    <a:pt x="799" y="1900"/>
                    <a:pt x="403" y="2172"/>
                    <a:pt x="19" y="2443"/>
                  </a:cubicBezTo>
                  <a:cubicBezTo>
                    <a:pt x="0" y="2470"/>
                    <a:pt x="12" y="2505"/>
                    <a:pt x="35" y="2505"/>
                  </a:cubicBezTo>
                  <a:cubicBezTo>
                    <a:pt x="41" y="2505"/>
                    <a:pt x="47" y="2503"/>
                    <a:pt x="53" y="2499"/>
                  </a:cubicBezTo>
                  <a:cubicBezTo>
                    <a:pt x="958" y="1956"/>
                    <a:pt x="1523" y="1074"/>
                    <a:pt x="1557"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76;p36">
              <a:extLst>
                <a:ext uri="{FF2B5EF4-FFF2-40B4-BE49-F238E27FC236}">
                  <a16:creationId xmlns:a16="http://schemas.microsoft.com/office/drawing/2014/main" id="{4A92C03B-5CCC-42D7-837F-9CE9AAA97C47}"/>
                </a:ext>
              </a:extLst>
            </p:cNvPr>
            <p:cNvSpPr/>
            <p:nvPr/>
          </p:nvSpPr>
          <p:spPr>
            <a:xfrm>
              <a:off x="1068349" y="4542877"/>
              <a:ext cx="53270" cy="88427"/>
            </a:xfrm>
            <a:custGeom>
              <a:avLst/>
              <a:gdLst/>
              <a:ahLst/>
              <a:cxnLst/>
              <a:rect l="l" t="t" r="r" b="b"/>
              <a:pathLst>
                <a:path w="1194" h="1982" extrusionOk="0">
                  <a:moveTo>
                    <a:pt x="1188" y="0"/>
                  </a:moveTo>
                  <a:cubicBezTo>
                    <a:pt x="1185" y="0"/>
                    <a:pt x="1182" y="3"/>
                    <a:pt x="1182" y="9"/>
                  </a:cubicBezTo>
                  <a:cubicBezTo>
                    <a:pt x="1114" y="789"/>
                    <a:pt x="651" y="1456"/>
                    <a:pt x="28" y="1909"/>
                  </a:cubicBezTo>
                  <a:cubicBezTo>
                    <a:pt x="0" y="1937"/>
                    <a:pt x="20" y="1982"/>
                    <a:pt x="47" y="1982"/>
                  </a:cubicBezTo>
                  <a:cubicBezTo>
                    <a:pt x="52" y="1982"/>
                    <a:pt x="57" y="1980"/>
                    <a:pt x="63" y="1976"/>
                  </a:cubicBezTo>
                  <a:cubicBezTo>
                    <a:pt x="730" y="1535"/>
                    <a:pt x="1159" y="823"/>
                    <a:pt x="1194" y="9"/>
                  </a:cubicBezTo>
                  <a:cubicBezTo>
                    <a:pt x="1194" y="3"/>
                    <a:pt x="1191" y="0"/>
                    <a:pt x="1188"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77;p36">
              <a:extLst>
                <a:ext uri="{FF2B5EF4-FFF2-40B4-BE49-F238E27FC236}">
                  <a16:creationId xmlns:a16="http://schemas.microsoft.com/office/drawing/2014/main" id="{756C2565-5EAD-4EB5-85DC-CBC90F03B42C}"/>
                </a:ext>
              </a:extLst>
            </p:cNvPr>
            <p:cNvSpPr/>
            <p:nvPr/>
          </p:nvSpPr>
          <p:spPr>
            <a:xfrm>
              <a:off x="1060185" y="4485725"/>
              <a:ext cx="45284" cy="20835"/>
            </a:xfrm>
            <a:custGeom>
              <a:avLst/>
              <a:gdLst/>
              <a:ahLst/>
              <a:cxnLst/>
              <a:rect l="l" t="t" r="r" b="b"/>
              <a:pathLst>
                <a:path w="1015" h="467" extrusionOk="0">
                  <a:moveTo>
                    <a:pt x="992" y="1"/>
                  </a:moveTo>
                  <a:cubicBezTo>
                    <a:pt x="641" y="69"/>
                    <a:pt x="336" y="260"/>
                    <a:pt x="20" y="430"/>
                  </a:cubicBezTo>
                  <a:cubicBezTo>
                    <a:pt x="0" y="440"/>
                    <a:pt x="14" y="466"/>
                    <a:pt x="33" y="466"/>
                  </a:cubicBezTo>
                  <a:cubicBezTo>
                    <a:pt x="36" y="466"/>
                    <a:pt x="39" y="466"/>
                    <a:pt x="42" y="464"/>
                  </a:cubicBezTo>
                  <a:cubicBezTo>
                    <a:pt x="370" y="328"/>
                    <a:pt x="664" y="125"/>
                    <a:pt x="1003" y="23"/>
                  </a:cubicBezTo>
                  <a:cubicBezTo>
                    <a:pt x="1015" y="23"/>
                    <a:pt x="1003" y="1"/>
                    <a:pt x="992"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78;p36">
              <a:extLst>
                <a:ext uri="{FF2B5EF4-FFF2-40B4-BE49-F238E27FC236}">
                  <a16:creationId xmlns:a16="http://schemas.microsoft.com/office/drawing/2014/main" id="{DD065026-5647-4E69-AEB4-D89D35E7132F}"/>
                </a:ext>
              </a:extLst>
            </p:cNvPr>
            <p:cNvSpPr/>
            <p:nvPr/>
          </p:nvSpPr>
          <p:spPr>
            <a:xfrm>
              <a:off x="975861" y="4475463"/>
              <a:ext cx="122557" cy="22486"/>
            </a:xfrm>
            <a:custGeom>
              <a:avLst/>
              <a:gdLst/>
              <a:ahLst/>
              <a:cxnLst/>
              <a:rect l="l" t="t" r="r" b="b"/>
              <a:pathLst>
                <a:path w="2747" h="504" extrusionOk="0">
                  <a:moveTo>
                    <a:pt x="1932" y="0"/>
                  </a:moveTo>
                  <a:cubicBezTo>
                    <a:pt x="1271" y="0"/>
                    <a:pt x="597" y="160"/>
                    <a:pt x="21" y="457"/>
                  </a:cubicBezTo>
                  <a:cubicBezTo>
                    <a:pt x="1" y="467"/>
                    <a:pt x="8" y="504"/>
                    <a:pt x="33" y="504"/>
                  </a:cubicBezTo>
                  <a:cubicBezTo>
                    <a:pt x="37" y="504"/>
                    <a:pt x="40" y="503"/>
                    <a:pt x="43" y="502"/>
                  </a:cubicBezTo>
                  <a:cubicBezTo>
                    <a:pt x="440" y="344"/>
                    <a:pt x="847" y="196"/>
                    <a:pt x="1276" y="128"/>
                  </a:cubicBezTo>
                  <a:cubicBezTo>
                    <a:pt x="1514" y="83"/>
                    <a:pt x="1757" y="66"/>
                    <a:pt x="2001" y="66"/>
                  </a:cubicBezTo>
                  <a:cubicBezTo>
                    <a:pt x="2246" y="66"/>
                    <a:pt x="2492" y="83"/>
                    <a:pt x="2735" y="106"/>
                  </a:cubicBezTo>
                  <a:cubicBezTo>
                    <a:pt x="2746" y="106"/>
                    <a:pt x="2746" y="83"/>
                    <a:pt x="2735" y="83"/>
                  </a:cubicBezTo>
                  <a:cubicBezTo>
                    <a:pt x="2474" y="27"/>
                    <a:pt x="2204" y="0"/>
                    <a:pt x="1932"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79;p36">
              <a:extLst>
                <a:ext uri="{FF2B5EF4-FFF2-40B4-BE49-F238E27FC236}">
                  <a16:creationId xmlns:a16="http://schemas.microsoft.com/office/drawing/2014/main" id="{F156510F-095B-45D8-8B13-D0DD406706D2}"/>
                </a:ext>
              </a:extLst>
            </p:cNvPr>
            <p:cNvSpPr/>
            <p:nvPr/>
          </p:nvSpPr>
          <p:spPr>
            <a:xfrm>
              <a:off x="921787" y="4491034"/>
              <a:ext cx="28107" cy="66655"/>
            </a:xfrm>
            <a:custGeom>
              <a:avLst/>
              <a:gdLst/>
              <a:ahLst/>
              <a:cxnLst/>
              <a:rect l="l" t="t" r="r" b="b"/>
              <a:pathLst>
                <a:path w="630" h="1494" extrusionOk="0">
                  <a:moveTo>
                    <a:pt x="625" y="1"/>
                  </a:moveTo>
                  <a:cubicBezTo>
                    <a:pt x="623" y="1"/>
                    <a:pt x="622" y="2"/>
                    <a:pt x="622" y="6"/>
                  </a:cubicBezTo>
                  <a:cubicBezTo>
                    <a:pt x="630" y="6"/>
                    <a:pt x="627" y="1"/>
                    <a:pt x="625" y="1"/>
                  </a:cubicBezTo>
                  <a:close/>
                  <a:moveTo>
                    <a:pt x="622" y="6"/>
                  </a:moveTo>
                  <a:lnTo>
                    <a:pt x="622" y="6"/>
                  </a:lnTo>
                  <a:cubicBezTo>
                    <a:pt x="192" y="379"/>
                    <a:pt x="1" y="945"/>
                    <a:pt x="260" y="1476"/>
                  </a:cubicBezTo>
                  <a:cubicBezTo>
                    <a:pt x="265" y="1488"/>
                    <a:pt x="272" y="1493"/>
                    <a:pt x="279" y="1493"/>
                  </a:cubicBezTo>
                  <a:cubicBezTo>
                    <a:pt x="292" y="1493"/>
                    <a:pt x="305" y="1479"/>
                    <a:pt x="305" y="1465"/>
                  </a:cubicBezTo>
                  <a:cubicBezTo>
                    <a:pt x="182" y="910"/>
                    <a:pt x="238" y="435"/>
                    <a:pt x="622" y="6"/>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0;p36">
              <a:extLst>
                <a:ext uri="{FF2B5EF4-FFF2-40B4-BE49-F238E27FC236}">
                  <a16:creationId xmlns:a16="http://schemas.microsoft.com/office/drawing/2014/main" id="{44239CCF-1415-46E1-937F-FDE379BEFC39}"/>
                </a:ext>
              </a:extLst>
            </p:cNvPr>
            <p:cNvSpPr/>
            <p:nvPr/>
          </p:nvSpPr>
          <p:spPr>
            <a:xfrm>
              <a:off x="935931" y="4508747"/>
              <a:ext cx="12849" cy="46757"/>
            </a:xfrm>
            <a:custGeom>
              <a:avLst/>
              <a:gdLst/>
              <a:ahLst/>
              <a:cxnLst/>
              <a:rect l="l" t="t" r="r" b="b"/>
              <a:pathLst>
                <a:path w="288" h="1048" extrusionOk="0">
                  <a:moveTo>
                    <a:pt x="216" y="0"/>
                  </a:moveTo>
                  <a:cubicBezTo>
                    <a:pt x="211" y="0"/>
                    <a:pt x="207" y="2"/>
                    <a:pt x="204" y="5"/>
                  </a:cubicBezTo>
                  <a:cubicBezTo>
                    <a:pt x="0" y="310"/>
                    <a:pt x="0" y="739"/>
                    <a:pt x="226" y="1033"/>
                  </a:cubicBezTo>
                  <a:cubicBezTo>
                    <a:pt x="233" y="1044"/>
                    <a:pt x="242" y="1048"/>
                    <a:pt x="250" y="1048"/>
                  </a:cubicBezTo>
                  <a:cubicBezTo>
                    <a:pt x="270" y="1048"/>
                    <a:pt x="288" y="1024"/>
                    <a:pt x="272" y="1000"/>
                  </a:cubicBezTo>
                  <a:cubicBezTo>
                    <a:pt x="124" y="683"/>
                    <a:pt x="45" y="355"/>
                    <a:pt x="237" y="27"/>
                  </a:cubicBezTo>
                  <a:cubicBezTo>
                    <a:pt x="246" y="11"/>
                    <a:pt x="230" y="0"/>
                    <a:pt x="216"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1;p36">
              <a:extLst>
                <a:ext uri="{FF2B5EF4-FFF2-40B4-BE49-F238E27FC236}">
                  <a16:creationId xmlns:a16="http://schemas.microsoft.com/office/drawing/2014/main" id="{8BB917A7-E1CD-4B2E-B9F5-01350B4125D6}"/>
                </a:ext>
              </a:extLst>
            </p:cNvPr>
            <p:cNvSpPr/>
            <p:nvPr/>
          </p:nvSpPr>
          <p:spPr>
            <a:xfrm>
              <a:off x="1125100" y="4468994"/>
              <a:ext cx="89141" cy="101722"/>
            </a:xfrm>
            <a:custGeom>
              <a:avLst/>
              <a:gdLst/>
              <a:ahLst/>
              <a:cxnLst/>
              <a:rect l="l" t="t" r="r" b="b"/>
              <a:pathLst>
                <a:path w="1998" h="2280" extrusionOk="0">
                  <a:moveTo>
                    <a:pt x="617" y="1"/>
                  </a:moveTo>
                  <a:cubicBezTo>
                    <a:pt x="406" y="1"/>
                    <a:pt x="212" y="111"/>
                    <a:pt x="12" y="228"/>
                  </a:cubicBezTo>
                  <a:cubicBezTo>
                    <a:pt x="0" y="240"/>
                    <a:pt x="12" y="251"/>
                    <a:pt x="23" y="251"/>
                  </a:cubicBezTo>
                  <a:cubicBezTo>
                    <a:pt x="211" y="153"/>
                    <a:pt x="399" y="61"/>
                    <a:pt x="604" y="61"/>
                  </a:cubicBezTo>
                  <a:cubicBezTo>
                    <a:pt x="658" y="61"/>
                    <a:pt x="713" y="68"/>
                    <a:pt x="769" y="82"/>
                  </a:cubicBezTo>
                  <a:cubicBezTo>
                    <a:pt x="1041" y="150"/>
                    <a:pt x="1131" y="454"/>
                    <a:pt x="1154" y="692"/>
                  </a:cubicBezTo>
                  <a:cubicBezTo>
                    <a:pt x="1188" y="1065"/>
                    <a:pt x="1007" y="1427"/>
                    <a:pt x="1018" y="1811"/>
                  </a:cubicBezTo>
                  <a:cubicBezTo>
                    <a:pt x="1018" y="1970"/>
                    <a:pt x="1086" y="2196"/>
                    <a:pt x="1267" y="2253"/>
                  </a:cubicBezTo>
                  <a:cubicBezTo>
                    <a:pt x="1322" y="2271"/>
                    <a:pt x="1375" y="2279"/>
                    <a:pt x="1427" y="2279"/>
                  </a:cubicBezTo>
                  <a:cubicBezTo>
                    <a:pt x="1630" y="2279"/>
                    <a:pt x="1808" y="2155"/>
                    <a:pt x="1980" y="2038"/>
                  </a:cubicBezTo>
                  <a:cubicBezTo>
                    <a:pt x="1997" y="2020"/>
                    <a:pt x="1988" y="1997"/>
                    <a:pt x="1972" y="1997"/>
                  </a:cubicBezTo>
                  <a:cubicBezTo>
                    <a:pt x="1968" y="1997"/>
                    <a:pt x="1962" y="1999"/>
                    <a:pt x="1957" y="2004"/>
                  </a:cubicBezTo>
                  <a:cubicBezTo>
                    <a:pt x="1796" y="2105"/>
                    <a:pt x="1625" y="2224"/>
                    <a:pt x="1429" y="2224"/>
                  </a:cubicBezTo>
                  <a:cubicBezTo>
                    <a:pt x="1406" y="2224"/>
                    <a:pt x="1382" y="2222"/>
                    <a:pt x="1357" y="2218"/>
                  </a:cubicBezTo>
                  <a:cubicBezTo>
                    <a:pt x="1075" y="2173"/>
                    <a:pt x="1086" y="1823"/>
                    <a:pt x="1109" y="1620"/>
                  </a:cubicBezTo>
                  <a:cubicBezTo>
                    <a:pt x="1131" y="1258"/>
                    <a:pt x="1267" y="918"/>
                    <a:pt x="1211" y="545"/>
                  </a:cubicBezTo>
                  <a:cubicBezTo>
                    <a:pt x="1176" y="353"/>
                    <a:pt x="1052" y="115"/>
                    <a:pt x="849" y="47"/>
                  </a:cubicBezTo>
                  <a:cubicBezTo>
                    <a:pt x="769" y="15"/>
                    <a:pt x="692" y="1"/>
                    <a:pt x="61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2;p36">
              <a:extLst>
                <a:ext uri="{FF2B5EF4-FFF2-40B4-BE49-F238E27FC236}">
                  <a16:creationId xmlns:a16="http://schemas.microsoft.com/office/drawing/2014/main" id="{86B0AB84-1730-48FA-A666-50B93F83AA94}"/>
                </a:ext>
              </a:extLst>
            </p:cNvPr>
            <p:cNvSpPr/>
            <p:nvPr/>
          </p:nvSpPr>
          <p:spPr>
            <a:xfrm>
              <a:off x="1135272" y="4487108"/>
              <a:ext cx="64513" cy="128357"/>
            </a:xfrm>
            <a:custGeom>
              <a:avLst/>
              <a:gdLst/>
              <a:ahLst/>
              <a:cxnLst/>
              <a:rect l="l" t="t" r="r" b="b"/>
              <a:pathLst>
                <a:path w="1446" h="2877" extrusionOk="0">
                  <a:moveTo>
                    <a:pt x="15" y="0"/>
                  </a:moveTo>
                  <a:cubicBezTo>
                    <a:pt x="7" y="0"/>
                    <a:pt x="1" y="17"/>
                    <a:pt x="10" y="26"/>
                  </a:cubicBezTo>
                  <a:cubicBezTo>
                    <a:pt x="372" y="365"/>
                    <a:pt x="406" y="727"/>
                    <a:pt x="259" y="1179"/>
                  </a:cubicBezTo>
                  <a:cubicBezTo>
                    <a:pt x="157" y="1508"/>
                    <a:pt x="21" y="1802"/>
                    <a:pt x="101" y="2152"/>
                  </a:cubicBezTo>
                  <a:cubicBezTo>
                    <a:pt x="157" y="2423"/>
                    <a:pt x="350" y="2706"/>
                    <a:pt x="598" y="2830"/>
                  </a:cubicBezTo>
                  <a:cubicBezTo>
                    <a:pt x="666" y="2863"/>
                    <a:pt x="739" y="2876"/>
                    <a:pt x="815" y="2876"/>
                  </a:cubicBezTo>
                  <a:cubicBezTo>
                    <a:pt x="1028" y="2876"/>
                    <a:pt x="1259" y="2770"/>
                    <a:pt x="1435" y="2695"/>
                  </a:cubicBezTo>
                  <a:cubicBezTo>
                    <a:pt x="1446" y="2684"/>
                    <a:pt x="1435" y="2672"/>
                    <a:pt x="1423" y="2672"/>
                  </a:cubicBezTo>
                  <a:cubicBezTo>
                    <a:pt x="1230" y="2743"/>
                    <a:pt x="1045" y="2799"/>
                    <a:pt x="874" y="2799"/>
                  </a:cubicBezTo>
                  <a:cubicBezTo>
                    <a:pt x="666" y="2799"/>
                    <a:pt x="477" y="2716"/>
                    <a:pt x="315" y="2480"/>
                  </a:cubicBezTo>
                  <a:cubicBezTo>
                    <a:pt x="66" y="2118"/>
                    <a:pt x="134" y="1734"/>
                    <a:pt x="259" y="1360"/>
                  </a:cubicBezTo>
                  <a:cubicBezTo>
                    <a:pt x="350" y="1123"/>
                    <a:pt x="463" y="840"/>
                    <a:pt x="406" y="580"/>
                  </a:cubicBezTo>
                  <a:cubicBezTo>
                    <a:pt x="350" y="342"/>
                    <a:pt x="214" y="161"/>
                    <a:pt x="21" y="3"/>
                  </a:cubicBezTo>
                  <a:cubicBezTo>
                    <a:pt x="19" y="1"/>
                    <a:pt x="17" y="0"/>
                    <a:pt x="15"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3;p36">
              <a:extLst>
                <a:ext uri="{FF2B5EF4-FFF2-40B4-BE49-F238E27FC236}">
                  <a16:creationId xmlns:a16="http://schemas.microsoft.com/office/drawing/2014/main" id="{A48A0101-4B13-4B1B-A0D3-BD98D762C0E2}"/>
                </a:ext>
              </a:extLst>
            </p:cNvPr>
            <p:cNvSpPr/>
            <p:nvPr/>
          </p:nvSpPr>
          <p:spPr>
            <a:xfrm>
              <a:off x="1135183" y="4481710"/>
              <a:ext cx="70536" cy="120327"/>
            </a:xfrm>
            <a:custGeom>
              <a:avLst/>
              <a:gdLst/>
              <a:ahLst/>
              <a:cxnLst/>
              <a:rect l="l" t="t" r="r" b="b"/>
              <a:pathLst>
                <a:path w="1581" h="2697" extrusionOk="0">
                  <a:moveTo>
                    <a:pt x="131" y="0"/>
                  </a:moveTo>
                  <a:cubicBezTo>
                    <a:pt x="94" y="0"/>
                    <a:pt x="55" y="4"/>
                    <a:pt x="12" y="11"/>
                  </a:cubicBezTo>
                  <a:cubicBezTo>
                    <a:pt x="1" y="11"/>
                    <a:pt x="12" y="34"/>
                    <a:pt x="23" y="34"/>
                  </a:cubicBezTo>
                  <a:cubicBezTo>
                    <a:pt x="59" y="28"/>
                    <a:pt x="92" y="26"/>
                    <a:pt x="124" y="26"/>
                  </a:cubicBezTo>
                  <a:cubicBezTo>
                    <a:pt x="825" y="26"/>
                    <a:pt x="564" y="1296"/>
                    <a:pt x="521" y="1707"/>
                  </a:cubicBezTo>
                  <a:cubicBezTo>
                    <a:pt x="487" y="2024"/>
                    <a:pt x="510" y="2318"/>
                    <a:pt x="736" y="2556"/>
                  </a:cubicBezTo>
                  <a:cubicBezTo>
                    <a:pt x="833" y="2658"/>
                    <a:pt x="947" y="2697"/>
                    <a:pt x="1065" y="2697"/>
                  </a:cubicBezTo>
                  <a:cubicBezTo>
                    <a:pt x="1235" y="2697"/>
                    <a:pt x="1414" y="2615"/>
                    <a:pt x="1561" y="2522"/>
                  </a:cubicBezTo>
                  <a:cubicBezTo>
                    <a:pt x="1580" y="2512"/>
                    <a:pt x="1567" y="2486"/>
                    <a:pt x="1548" y="2486"/>
                  </a:cubicBezTo>
                  <a:cubicBezTo>
                    <a:pt x="1545" y="2486"/>
                    <a:pt x="1542" y="2486"/>
                    <a:pt x="1538" y="2488"/>
                  </a:cubicBezTo>
                  <a:cubicBezTo>
                    <a:pt x="1396" y="2549"/>
                    <a:pt x="1249" y="2594"/>
                    <a:pt x="1110" y="2594"/>
                  </a:cubicBezTo>
                  <a:cubicBezTo>
                    <a:pt x="942" y="2594"/>
                    <a:pt x="786" y="2527"/>
                    <a:pt x="668" y="2341"/>
                  </a:cubicBezTo>
                  <a:cubicBezTo>
                    <a:pt x="555" y="2160"/>
                    <a:pt x="566" y="1923"/>
                    <a:pt x="589" y="1707"/>
                  </a:cubicBezTo>
                  <a:cubicBezTo>
                    <a:pt x="623" y="1357"/>
                    <a:pt x="679" y="1029"/>
                    <a:pt x="646" y="679"/>
                  </a:cubicBezTo>
                  <a:cubicBezTo>
                    <a:pt x="614" y="330"/>
                    <a:pt x="491" y="0"/>
                    <a:pt x="131"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4;p36">
              <a:extLst>
                <a:ext uri="{FF2B5EF4-FFF2-40B4-BE49-F238E27FC236}">
                  <a16:creationId xmlns:a16="http://schemas.microsoft.com/office/drawing/2014/main" id="{081E789B-44AD-438D-8FF1-D6DC1EACE0BD}"/>
                </a:ext>
              </a:extLst>
            </p:cNvPr>
            <p:cNvSpPr/>
            <p:nvPr/>
          </p:nvSpPr>
          <p:spPr>
            <a:xfrm>
              <a:off x="913712" y="4504508"/>
              <a:ext cx="167529" cy="149817"/>
            </a:xfrm>
            <a:custGeom>
              <a:avLst/>
              <a:gdLst/>
              <a:ahLst/>
              <a:cxnLst/>
              <a:rect l="l" t="t" r="r" b="b"/>
              <a:pathLst>
                <a:path w="3755" h="3358" extrusionOk="0">
                  <a:moveTo>
                    <a:pt x="1961" y="0"/>
                  </a:moveTo>
                  <a:cubicBezTo>
                    <a:pt x="1597" y="0"/>
                    <a:pt x="1203" y="50"/>
                    <a:pt x="837" y="201"/>
                  </a:cubicBezTo>
                  <a:cubicBezTo>
                    <a:pt x="498" y="462"/>
                    <a:pt x="1" y="2588"/>
                    <a:pt x="1245" y="3187"/>
                  </a:cubicBezTo>
                  <a:cubicBezTo>
                    <a:pt x="1492" y="3306"/>
                    <a:pt x="1737" y="3358"/>
                    <a:pt x="1971" y="3358"/>
                  </a:cubicBezTo>
                  <a:cubicBezTo>
                    <a:pt x="2913" y="3358"/>
                    <a:pt x="3683" y="2518"/>
                    <a:pt x="3755" y="1875"/>
                  </a:cubicBezTo>
                  <a:cubicBezTo>
                    <a:pt x="3755" y="1875"/>
                    <a:pt x="3303" y="959"/>
                    <a:pt x="3291" y="201"/>
                  </a:cubicBezTo>
                  <a:cubicBezTo>
                    <a:pt x="3291" y="201"/>
                    <a:pt x="2688" y="0"/>
                    <a:pt x="1961"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5;p36">
              <a:extLst>
                <a:ext uri="{FF2B5EF4-FFF2-40B4-BE49-F238E27FC236}">
                  <a16:creationId xmlns:a16="http://schemas.microsoft.com/office/drawing/2014/main" id="{E13C8169-F51E-473F-A56B-230C8DA5FD9B}"/>
                </a:ext>
              </a:extLst>
            </p:cNvPr>
            <p:cNvSpPr/>
            <p:nvPr/>
          </p:nvSpPr>
          <p:spPr>
            <a:xfrm>
              <a:off x="946504" y="4504508"/>
              <a:ext cx="132194" cy="77630"/>
            </a:xfrm>
            <a:custGeom>
              <a:avLst/>
              <a:gdLst/>
              <a:ahLst/>
              <a:cxnLst/>
              <a:rect l="l" t="t" r="r" b="b"/>
              <a:pathLst>
                <a:path w="2963" h="1740" extrusionOk="0">
                  <a:moveTo>
                    <a:pt x="1226" y="0"/>
                  </a:moveTo>
                  <a:cubicBezTo>
                    <a:pt x="862" y="0"/>
                    <a:pt x="468" y="50"/>
                    <a:pt x="102" y="201"/>
                  </a:cubicBezTo>
                  <a:cubicBezTo>
                    <a:pt x="68" y="224"/>
                    <a:pt x="35" y="269"/>
                    <a:pt x="0" y="314"/>
                  </a:cubicBezTo>
                  <a:cubicBezTo>
                    <a:pt x="232" y="252"/>
                    <a:pt x="471" y="220"/>
                    <a:pt x="710" y="220"/>
                  </a:cubicBezTo>
                  <a:cubicBezTo>
                    <a:pt x="901" y="220"/>
                    <a:pt x="1092" y="240"/>
                    <a:pt x="1279" y="281"/>
                  </a:cubicBezTo>
                  <a:cubicBezTo>
                    <a:pt x="1618" y="360"/>
                    <a:pt x="1912" y="540"/>
                    <a:pt x="2126" y="812"/>
                  </a:cubicBezTo>
                  <a:cubicBezTo>
                    <a:pt x="2296" y="1050"/>
                    <a:pt x="2409" y="1332"/>
                    <a:pt x="2636" y="1536"/>
                  </a:cubicBezTo>
                  <a:cubicBezTo>
                    <a:pt x="2737" y="1626"/>
                    <a:pt x="2839" y="1694"/>
                    <a:pt x="2963" y="1739"/>
                  </a:cubicBezTo>
                  <a:cubicBezTo>
                    <a:pt x="2839" y="1468"/>
                    <a:pt x="2568" y="789"/>
                    <a:pt x="2556" y="201"/>
                  </a:cubicBezTo>
                  <a:cubicBezTo>
                    <a:pt x="2556" y="201"/>
                    <a:pt x="1953" y="0"/>
                    <a:pt x="1226"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p36">
              <a:extLst>
                <a:ext uri="{FF2B5EF4-FFF2-40B4-BE49-F238E27FC236}">
                  <a16:creationId xmlns:a16="http://schemas.microsoft.com/office/drawing/2014/main" id="{5B4A6B34-21C8-4CF3-8B42-BD43D3A7FDAD}"/>
                </a:ext>
              </a:extLst>
            </p:cNvPr>
            <p:cNvSpPr/>
            <p:nvPr/>
          </p:nvSpPr>
          <p:spPr>
            <a:xfrm>
              <a:off x="965644" y="4607837"/>
              <a:ext cx="28687" cy="9949"/>
            </a:xfrm>
            <a:custGeom>
              <a:avLst/>
              <a:gdLst/>
              <a:ahLst/>
              <a:cxnLst/>
              <a:rect l="l" t="t" r="r" b="b"/>
              <a:pathLst>
                <a:path w="643" h="223" extrusionOk="0">
                  <a:moveTo>
                    <a:pt x="81" y="0"/>
                  </a:moveTo>
                  <a:cubicBezTo>
                    <a:pt x="69" y="0"/>
                    <a:pt x="69" y="0"/>
                    <a:pt x="58" y="11"/>
                  </a:cubicBezTo>
                  <a:cubicBezTo>
                    <a:pt x="1" y="91"/>
                    <a:pt x="137" y="169"/>
                    <a:pt x="205" y="192"/>
                  </a:cubicBezTo>
                  <a:cubicBezTo>
                    <a:pt x="253" y="212"/>
                    <a:pt x="305" y="223"/>
                    <a:pt x="356" y="223"/>
                  </a:cubicBezTo>
                  <a:cubicBezTo>
                    <a:pt x="448" y="223"/>
                    <a:pt x="539" y="190"/>
                    <a:pt x="612" y="124"/>
                  </a:cubicBezTo>
                  <a:cubicBezTo>
                    <a:pt x="642" y="104"/>
                    <a:pt x="618" y="66"/>
                    <a:pt x="589" y="66"/>
                  </a:cubicBezTo>
                  <a:cubicBezTo>
                    <a:pt x="586" y="66"/>
                    <a:pt x="582" y="67"/>
                    <a:pt x="578" y="68"/>
                  </a:cubicBezTo>
                  <a:cubicBezTo>
                    <a:pt x="548" y="71"/>
                    <a:pt x="518" y="73"/>
                    <a:pt x="487" y="73"/>
                  </a:cubicBezTo>
                  <a:cubicBezTo>
                    <a:pt x="411" y="73"/>
                    <a:pt x="333" y="65"/>
                    <a:pt x="262" y="56"/>
                  </a:cubicBezTo>
                  <a:cubicBezTo>
                    <a:pt x="205" y="46"/>
                    <a:pt x="148" y="11"/>
                    <a:pt x="81"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7;p36">
              <a:extLst>
                <a:ext uri="{FF2B5EF4-FFF2-40B4-BE49-F238E27FC236}">
                  <a16:creationId xmlns:a16="http://schemas.microsoft.com/office/drawing/2014/main" id="{22FC04ED-F1B7-4F92-8195-861292B7DF82}"/>
                </a:ext>
              </a:extLst>
            </p:cNvPr>
            <p:cNvSpPr/>
            <p:nvPr/>
          </p:nvSpPr>
          <p:spPr>
            <a:xfrm>
              <a:off x="1033817" y="4590750"/>
              <a:ext cx="22709" cy="18828"/>
            </a:xfrm>
            <a:custGeom>
              <a:avLst/>
              <a:gdLst/>
              <a:ahLst/>
              <a:cxnLst/>
              <a:rect l="l" t="t" r="r" b="b"/>
              <a:pathLst>
                <a:path w="509" h="422" extrusionOk="0">
                  <a:moveTo>
                    <a:pt x="275" y="1"/>
                  </a:moveTo>
                  <a:cubicBezTo>
                    <a:pt x="229" y="1"/>
                    <a:pt x="181" y="12"/>
                    <a:pt x="136" y="32"/>
                  </a:cubicBezTo>
                  <a:cubicBezTo>
                    <a:pt x="56" y="67"/>
                    <a:pt x="0" y="191"/>
                    <a:pt x="33" y="281"/>
                  </a:cubicBezTo>
                  <a:cubicBezTo>
                    <a:pt x="45" y="315"/>
                    <a:pt x="56" y="338"/>
                    <a:pt x="79" y="361"/>
                  </a:cubicBezTo>
                  <a:cubicBezTo>
                    <a:pt x="113" y="394"/>
                    <a:pt x="136" y="406"/>
                    <a:pt x="169" y="417"/>
                  </a:cubicBezTo>
                  <a:cubicBezTo>
                    <a:pt x="179" y="420"/>
                    <a:pt x="191" y="422"/>
                    <a:pt x="204" y="422"/>
                  </a:cubicBezTo>
                  <a:cubicBezTo>
                    <a:pt x="236" y="422"/>
                    <a:pt x="273" y="414"/>
                    <a:pt x="305" y="406"/>
                  </a:cubicBezTo>
                  <a:cubicBezTo>
                    <a:pt x="350" y="394"/>
                    <a:pt x="385" y="383"/>
                    <a:pt x="418" y="349"/>
                  </a:cubicBezTo>
                  <a:cubicBezTo>
                    <a:pt x="508" y="281"/>
                    <a:pt x="508" y="134"/>
                    <a:pt x="430" y="55"/>
                  </a:cubicBezTo>
                  <a:cubicBezTo>
                    <a:pt x="386" y="18"/>
                    <a:pt x="332" y="1"/>
                    <a:pt x="275"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8;p36">
              <a:extLst>
                <a:ext uri="{FF2B5EF4-FFF2-40B4-BE49-F238E27FC236}">
                  <a16:creationId xmlns:a16="http://schemas.microsoft.com/office/drawing/2014/main" id="{014E7146-2E24-4D1A-BA36-3B5C6E8F08D9}"/>
                </a:ext>
              </a:extLst>
            </p:cNvPr>
            <p:cNvSpPr/>
            <p:nvPr/>
          </p:nvSpPr>
          <p:spPr>
            <a:xfrm>
              <a:off x="932361" y="4599494"/>
              <a:ext cx="19229" cy="16775"/>
            </a:xfrm>
            <a:custGeom>
              <a:avLst/>
              <a:gdLst/>
              <a:ahLst/>
              <a:cxnLst/>
              <a:rect l="l" t="t" r="r" b="b"/>
              <a:pathLst>
                <a:path w="431" h="376" extrusionOk="0">
                  <a:moveTo>
                    <a:pt x="217" y="1"/>
                  </a:moveTo>
                  <a:cubicBezTo>
                    <a:pt x="182" y="1"/>
                    <a:pt x="147" y="10"/>
                    <a:pt x="114" y="29"/>
                  </a:cubicBezTo>
                  <a:cubicBezTo>
                    <a:pt x="12" y="74"/>
                    <a:pt x="1" y="198"/>
                    <a:pt x="46" y="278"/>
                  </a:cubicBezTo>
                  <a:cubicBezTo>
                    <a:pt x="80" y="323"/>
                    <a:pt x="114" y="356"/>
                    <a:pt x="171" y="368"/>
                  </a:cubicBezTo>
                  <a:cubicBezTo>
                    <a:pt x="184" y="373"/>
                    <a:pt x="200" y="375"/>
                    <a:pt x="217" y="375"/>
                  </a:cubicBezTo>
                  <a:cubicBezTo>
                    <a:pt x="241" y="375"/>
                    <a:pt x="268" y="370"/>
                    <a:pt x="295" y="356"/>
                  </a:cubicBezTo>
                  <a:cubicBezTo>
                    <a:pt x="317" y="346"/>
                    <a:pt x="340" y="334"/>
                    <a:pt x="362" y="311"/>
                  </a:cubicBezTo>
                  <a:cubicBezTo>
                    <a:pt x="430" y="243"/>
                    <a:pt x="430" y="119"/>
                    <a:pt x="352" y="52"/>
                  </a:cubicBezTo>
                  <a:cubicBezTo>
                    <a:pt x="312" y="18"/>
                    <a:pt x="265" y="1"/>
                    <a:pt x="21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9;p36">
              <a:extLst>
                <a:ext uri="{FF2B5EF4-FFF2-40B4-BE49-F238E27FC236}">
                  <a16:creationId xmlns:a16="http://schemas.microsoft.com/office/drawing/2014/main" id="{9412D387-9BC0-4BBE-98A9-C87BCAF9F1B4}"/>
                </a:ext>
              </a:extLst>
            </p:cNvPr>
            <p:cNvSpPr/>
            <p:nvPr/>
          </p:nvSpPr>
          <p:spPr>
            <a:xfrm>
              <a:off x="1026723" y="4535516"/>
              <a:ext cx="18694" cy="10931"/>
            </a:xfrm>
            <a:custGeom>
              <a:avLst/>
              <a:gdLst/>
              <a:ahLst/>
              <a:cxnLst/>
              <a:rect l="l" t="t" r="r" b="b"/>
              <a:pathLst>
                <a:path w="419" h="245" extrusionOk="0">
                  <a:moveTo>
                    <a:pt x="90" y="1"/>
                  </a:moveTo>
                  <a:cubicBezTo>
                    <a:pt x="76" y="1"/>
                    <a:pt x="61" y="2"/>
                    <a:pt x="46" y="4"/>
                  </a:cubicBezTo>
                  <a:cubicBezTo>
                    <a:pt x="12" y="4"/>
                    <a:pt x="1" y="61"/>
                    <a:pt x="34" y="72"/>
                  </a:cubicBezTo>
                  <a:cubicBezTo>
                    <a:pt x="170" y="106"/>
                    <a:pt x="295" y="129"/>
                    <a:pt x="396" y="242"/>
                  </a:cubicBezTo>
                  <a:cubicBezTo>
                    <a:pt x="398" y="244"/>
                    <a:pt x="400" y="245"/>
                    <a:pt x="402" y="245"/>
                  </a:cubicBezTo>
                  <a:cubicBezTo>
                    <a:pt x="411" y="245"/>
                    <a:pt x="419" y="228"/>
                    <a:pt x="419" y="219"/>
                  </a:cubicBezTo>
                  <a:cubicBezTo>
                    <a:pt x="357" y="96"/>
                    <a:pt x="231" y="1"/>
                    <a:pt x="90"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90;p36">
              <a:extLst>
                <a:ext uri="{FF2B5EF4-FFF2-40B4-BE49-F238E27FC236}">
                  <a16:creationId xmlns:a16="http://schemas.microsoft.com/office/drawing/2014/main" id="{33622940-C7B2-41F3-ADB6-FB4AD9867D87}"/>
                </a:ext>
              </a:extLst>
            </p:cNvPr>
            <p:cNvSpPr/>
            <p:nvPr/>
          </p:nvSpPr>
          <p:spPr>
            <a:xfrm>
              <a:off x="938429" y="4541673"/>
              <a:ext cx="13161" cy="9369"/>
            </a:xfrm>
            <a:custGeom>
              <a:avLst/>
              <a:gdLst/>
              <a:ahLst/>
              <a:cxnLst/>
              <a:rect l="l" t="t" r="r" b="b"/>
              <a:pathLst>
                <a:path w="295" h="210" extrusionOk="0">
                  <a:moveTo>
                    <a:pt x="242" y="1"/>
                  </a:moveTo>
                  <a:cubicBezTo>
                    <a:pt x="134" y="1"/>
                    <a:pt x="22" y="87"/>
                    <a:pt x="0" y="194"/>
                  </a:cubicBezTo>
                  <a:cubicBezTo>
                    <a:pt x="0" y="202"/>
                    <a:pt x="12" y="210"/>
                    <a:pt x="22" y="210"/>
                  </a:cubicBezTo>
                  <a:cubicBezTo>
                    <a:pt x="27" y="210"/>
                    <a:pt x="31" y="208"/>
                    <a:pt x="35" y="205"/>
                  </a:cubicBezTo>
                  <a:cubicBezTo>
                    <a:pt x="57" y="149"/>
                    <a:pt x="91" y="126"/>
                    <a:pt x="136" y="104"/>
                  </a:cubicBezTo>
                  <a:cubicBezTo>
                    <a:pt x="181" y="81"/>
                    <a:pt x="238" y="69"/>
                    <a:pt x="272" y="47"/>
                  </a:cubicBezTo>
                  <a:cubicBezTo>
                    <a:pt x="294" y="36"/>
                    <a:pt x="283" y="1"/>
                    <a:pt x="261" y="1"/>
                  </a:cubicBezTo>
                  <a:cubicBezTo>
                    <a:pt x="255" y="1"/>
                    <a:pt x="248" y="1"/>
                    <a:pt x="242"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91;p36">
              <a:extLst>
                <a:ext uri="{FF2B5EF4-FFF2-40B4-BE49-F238E27FC236}">
                  <a16:creationId xmlns:a16="http://schemas.microsoft.com/office/drawing/2014/main" id="{BD3F8B85-953E-4DB6-B862-5B67478F1A1E}"/>
                </a:ext>
              </a:extLst>
            </p:cNvPr>
            <p:cNvSpPr/>
            <p:nvPr/>
          </p:nvSpPr>
          <p:spPr>
            <a:xfrm>
              <a:off x="994421" y="4610961"/>
              <a:ext cx="29312" cy="32703"/>
            </a:xfrm>
            <a:custGeom>
              <a:avLst/>
              <a:gdLst/>
              <a:ahLst/>
              <a:cxnLst/>
              <a:rect l="l" t="t" r="r" b="b"/>
              <a:pathLst>
                <a:path w="657" h="733" extrusionOk="0">
                  <a:moveTo>
                    <a:pt x="538" y="1"/>
                  </a:moveTo>
                  <a:cubicBezTo>
                    <a:pt x="535" y="1"/>
                    <a:pt x="532" y="4"/>
                    <a:pt x="532" y="9"/>
                  </a:cubicBezTo>
                  <a:cubicBezTo>
                    <a:pt x="509" y="145"/>
                    <a:pt x="487" y="303"/>
                    <a:pt x="408" y="428"/>
                  </a:cubicBezTo>
                  <a:cubicBezTo>
                    <a:pt x="328" y="529"/>
                    <a:pt x="261" y="574"/>
                    <a:pt x="57" y="642"/>
                  </a:cubicBezTo>
                  <a:cubicBezTo>
                    <a:pt x="1" y="654"/>
                    <a:pt x="46" y="733"/>
                    <a:pt x="91" y="733"/>
                  </a:cubicBezTo>
                  <a:cubicBezTo>
                    <a:pt x="442" y="677"/>
                    <a:pt x="657" y="337"/>
                    <a:pt x="544" y="9"/>
                  </a:cubicBezTo>
                  <a:cubicBezTo>
                    <a:pt x="544" y="4"/>
                    <a:pt x="541" y="1"/>
                    <a:pt x="53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92;p36">
              <a:extLst>
                <a:ext uri="{FF2B5EF4-FFF2-40B4-BE49-F238E27FC236}">
                  <a16:creationId xmlns:a16="http://schemas.microsoft.com/office/drawing/2014/main" id="{21C3FF2A-C54D-4075-ABEF-B4A6C75981DC}"/>
                </a:ext>
              </a:extLst>
            </p:cNvPr>
            <p:cNvSpPr/>
            <p:nvPr/>
          </p:nvSpPr>
          <p:spPr>
            <a:xfrm>
              <a:off x="1002988" y="4570539"/>
              <a:ext cx="35246" cy="25564"/>
            </a:xfrm>
            <a:custGeom>
              <a:avLst/>
              <a:gdLst/>
              <a:ahLst/>
              <a:cxnLst/>
              <a:rect l="l" t="t" r="r" b="b"/>
              <a:pathLst>
                <a:path w="790" h="573" extrusionOk="0">
                  <a:moveTo>
                    <a:pt x="770" y="1"/>
                  </a:moveTo>
                  <a:cubicBezTo>
                    <a:pt x="766" y="1"/>
                    <a:pt x="762" y="4"/>
                    <a:pt x="759" y="10"/>
                  </a:cubicBezTo>
                  <a:cubicBezTo>
                    <a:pt x="668" y="113"/>
                    <a:pt x="589" y="226"/>
                    <a:pt x="487" y="327"/>
                  </a:cubicBezTo>
                  <a:cubicBezTo>
                    <a:pt x="442" y="372"/>
                    <a:pt x="374" y="417"/>
                    <a:pt x="317" y="452"/>
                  </a:cubicBezTo>
                  <a:cubicBezTo>
                    <a:pt x="282" y="474"/>
                    <a:pt x="250" y="483"/>
                    <a:pt x="221" y="483"/>
                  </a:cubicBezTo>
                  <a:cubicBezTo>
                    <a:pt x="129" y="483"/>
                    <a:pt x="64" y="390"/>
                    <a:pt x="13" y="304"/>
                  </a:cubicBezTo>
                  <a:cubicBezTo>
                    <a:pt x="13" y="301"/>
                    <a:pt x="12" y="300"/>
                    <a:pt x="10" y="300"/>
                  </a:cubicBezTo>
                  <a:cubicBezTo>
                    <a:pt x="7" y="300"/>
                    <a:pt x="1" y="308"/>
                    <a:pt x="1" y="316"/>
                  </a:cubicBezTo>
                  <a:cubicBezTo>
                    <a:pt x="37" y="470"/>
                    <a:pt x="110" y="573"/>
                    <a:pt x="248" y="573"/>
                  </a:cubicBezTo>
                  <a:cubicBezTo>
                    <a:pt x="282" y="573"/>
                    <a:pt x="320" y="567"/>
                    <a:pt x="363" y="553"/>
                  </a:cubicBezTo>
                  <a:cubicBezTo>
                    <a:pt x="589" y="485"/>
                    <a:pt x="691" y="226"/>
                    <a:pt x="781" y="33"/>
                  </a:cubicBezTo>
                  <a:cubicBezTo>
                    <a:pt x="789" y="17"/>
                    <a:pt x="780" y="1"/>
                    <a:pt x="770"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93;p36">
              <a:extLst>
                <a:ext uri="{FF2B5EF4-FFF2-40B4-BE49-F238E27FC236}">
                  <a16:creationId xmlns:a16="http://schemas.microsoft.com/office/drawing/2014/main" id="{D92ECFC4-9DB1-4B19-8841-5601C5AE11E0}"/>
                </a:ext>
              </a:extLst>
            </p:cNvPr>
            <p:cNvSpPr/>
            <p:nvPr/>
          </p:nvSpPr>
          <p:spPr>
            <a:xfrm>
              <a:off x="939946" y="4579507"/>
              <a:ext cx="27081" cy="18961"/>
            </a:xfrm>
            <a:custGeom>
              <a:avLst/>
              <a:gdLst/>
              <a:ahLst/>
              <a:cxnLst/>
              <a:rect l="l" t="t" r="r" b="b"/>
              <a:pathLst>
                <a:path w="607" h="425" extrusionOk="0">
                  <a:moveTo>
                    <a:pt x="585" y="1"/>
                  </a:moveTo>
                  <a:cubicBezTo>
                    <a:pt x="578" y="1"/>
                    <a:pt x="570" y="4"/>
                    <a:pt x="566" y="13"/>
                  </a:cubicBezTo>
                  <a:cubicBezTo>
                    <a:pt x="487" y="115"/>
                    <a:pt x="430" y="206"/>
                    <a:pt x="317" y="262"/>
                  </a:cubicBezTo>
                  <a:cubicBezTo>
                    <a:pt x="277" y="294"/>
                    <a:pt x="236" y="321"/>
                    <a:pt x="187" y="321"/>
                  </a:cubicBezTo>
                  <a:cubicBezTo>
                    <a:pt x="168" y="321"/>
                    <a:pt x="147" y="317"/>
                    <a:pt x="125" y="307"/>
                  </a:cubicBezTo>
                  <a:cubicBezTo>
                    <a:pt x="79" y="273"/>
                    <a:pt x="46" y="206"/>
                    <a:pt x="23" y="160"/>
                  </a:cubicBezTo>
                  <a:cubicBezTo>
                    <a:pt x="23" y="157"/>
                    <a:pt x="21" y="155"/>
                    <a:pt x="19" y="155"/>
                  </a:cubicBezTo>
                  <a:cubicBezTo>
                    <a:pt x="12" y="155"/>
                    <a:pt x="1" y="164"/>
                    <a:pt x="1" y="171"/>
                  </a:cubicBezTo>
                  <a:cubicBezTo>
                    <a:pt x="21" y="284"/>
                    <a:pt x="79" y="425"/>
                    <a:pt x="198" y="425"/>
                  </a:cubicBezTo>
                  <a:cubicBezTo>
                    <a:pt x="211" y="425"/>
                    <a:pt x="224" y="423"/>
                    <a:pt x="238" y="420"/>
                  </a:cubicBezTo>
                  <a:cubicBezTo>
                    <a:pt x="430" y="375"/>
                    <a:pt x="532" y="194"/>
                    <a:pt x="600" y="25"/>
                  </a:cubicBezTo>
                  <a:cubicBezTo>
                    <a:pt x="607" y="11"/>
                    <a:pt x="596" y="1"/>
                    <a:pt x="585"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94;p36">
              <a:extLst>
                <a:ext uri="{FF2B5EF4-FFF2-40B4-BE49-F238E27FC236}">
                  <a16:creationId xmlns:a16="http://schemas.microsoft.com/office/drawing/2014/main" id="{A813D36B-4F80-48E6-9D30-1F8835CF0FCA}"/>
                </a:ext>
              </a:extLst>
            </p:cNvPr>
            <p:cNvSpPr/>
            <p:nvPr/>
          </p:nvSpPr>
          <p:spPr>
            <a:xfrm>
              <a:off x="1062058" y="4568397"/>
              <a:ext cx="57955" cy="51753"/>
            </a:xfrm>
            <a:custGeom>
              <a:avLst/>
              <a:gdLst/>
              <a:ahLst/>
              <a:cxnLst/>
              <a:rect l="l" t="t" r="r" b="b"/>
              <a:pathLst>
                <a:path w="1299" h="1160" extrusionOk="0">
                  <a:moveTo>
                    <a:pt x="652" y="1"/>
                  </a:moveTo>
                  <a:cubicBezTo>
                    <a:pt x="369" y="1"/>
                    <a:pt x="136" y="217"/>
                    <a:pt x="136" y="217"/>
                  </a:cubicBezTo>
                  <a:lnTo>
                    <a:pt x="0" y="1099"/>
                  </a:lnTo>
                  <a:cubicBezTo>
                    <a:pt x="103" y="1141"/>
                    <a:pt x="202" y="1160"/>
                    <a:pt x="296" y="1160"/>
                  </a:cubicBezTo>
                  <a:cubicBezTo>
                    <a:pt x="907" y="1160"/>
                    <a:pt x="1299" y="372"/>
                    <a:pt x="995" y="126"/>
                  </a:cubicBezTo>
                  <a:cubicBezTo>
                    <a:pt x="881" y="34"/>
                    <a:pt x="763" y="1"/>
                    <a:pt x="652"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95;p36">
              <a:extLst>
                <a:ext uri="{FF2B5EF4-FFF2-40B4-BE49-F238E27FC236}">
                  <a16:creationId xmlns:a16="http://schemas.microsoft.com/office/drawing/2014/main" id="{A01EED79-954D-4A0C-B1B1-2ABCEB8BA0A6}"/>
                </a:ext>
              </a:extLst>
            </p:cNvPr>
            <p:cNvSpPr/>
            <p:nvPr/>
          </p:nvSpPr>
          <p:spPr>
            <a:xfrm>
              <a:off x="1072632" y="4582317"/>
              <a:ext cx="28286" cy="28286"/>
            </a:xfrm>
            <a:custGeom>
              <a:avLst/>
              <a:gdLst/>
              <a:ahLst/>
              <a:cxnLst/>
              <a:rect l="l" t="t" r="r" b="b"/>
              <a:pathLst>
                <a:path w="634" h="634" extrusionOk="0">
                  <a:moveTo>
                    <a:pt x="342" y="290"/>
                  </a:moveTo>
                  <a:cubicBezTo>
                    <a:pt x="371" y="290"/>
                    <a:pt x="397" y="302"/>
                    <a:pt x="407" y="334"/>
                  </a:cubicBezTo>
                  <a:cubicBezTo>
                    <a:pt x="430" y="391"/>
                    <a:pt x="362" y="437"/>
                    <a:pt x="329" y="470"/>
                  </a:cubicBezTo>
                  <a:cubicBezTo>
                    <a:pt x="292" y="489"/>
                    <a:pt x="246" y="507"/>
                    <a:pt x="200" y="507"/>
                  </a:cubicBezTo>
                  <a:cubicBezTo>
                    <a:pt x="190" y="507"/>
                    <a:pt x="180" y="506"/>
                    <a:pt x="170" y="504"/>
                  </a:cubicBezTo>
                  <a:cubicBezTo>
                    <a:pt x="181" y="459"/>
                    <a:pt x="193" y="402"/>
                    <a:pt x="204" y="357"/>
                  </a:cubicBezTo>
                  <a:cubicBezTo>
                    <a:pt x="216" y="346"/>
                    <a:pt x="238" y="334"/>
                    <a:pt x="249" y="323"/>
                  </a:cubicBezTo>
                  <a:cubicBezTo>
                    <a:pt x="273" y="305"/>
                    <a:pt x="309" y="290"/>
                    <a:pt x="342" y="290"/>
                  </a:cubicBezTo>
                  <a:close/>
                  <a:moveTo>
                    <a:pt x="525" y="0"/>
                  </a:moveTo>
                  <a:cubicBezTo>
                    <a:pt x="402" y="0"/>
                    <a:pt x="275" y="41"/>
                    <a:pt x="193" y="143"/>
                  </a:cubicBezTo>
                  <a:cubicBezTo>
                    <a:pt x="113" y="256"/>
                    <a:pt x="0" y="482"/>
                    <a:pt x="80" y="618"/>
                  </a:cubicBezTo>
                  <a:cubicBezTo>
                    <a:pt x="90" y="628"/>
                    <a:pt x="105" y="633"/>
                    <a:pt x="119" y="633"/>
                  </a:cubicBezTo>
                  <a:cubicBezTo>
                    <a:pt x="136" y="633"/>
                    <a:pt x="153" y="625"/>
                    <a:pt x="159" y="606"/>
                  </a:cubicBezTo>
                  <a:lnTo>
                    <a:pt x="159" y="583"/>
                  </a:lnTo>
                  <a:cubicBezTo>
                    <a:pt x="170" y="585"/>
                    <a:pt x="182" y="586"/>
                    <a:pt x="195" y="586"/>
                  </a:cubicBezTo>
                  <a:cubicBezTo>
                    <a:pt x="337" y="586"/>
                    <a:pt x="507" y="469"/>
                    <a:pt x="475" y="323"/>
                  </a:cubicBezTo>
                  <a:cubicBezTo>
                    <a:pt x="467" y="254"/>
                    <a:pt x="399" y="225"/>
                    <a:pt x="337" y="225"/>
                  </a:cubicBezTo>
                  <a:cubicBezTo>
                    <a:pt x="318" y="225"/>
                    <a:pt x="299" y="228"/>
                    <a:pt x="283" y="233"/>
                  </a:cubicBezTo>
                  <a:cubicBezTo>
                    <a:pt x="277" y="233"/>
                    <a:pt x="270" y="233"/>
                    <a:pt x="266" y="235"/>
                  </a:cubicBezTo>
                  <a:lnTo>
                    <a:pt x="266" y="235"/>
                  </a:lnTo>
                  <a:cubicBezTo>
                    <a:pt x="345" y="105"/>
                    <a:pt x="468" y="40"/>
                    <a:pt x="611" y="29"/>
                  </a:cubicBezTo>
                  <a:cubicBezTo>
                    <a:pt x="634" y="29"/>
                    <a:pt x="634" y="7"/>
                    <a:pt x="611" y="7"/>
                  </a:cubicBezTo>
                  <a:cubicBezTo>
                    <a:pt x="583" y="3"/>
                    <a:pt x="554" y="0"/>
                    <a:pt x="525"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96;p36">
              <a:extLst>
                <a:ext uri="{FF2B5EF4-FFF2-40B4-BE49-F238E27FC236}">
                  <a16:creationId xmlns:a16="http://schemas.microsoft.com/office/drawing/2014/main" id="{FF8FD561-A17D-4B2E-85AA-AB73BB8B8890}"/>
                </a:ext>
              </a:extLst>
            </p:cNvPr>
            <p:cNvSpPr/>
            <p:nvPr/>
          </p:nvSpPr>
          <p:spPr>
            <a:xfrm>
              <a:off x="1032657" y="4646965"/>
              <a:ext cx="112162" cy="171946"/>
            </a:xfrm>
            <a:custGeom>
              <a:avLst/>
              <a:gdLst/>
              <a:ahLst/>
              <a:cxnLst/>
              <a:rect l="l" t="t" r="r" b="b"/>
              <a:pathLst>
                <a:path w="2514" h="3854" extrusionOk="0">
                  <a:moveTo>
                    <a:pt x="808" y="0"/>
                  </a:moveTo>
                  <a:cubicBezTo>
                    <a:pt x="0" y="0"/>
                    <a:pt x="91" y="597"/>
                    <a:pt x="467" y="887"/>
                  </a:cubicBezTo>
                  <a:cubicBezTo>
                    <a:pt x="874" y="1192"/>
                    <a:pt x="1428" y="1317"/>
                    <a:pt x="1552" y="1521"/>
                  </a:cubicBezTo>
                  <a:cubicBezTo>
                    <a:pt x="1677" y="1724"/>
                    <a:pt x="1247" y="2956"/>
                    <a:pt x="1247" y="2956"/>
                  </a:cubicBezTo>
                  <a:cubicBezTo>
                    <a:pt x="1247" y="2956"/>
                    <a:pt x="637" y="3149"/>
                    <a:pt x="931" y="3420"/>
                  </a:cubicBezTo>
                  <a:cubicBezTo>
                    <a:pt x="931" y="3420"/>
                    <a:pt x="750" y="3635"/>
                    <a:pt x="874" y="3748"/>
                  </a:cubicBezTo>
                  <a:cubicBezTo>
                    <a:pt x="950" y="3824"/>
                    <a:pt x="1051" y="3853"/>
                    <a:pt x="1155" y="3853"/>
                  </a:cubicBezTo>
                  <a:cubicBezTo>
                    <a:pt x="1392" y="3853"/>
                    <a:pt x="1646" y="3700"/>
                    <a:pt x="1654" y="3590"/>
                  </a:cubicBezTo>
                  <a:cubicBezTo>
                    <a:pt x="1665" y="3431"/>
                    <a:pt x="1597" y="3137"/>
                    <a:pt x="1597" y="3137"/>
                  </a:cubicBezTo>
                  <a:cubicBezTo>
                    <a:pt x="1597" y="3137"/>
                    <a:pt x="2423" y="2255"/>
                    <a:pt x="2479" y="1667"/>
                  </a:cubicBezTo>
                  <a:cubicBezTo>
                    <a:pt x="2514" y="1227"/>
                    <a:pt x="1903" y="73"/>
                    <a:pt x="942" y="5"/>
                  </a:cubicBezTo>
                  <a:cubicBezTo>
                    <a:pt x="895" y="2"/>
                    <a:pt x="850" y="0"/>
                    <a:pt x="808"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97;p36">
              <a:extLst>
                <a:ext uri="{FF2B5EF4-FFF2-40B4-BE49-F238E27FC236}">
                  <a16:creationId xmlns:a16="http://schemas.microsoft.com/office/drawing/2014/main" id="{975B87AE-2D4E-49DC-BE67-A4BD46D1772B}"/>
                </a:ext>
              </a:extLst>
            </p:cNvPr>
            <p:cNvSpPr/>
            <p:nvPr/>
          </p:nvSpPr>
          <p:spPr>
            <a:xfrm>
              <a:off x="1074640" y="4806064"/>
              <a:ext cx="9637" cy="11689"/>
            </a:xfrm>
            <a:custGeom>
              <a:avLst/>
              <a:gdLst/>
              <a:ahLst/>
              <a:cxnLst/>
              <a:rect l="l" t="t" r="r" b="b"/>
              <a:pathLst>
                <a:path w="216" h="262" extrusionOk="0">
                  <a:moveTo>
                    <a:pt x="204" y="1"/>
                  </a:moveTo>
                  <a:cubicBezTo>
                    <a:pt x="204" y="1"/>
                    <a:pt x="193" y="1"/>
                    <a:pt x="193" y="13"/>
                  </a:cubicBezTo>
                  <a:cubicBezTo>
                    <a:pt x="193" y="13"/>
                    <a:pt x="181" y="182"/>
                    <a:pt x="12" y="227"/>
                  </a:cubicBezTo>
                  <a:cubicBezTo>
                    <a:pt x="12" y="239"/>
                    <a:pt x="1" y="239"/>
                    <a:pt x="1" y="250"/>
                  </a:cubicBezTo>
                  <a:cubicBezTo>
                    <a:pt x="12" y="261"/>
                    <a:pt x="12" y="261"/>
                    <a:pt x="23" y="261"/>
                  </a:cubicBezTo>
                  <a:cubicBezTo>
                    <a:pt x="204" y="204"/>
                    <a:pt x="216" y="13"/>
                    <a:pt x="216" y="13"/>
                  </a:cubicBezTo>
                  <a:cubicBezTo>
                    <a:pt x="216" y="13"/>
                    <a:pt x="216" y="1"/>
                    <a:pt x="204"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98;p36">
              <a:extLst>
                <a:ext uri="{FF2B5EF4-FFF2-40B4-BE49-F238E27FC236}">
                  <a16:creationId xmlns:a16="http://schemas.microsoft.com/office/drawing/2014/main" id="{E980EDB7-5982-4E07-94E8-E632CDFFE732}"/>
                </a:ext>
              </a:extLst>
            </p:cNvPr>
            <p:cNvSpPr/>
            <p:nvPr/>
          </p:nvSpPr>
          <p:spPr>
            <a:xfrm>
              <a:off x="1089765" y="4807090"/>
              <a:ext cx="7629" cy="11689"/>
            </a:xfrm>
            <a:custGeom>
              <a:avLst/>
              <a:gdLst/>
              <a:ahLst/>
              <a:cxnLst/>
              <a:rect l="l" t="t" r="r" b="b"/>
              <a:pathLst>
                <a:path w="171" h="262" extrusionOk="0">
                  <a:moveTo>
                    <a:pt x="126" y="1"/>
                  </a:moveTo>
                  <a:lnTo>
                    <a:pt x="114" y="12"/>
                  </a:lnTo>
                  <a:cubicBezTo>
                    <a:pt x="114" y="12"/>
                    <a:pt x="136" y="114"/>
                    <a:pt x="1" y="238"/>
                  </a:cubicBezTo>
                  <a:lnTo>
                    <a:pt x="1" y="249"/>
                  </a:lnTo>
                  <a:cubicBezTo>
                    <a:pt x="13" y="261"/>
                    <a:pt x="13" y="261"/>
                    <a:pt x="23" y="261"/>
                  </a:cubicBezTo>
                  <a:cubicBezTo>
                    <a:pt x="171" y="125"/>
                    <a:pt x="148" y="12"/>
                    <a:pt x="148" y="12"/>
                  </a:cubicBezTo>
                  <a:cubicBezTo>
                    <a:pt x="136" y="1"/>
                    <a:pt x="136" y="1"/>
                    <a:pt x="126"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499;p36">
            <a:extLst>
              <a:ext uri="{FF2B5EF4-FFF2-40B4-BE49-F238E27FC236}">
                <a16:creationId xmlns:a16="http://schemas.microsoft.com/office/drawing/2014/main" id="{1032CFC5-134A-4959-9D46-2569DB68944D}"/>
              </a:ext>
            </a:extLst>
          </p:cNvPr>
          <p:cNvGrpSpPr/>
          <p:nvPr/>
        </p:nvGrpSpPr>
        <p:grpSpPr>
          <a:xfrm>
            <a:off x="7567462" y="2858756"/>
            <a:ext cx="1328994" cy="1822460"/>
            <a:chOff x="436238" y="4128757"/>
            <a:chExt cx="380659" cy="522000"/>
          </a:xfrm>
        </p:grpSpPr>
        <p:sp>
          <p:nvSpPr>
            <p:cNvPr id="179" name="Google Shape;500;p36">
              <a:extLst>
                <a:ext uri="{FF2B5EF4-FFF2-40B4-BE49-F238E27FC236}">
                  <a16:creationId xmlns:a16="http://schemas.microsoft.com/office/drawing/2014/main" id="{8CA19CE3-58C0-4938-8E4F-F6AD99D71F3C}"/>
                </a:ext>
              </a:extLst>
            </p:cNvPr>
            <p:cNvSpPr/>
            <p:nvPr/>
          </p:nvSpPr>
          <p:spPr>
            <a:xfrm>
              <a:off x="461133" y="4332828"/>
              <a:ext cx="135808" cy="103462"/>
            </a:xfrm>
            <a:custGeom>
              <a:avLst/>
              <a:gdLst/>
              <a:ahLst/>
              <a:cxnLst/>
              <a:rect l="l" t="t" r="r" b="b"/>
              <a:pathLst>
                <a:path w="3044" h="2319" extrusionOk="0">
                  <a:moveTo>
                    <a:pt x="2591" y="1"/>
                  </a:moveTo>
                  <a:cubicBezTo>
                    <a:pt x="2369" y="67"/>
                    <a:pt x="1898" y="1382"/>
                    <a:pt x="1708" y="1382"/>
                  </a:cubicBezTo>
                  <a:cubicBezTo>
                    <a:pt x="1705" y="1382"/>
                    <a:pt x="1701" y="1382"/>
                    <a:pt x="1697" y="1380"/>
                  </a:cubicBezTo>
                  <a:cubicBezTo>
                    <a:pt x="1528" y="1324"/>
                    <a:pt x="1019" y="985"/>
                    <a:pt x="1019" y="985"/>
                  </a:cubicBezTo>
                  <a:cubicBezTo>
                    <a:pt x="1019" y="985"/>
                    <a:pt x="1313" y="352"/>
                    <a:pt x="895" y="329"/>
                  </a:cubicBezTo>
                  <a:cubicBezTo>
                    <a:pt x="895" y="329"/>
                    <a:pt x="725" y="135"/>
                    <a:pt x="608" y="135"/>
                  </a:cubicBezTo>
                  <a:cubicBezTo>
                    <a:pt x="551" y="135"/>
                    <a:pt x="506" y="181"/>
                    <a:pt x="498" y="317"/>
                  </a:cubicBezTo>
                  <a:cubicBezTo>
                    <a:pt x="498" y="317"/>
                    <a:pt x="1" y="815"/>
                    <a:pt x="736" y="1076"/>
                  </a:cubicBezTo>
                  <a:cubicBezTo>
                    <a:pt x="736" y="1076"/>
                    <a:pt x="1234" y="2195"/>
                    <a:pt x="1731" y="2308"/>
                  </a:cubicBezTo>
                  <a:cubicBezTo>
                    <a:pt x="1760" y="2315"/>
                    <a:pt x="1789" y="2318"/>
                    <a:pt x="1818" y="2318"/>
                  </a:cubicBezTo>
                  <a:cubicBezTo>
                    <a:pt x="2288" y="2318"/>
                    <a:pt x="2840" y="1426"/>
                    <a:pt x="2840" y="1426"/>
                  </a:cubicBezTo>
                  <a:cubicBezTo>
                    <a:pt x="2840" y="1426"/>
                    <a:pt x="3043" y="1"/>
                    <a:pt x="2591"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01;p36">
              <a:extLst>
                <a:ext uri="{FF2B5EF4-FFF2-40B4-BE49-F238E27FC236}">
                  <a16:creationId xmlns:a16="http://schemas.microsoft.com/office/drawing/2014/main" id="{1AD8C631-C776-44BA-94E6-BF07292DCBDC}"/>
                </a:ext>
              </a:extLst>
            </p:cNvPr>
            <p:cNvSpPr/>
            <p:nvPr/>
          </p:nvSpPr>
          <p:spPr>
            <a:xfrm>
              <a:off x="549472" y="4332828"/>
              <a:ext cx="47470" cy="101990"/>
            </a:xfrm>
            <a:custGeom>
              <a:avLst/>
              <a:gdLst/>
              <a:ahLst/>
              <a:cxnLst/>
              <a:rect l="l" t="t" r="r" b="b"/>
              <a:pathLst>
                <a:path w="1064" h="2286" extrusionOk="0">
                  <a:moveTo>
                    <a:pt x="611" y="1"/>
                  </a:moveTo>
                  <a:cubicBezTo>
                    <a:pt x="576" y="13"/>
                    <a:pt x="543" y="46"/>
                    <a:pt x="498" y="103"/>
                  </a:cubicBezTo>
                  <a:cubicBezTo>
                    <a:pt x="475" y="465"/>
                    <a:pt x="418" y="827"/>
                    <a:pt x="339" y="1177"/>
                  </a:cubicBezTo>
                  <a:cubicBezTo>
                    <a:pt x="237" y="1573"/>
                    <a:pt x="147" y="1946"/>
                    <a:pt x="0" y="2285"/>
                  </a:cubicBezTo>
                  <a:cubicBezTo>
                    <a:pt x="430" y="2127"/>
                    <a:pt x="860" y="1426"/>
                    <a:pt x="860" y="1426"/>
                  </a:cubicBezTo>
                  <a:cubicBezTo>
                    <a:pt x="860" y="1426"/>
                    <a:pt x="1063" y="1"/>
                    <a:pt x="611" y="1"/>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02;p36">
              <a:extLst>
                <a:ext uri="{FF2B5EF4-FFF2-40B4-BE49-F238E27FC236}">
                  <a16:creationId xmlns:a16="http://schemas.microsoft.com/office/drawing/2014/main" id="{D5843518-70C5-4C87-8A30-E4394DCC6628}"/>
                </a:ext>
              </a:extLst>
            </p:cNvPr>
            <p:cNvSpPr/>
            <p:nvPr/>
          </p:nvSpPr>
          <p:spPr>
            <a:xfrm>
              <a:off x="477284" y="4346436"/>
              <a:ext cx="26278" cy="24315"/>
            </a:xfrm>
            <a:custGeom>
              <a:avLst/>
              <a:gdLst/>
              <a:ahLst/>
              <a:cxnLst/>
              <a:rect l="l" t="t" r="r" b="b"/>
              <a:pathLst>
                <a:path w="589" h="545" extrusionOk="0">
                  <a:moveTo>
                    <a:pt x="476" y="273"/>
                  </a:moveTo>
                  <a:cubicBezTo>
                    <a:pt x="487" y="306"/>
                    <a:pt x="487" y="341"/>
                    <a:pt x="476" y="363"/>
                  </a:cubicBezTo>
                  <a:cubicBezTo>
                    <a:pt x="465" y="397"/>
                    <a:pt x="430" y="409"/>
                    <a:pt x="408" y="409"/>
                  </a:cubicBezTo>
                  <a:lnTo>
                    <a:pt x="408" y="386"/>
                  </a:lnTo>
                  <a:cubicBezTo>
                    <a:pt x="385" y="352"/>
                    <a:pt x="352" y="318"/>
                    <a:pt x="317" y="284"/>
                  </a:cubicBezTo>
                  <a:lnTo>
                    <a:pt x="363" y="284"/>
                  </a:lnTo>
                  <a:cubicBezTo>
                    <a:pt x="397" y="284"/>
                    <a:pt x="430" y="284"/>
                    <a:pt x="476" y="273"/>
                  </a:cubicBezTo>
                  <a:close/>
                  <a:moveTo>
                    <a:pt x="155" y="1"/>
                  </a:moveTo>
                  <a:cubicBezTo>
                    <a:pt x="143" y="1"/>
                    <a:pt x="136" y="2"/>
                    <a:pt x="136" y="2"/>
                  </a:cubicBezTo>
                  <a:cubicBezTo>
                    <a:pt x="125" y="2"/>
                    <a:pt x="125" y="12"/>
                    <a:pt x="125" y="12"/>
                  </a:cubicBezTo>
                  <a:cubicBezTo>
                    <a:pt x="125" y="24"/>
                    <a:pt x="136" y="24"/>
                    <a:pt x="136" y="24"/>
                  </a:cubicBezTo>
                  <a:cubicBezTo>
                    <a:pt x="136" y="24"/>
                    <a:pt x="144" y="23"/>
                    <a:pt x="157" y="23"/>
                  </a:cubicBezTo>
                  <a:cubicBezTo>
                    <a:pt x="187" y="23"/>
                    <a:pt x="247" y="29"/>
                    <a:pt x="295" y="69"/>
                  </a:cubicBezTo>
                  <a:cubicBezTo>
                    <a:pt x="261" y="80"/>
                    <a:pt x="227" y="103"/>
                    <a:pt x="204" y="137"/>
                  </a:cubicBezTo>
                  <a:cubicBezTo>
                    <a:pt x="193" y="148"/>
                    <a:pt x="182" y="171"/>
                    <a:pt x="193" y="193"/>
                  </a:cubicBezTo>
                  <a:cubicBezTo>
                    <a:pt x="193" y="205"/>
                    <a:pt x="204" y="216"/>
                    <a:pt x="204" y="228"/>
                  </a:cubicBezTo>
                  <a:cubicBezTo>
                    <a:pt x="136" y="193"/>
                    <a:pt x="58" y="183"/>
                    <a:pt x="12" y="183"/>
                  </a:cubicBezTo>
                  <a:cubicBezTo>
                    <a:pt x="1" y="183"/>
                    <a:pt x="1" y="193"/>
                    <a:pt x="1" y="193"/>
                  </a:cubicBezTo>
                  <a:cubicBezTo>
                    <a:pt x="1" y="205"/>
                    <a:pt x="12" y="205"/>
                    <a:pt x="12" y="205"/>
                  </a:cubicBezTo>
                  <a:cubicBezTo>
                    <a:pt x="91" y="205"/>
                    <a:pt x="317" y="261"/>
                    <a:pt x="385" y="397"/>
                  </a:cubicBezTo>
                  <a:cubicBezTo>
                    <a:pt x="397" y="431"/>
                    <a:pt x="408" y="465"/>
                    <a:pt x="385" y="487"/>
                  </a:cubicBezTo>
                  <a:cubicBezTo>
                    <a:pt x="367" y="512"/>
                    <a:pt x="333" y="523"/>
                    <a:pt x="292" y="523"/>
                  </a:cubicBezTo>
                  <a:cubicBezTo>
                    <a:pt x="258" y="523"/>
                    <a:pt x="218" y="515"/>
                    <a:pt x="182" y="499"/>
                  </a:cubicBezTo>
                  <a:cubicBezTo>
                    <a:pt x="182" y="499"/>
                    <a:pt x="171" y="499"/>
                    <a:pt x="171" y="510"/>
                  </a:cubicBezTo>
                  <a:lnTo>
                    <a:pt x="171" y="522"/>
                  </a:lnTo>
                  <a:cubicBezTo>
                    <a:pt x="216" y="533"/>
                    <a:pt x="261" y="544"/>
                    <a:pt x="295" y="544"/>
                  </a:cubicBezTo>
                  <a:cubicBezTo>
                    <a:pt x="340" y="544"/>
                    <a:pt x="374" y="533"/>
                    <a:pt x="397" y="510"/>
                  </a:cubicBezTo>
                  <a:cubicBezTo>
                    <a:pt x="408" y="499"/>
                    <a:pt x="419" y="477"/>
                    <a:pt x="419" y="431"/>
                  </a:cubicBezTo>
                  <a:cubicBezTo>
                    <a:pt x="430" y="431"/>
                    <a:pt x="476" y="420"/>
                    <a:pt x="498" y="374"/>
                  </a:cubicBezTo>
                  <a:cubicBezTo>
                    <a:pt x="510" y="341"/>
                    <a:pt x="510" y="306"/>
                    <a:pt x="498" y="273"/>
                  </a:cubicBezTo>
                  <a:cubicBezTo>
                    <a:pt x="521" y="261"/>
                    <a:pt x="555" y="250"/>
                    <a:pt x="589" y="250"/>
                  </a:cubicBezTo>
                  <a:lnTo>
                    <a:pt x="589" y="228"/>
                  </a:lnTo>
                  <a:cubicBezTo>
                    <a:pt x="589" y="228"/>
                    <a:pt x="584" y="223"/>
                    <a:pt x="581" y="223"/>
                  </a:cubicBezTo>
                  <a:cubicBezTo>
                    <a:pt x="579" y="223"/>
                    <a:pt x="578" y="224"/>
                    <a:pt x="578" y="228"/>
                  </a:cubicBezTo>
                  <a:cubicBezTo>
                    <a:pt x="496" y="255"/>
                    <a:pt x="422" y="270"/>
                    <a:pt x="361" y="270"/>
                  </a:cubicBezTo>
                  <a:cubicBezTo>
                    <a:pt x="322" y="270"/>
                    <a:pt x="288" y="264"/>
                    <a:pt x="261" y="250"/>
                  </a:cubicBezTo>
                  <a:cubicBezTo>
                    <a:pt x="239" y="239"/>
                    <a:pt x="227" y="216"/>
                    <a:pt x="216" y="193"/>
                  </a:cubicBezTo>
                  <a:cubicBezTo>
                    <a:pt x="216" y="171"/>
                    <a:pt x="216" y="160"/>
                    <a:pt x="227" y="148"/>
                  </a:cubicBezTo>
                  <a:cubicBezTo>
                    <a:pt x="272" y="80"/>
                    <a:pt x="442" y="35"/>
                    <a:pt x="533" y="35"/>
                  </a:cubicBezTo>
                  <a:cubicBezTo>
                    <a:pt x="543" y="35"/>
                    <a:pt x="543" y="35"/>
                    <a:pt x="543" y="24"/>
                  </a:cubicBezTo>
                  <a:cubicBezTo>
                    <a:pt x="543" y="24"/>
                    <a:pt x="543" y="12"/>
                    <a:pt x="533" y="12"/>
                  </a:cubicBezTo>
                  <a:cubicBezTo>
                    <a:pt x="476" y="12"/>
                    <a:pt x="397" y="24"/>
                    <a:pt x="329" y="58"/>
                  </a:cubicBezTo>
                  <a:cubicBezTo>
                    <a:pt x="262" y="7"/>
                    <a:pt x="188" y="1"/>
                    <a:pt x="155" y="1"/>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03;p36">
              <a:extLst>
                <a:ext uri="{FF2B5EF4-FFF2-40B4-BE49-F238E27FC236}">
                  <a16:creationId xmlns:a16="http://schemas.microsoft.com/office/drawing/2014/main" id="{513F8609-F5D9-4AD9-9A08-FEEAFDDEF45C}"/>
                </a:ext>
              </a:extLst>
            </p:cNvPr>
            <p:cNvSpPr/>
            <p:nvPr/>
          </p:nvSpPr>
          <p:spPr>
            <a:xfrm>
              <a:off x="447035" y="4466094"/>
              <a:ext cx="179665" cy="179040"/>
            </a:xfrm>
            <a:custGeom>
              <a:avLst/>
              <a:gdLst/>
              <a:ahLst/>
              <a:cxnLst/>
              <a:rect l="l" t="t" r="r" b="b"/>
              <a:pathLst>
                <a:path w="4027" h="4013" extrusionOk="0">
                  <a:moveTo>
                    <a:pt x="3214" y="0"/>
                  </a:moveTo>
                  <a:cubicBezTo>
                    <a:pt x="3190" y="0"/>
                    <a:pt x="3166" y="7"/>
                    <a:pt x="3144" y="22"/>
                  </a:cubicBezTo>
                  <a:cubicBezTo>
                    <a:pt x="1482" y="1097"/>
                    <a:pt x="543" y="3562"/>
                    <a:pt x="543" y="3562"/>
                  </a:cubicBezTo>
                  <a:cubicBezTo>
                    <a:pt x="543" y="3562"/>
                    <a:pt x="0" y="3573"/>
                    <a:pt x="23" y="3663"/>
                  </a:cubicBezTo>
                  <a:cubicBezTo>
                    <a:pt x="41" y="3727"/>
                    <a:pt x="561" y="4012"/>
                    <a:pt x="796" y="4012"/>
                  </a:cubicBezTo>
                  <a:cubicBezTo>
                    <a:pt x="852" y="4012"/>
                    <a:pt x="892" y="3996"/>
                    <a:pt x="905" y="3957"/>
                  </a:cubicBezTo>
                  <a:cubicBezTo>
                    <a:pt x="905" y="3957"/>
                    <a:pt x="2839" y="2001"/>
                    <a:pt x="3721" y="1469"/>
                  </a:cubicBezTo>
                  <a:cubicBezTo>
                    <a:pt x="4026" y="1280"/>
                    <a:pt x="3547" y="0"/>
                    <a:pt x="3214"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04;p36">
              <a:extLst>
                <a:ext uri="{FF2B5EF4-FFF2-40B4-BE49-F238E27FC236}">
                  <a16:creationId xmlns:a16="http://schemas.microsoft.com/office/drawing/2014/main" id="{09B63677-EEA2-4559-A92C-B17A0A4DA8C0}"/>
                </a:ext>
              </a:extLst>
            </p:cNvPr>
            <p:cNvSpPr/>
            <p:nvPr/>
          </p:nvSpPr>
          <p:spPr>
            <a:xfrm>
              <a:off x="549472" y="4466094"/>
              <a:ext cx="76247" cy="95342"/>
            </a:xfrm>
            <a:custGeom>
              <a:avLst/>
              <a:gdLst/>
              <a:ahLst/>
              <a:cxnLst/>
              <a:rect l="l" t="t" r="r" b="b"/>
              <a:pathLst>
                <a:path w="1709" h="2137" extrusionOk="0">
                  <a:moveTo>
                    <a:pt x="919" y="0"/>
                  </a:moveTo>
                  <a:cubicBezTo>
                    <a:pt x="894" y="0"/>
                    <a:pt x="871" y="7"/>
                    <a:pt x="848" y="22"/>
                  </a:cubicBezTo>
                  <a:cubicBezTo>
                    <a:pt x="543" y="215"/>
                    <a:pt x="260" y="463"/>
                    <a:pt x="0" y="735"/>
                  </a:cubicBezTo>
                  <a:cubicBezTo>
                    <a:pt x="181" y="1006"/>
                    <a:pt x="305" y="1345"/>
                    <a:pt x="418" y="1639"/>
                  </a:cubicBezTo>
                  <a:cubicBezTo>
                    <a:pt x="486" y="1809"/>
                    <a:pt x="509" y="1956"/>
                    <a:pt x="554" y="2137"/>
                  </a:cubicBezTo>
                  <a:cubicBezTo>
                    <a:pt x="893" y="1831"/>
                    <a:pt x="1232" y="1605"/>
                    <a:pt x="1425" y="1469"/>
                  </a:cubicBezTo>
                  <a:cubicBezTo>
                    <a:pt x="1709" y="1259"/>
                    <a:pt x="1249" y="0"/>
                    <a:pt x="919" y="0"/>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05;p36">
              <a:extLst>
                <a:ext uri="{FF2B5EF4-FFF2-40B4-BE49-F238E27FC236}">
                  <a16:creationId xmlns:a16="http://schemas.microsoft.com/office/drawing/2014/main" id="{25E6AAAB-5F99-4AF9-9C19-4F1F4EC1DA89}"/>
                </a:ext>
              </a:extLst>
            </p:cNvPr>
            <p:cNvSpPr/>
            <p:nvPr/>
          </p:nvSpPr>
          <p:spPr>
            <a:xfrm>
              <a:off x="438468" y="4618367"/>
              <a:ext cx="52512" cy="30160"/>
            </a:xfrm>
            <a:custGeom>
              <a:avLst/>
              <a:gdLst/>
              <a:ahLst/>
              <a:cxnLst/>
              <a:rect l="l" t="t" r="r" b="b"/>
              <a:pathLst>
                <a:path w="1177" h="676" extrusionOk="0">
                  <a:moveTo>
                    <a:pt x="801" y="0"/>
                  </a:moveTo>
                  <a:cubicBezTo>
                    <a:pt x="794" y="0"/>
                    <a:pt x="788" y="0"/>
                    <a:pt x="780" y="1"/>
                  </a:cubicBezTo>
                  <a:cubicBezTo>
                    <a:pt x="712" y="1"/>
                    <a:pt x="611" y="182"/>
                    <a:pt x="611" y="182"/>
                  </a:cubicBezTo>
                  <a:cubicBezTo>
                    <a:pt x="611" y="182"/>
                    <a:pt x="340" y="142"/>
                    <a:pt x="159" y="142"/>
                  </a:cubicBezTo>
                  <a:cubicBezTo>
                    <a:pt x="68" y="142"/>
                    <a:pt x="0" y="152"/>
                    <a:pt x="0" y="182"/>
                  </a:cubicBezTo>
                  <a:cubicBezTo>
                    <a:pt x="21" y="287"/>
                    <a:pt x="746" y="676"/>
                    <a:pt x="1011" y="676"/>
                  </a:cubicBezTo>
                  <a:cubicBezTo>
                    <a:pt x="1031" y="676"/>
                    <a:pt x="1049" y="674"/>
                    <a:pt x="1063" y="669"/>
                  </a:cubicBezTo>
                  <a:cubicBezTo>
                    <a:pt x="1119" y="646"/>
                    <a:pt x="1176" y="465"/>
                    <a:pt x="1176" y="465"/>
                  </a:cubicBezTo>
                  <a:lnTo>
                    <a:pt x="1176" y="465"/>
                  </a:lnTo>
                  <a:cubicBezTo>
                    <a:pt x="1176" y="465"/>
                    <a:pt x="1162" y="469"/>
                    <a:pt x="1136" y="469"/>
                  </a:cubicBezTo>
                  <a:cubicBezTo>
                    <a:pt x="1066" y="469"/>
                    <a:pt x="913" y="444"/>
                    <a:pt x="747" y="262"/>
                  </a:cubicBezTo>
                  <a:cubicBezTo>
                    <a:pt x="747" y="262"/>
                    <a:pt x="956" y="0"/>
                    <a:pt x="801"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06;p36">
              <a:extLst>
                <a:ext uri="{FF2B5EF4-FFF2-40B4-BE49-F238E27FC236}">
                  <a16:creationId xmlns:a16="http://schemas.microsoft.com/office/drawing/2014/main" id="{D8794531-16FA-4B81-9BC5-37960F7DE401}"/>
                </a:ext>
              </a:extLst>
            </p:cNvPr>
            <p:cNvSpPr/>
            <p:nvPr/>
          </p:nvSpPr>
          <p:spPr>
            <a:xfrm>
              <a:off x="436238" y="4624881"/>
              <a:ext cx="53583" cy="25877"/>
            </a:xfrm>
            <a:custGeom>
              <a:avLst/>
              <a:gdLst/>
              <a:ahLst/>
              <a:cxnLst/>
              <a:rect l="l" t="t" r="r" b="b"/>
              <a:pathLst>
                <a:path w="1201" h="580" extrusionOk="0">
                  <a:moveTo>
                    <a:pt x="66" y="0"/>
                  </a:moveTo>
                  <a:cubicBezTo>
                    <a:pt x="30" y="0"/>
                    <a:pt x="1" y="55"/>
                    <a:pt x="28" y="81"/>
                  </a:cubicBezTo>
                  <a:cubicBezTo>
                    <a:pt x="310" y="353"/>
                    <a:pt x="740" y="568"/>
                    <a:pt x="1124" y="579"/>
                  </a:cubicBezTo>
                  <a:cubicBezTo>
                    <a:pt x="1127" y="580"/>
                    <a:pt x="1130" y="580"/>
                    <a:pt x="1133" y="580"/>
                  </a:cubicBezTo>
                  <a:cubicBezTo>
                    <a:pt x="1183" y="580"/>
                    <a:pt x="1200" y="489"/>
                    <a:pt x="1136" y="489"/>
                  </a:cubicBezTo>
                  <a:cubicBezTo>
                    <a:pt x="1045" y="489"/>
                    <a:pt x="943" y="466"/>
                    <a:pt x="842" y="443"/>
                  </a:cubicBezTo>
                  <a:cubicBezTo>
                    <a:pt x="819" y="375"/>
                    <a:pt x="819" y="308"/>
                    <a:pt x="808" y="240"/>
                  </a:cubicBezTo>
                  <a:cubicBezTo>
                    <a:pt x="808" y="230"/>
                    <a:pt x="798" y="224"/>
                    <a:pt x="788" y="224"/>
                  </a:cubicBezTo>
                  <a:cubicBezTo>
                    <a:pt x="776" y="224"/>
                    <a:pt x="762" y="233"/>
                    <a:pt x="762" y="252"/>
                  </a:cubicBezTo>
                  <a:cubicBezTo>
                    <a:pt x="774" y="308"/>
                    <a:pt x="774" y="365"/>
                    <a:pt x="785" y="421"/>
                  </a:cubicBezTo>
                  <a:cubicBezTo>
                    <a:pt x="774" y="421"/>
                    <a:pt x="751" y="410"/>
                    <a:pt x="740" y="410"/>
                  </a:cubicBezTo>
                  <a:cubicBezTo>
                    <a:pt x="729" y="342"/>
                    <a:pt x="717" y="262"/>
                    <a:pt x="706" y="195"/>
                  </a:cubicBezTo>
                  <a:cubicBezTo>
                    <a:pt x="706" y="184"/>
                    <a:pt x="697" y="179"/>
                    <a:pt x="687" y="179"/>
                  </a:cubicBezTo>
                  <a:cubicBezTo>
                    <a:pt x="675" y="179"/>
                    <a:pt x="661" y="187"/>
                    <a:pt x="661" y="206"/>
                  </a:cubicBezTo>
                  <a:cubicBezTo>
                    <a:pt x="672" y="262"/>
                    <a:pt x="672" y="330"/>
                    <a:pt x="684" y="387"/>
                  </a:cubicBezTo>
                  <a:cubicBezTo>
                    <a:pt x="457" y="308"/>
                    <a:pt x="254" y="172"/>
                    <a:pt x="96" y="14"/>
                  </a:cubicBezTo>
                  <a:cubicBezTo>
                    <a:pt x="86" y="4"/>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07;p36">
              <a:extLst>
                <a:ext uri="{FF2B5EF4-FFF2-40B4-BE49-F238E27FC236}">
                  <a16:creationId xmlns:a16="http://schemas.microsoft.com/office/drawing/2014/main" id="{93D2CD35-1929-4370-818E-5B4F67952A1D}"/>
                </a:ext>
              </a:extLst>
            </p:cNvPr>
            <p:cNvSpPr/>
            <p:nvPr/>
          </p:nvSpPr>
          <p:spPr>
            <a:xfrm>
              <a:off x="458635" y="4617876"/>
              <a:ext cx="16329" cy="11600"/>
            </a:xfrm>
            <a:custGeom>
              <a:avLst/>
              <a:gdLst/>
              <a:ahLst/>
              <a:cxnLst/>
              <a:rect l="l" t="t" r="r" b="b"/>
              <a:pathLst>
                <a:path w="366" h="260" extrusionOk="0">
                  <a:moveTo>
                    <a:pt x="98" y="44"/>
                  </a:moveTo>
                  <a:cubicBezTo>
                    <a:pt x="99" y="44"/>
                    <a:pt x="100" y="45"/>
                    <a:pt x="102" y="47"/>
                  </a:cubicBezTo>
                  <a:cubicBezTo>
                    <a:pt x="112" y="66"/>
                    <a:pt x="121" y="92"/>
                    <a:pt x="124" y="114"/>
                  </a:cubicBezTo>
                  <a:lnTo>
                    <a:pt x="124" y="114"/>
                  </a:lnTo>
                  <a:cubicBezTo>
                    <a:pt x="113" y="102"/>
                    <a:pt x="102" y="91"/>
                    <a:pt x="102" y="69"/>
                  </a:cubicBezTo>
                  <a:cubicBezTo>
                    <a:pt x="93" y="69"/>
                    <a:pt x="91" y="44"/>
                    <a:pt x="98" y="44"/>
                  </a:cubicBezTo>
                  <a:close/>
                  <a:moveTo>
                    <a:pt x="280" y="143"/>
                  </a:moveTo>
                  <a:cubicBezTo>
                    <a:pt x="289" y="143"/>
                    <a:pt x="298" y="144"/>
                    <a:pt x="306" y="148"/>
                  </a:cubicBezTo>
                  <a:cubicBezTo>
                    <a:pt x="317" y="148"/>
                    <a:pt x="283" y="148"/>
                    <a:pt x="283" y="160"/>
                  </a:cubicBezTo>
                  <a:lnTo>
                    <a:pt x="238" y="160"/>
                  </a:lnTo>
                  <a:cubicBezTo>
                    <a:pt x="227" y="160"/>
                    <a:pt x="227" y="148"/>
                    <a:pt x="227" y="148"/>
                  </a:cubicBezTo>
                  <a:cubicBezTo>
                    <a:pt x="242" y="148"/>
                    <a:pt x="262" y="143"/>
                    <a:pt x="280" y="143"/>
                  </a:cubicBezTo>
                  <a:close/>
                  <a:moveTo>
                    <a:pt x="102" y="0"/>
                  </a:moveTo>
                  <a:cubicBezTo>
                    <a:pt x="99" y="0"/>
                    <a:pt x="95" y="1"/>
                    <a:pt x="91" y="1"/>
                  </a:cubicBezTo>
                  <a:cubicBezTo>
                    <a:pt x="1" y="12"/>
                    <a:pt x="69" y="125"/>
                    <a:pt x="102" y="182"/>
                  </a:cubicBezTo>
                  <a:cubicBezTo>
                    <a:pt x="102" y="182"/>
                    <a:pt x="102" y="193"/>
                    <a:pt x="114" y="193"/>
                  </a:cubicBezTo>
                  <a:cubicBezTo>
                    <a:pt x="125" y="205"/>
                    <a:pt x="125" y="216"/>
                    <a:pt x="125" y="228"/>
                  </a:cubicBezTo>
                  <a:cubicBezTo>
                    <a:pt x="125" y="247"/>
                    <a:pt x="140" y="259"/>
                    <a:pt x="153" y="259"/>
                  </a:cubicBezTo>
                  <a:cubicBezTo>
                    <a:pt x="162" y="259"/>
                    <a:pt x="170" y="253"/>
                    <a:pt x="170" y="238"/>
                  </a:cubicBezTo>
                  <a:cubicBezTo>
                    <a:pt x="182" y="228"/>
                    <a:pt x="170" y="205"/>
                    <a:pt x="170" y="193"/>
                  </a:cubicBezTo>
                  <a:lnTo>
                    <a:pt x="170" y="193"/>
                  </a:lnTo>
                  <a:cubicBezTo>
                    <a:pt x="194" y="197"/>
                    <a:pt x="226" y="201"/>
                    <a:pt x="257" y="201"/>
                  </a:cubicBezTo>
                  <a:cubicBezTo>
                    <a:pt x="314" y="201"/>
                    <a:pt x="365" y="188"/>
                    <a:pt x="351" y="137"/>
                  </a:cubicBezTo>
                  <a:cubicBezTo>
                    <a:pt x="340" y="105"/>
                    <a:pt x="314" y="93"/>
                    <a:pt x="283" y="93"/>
                  </a:cubicBezTo>
                  <a:cubicBezTo>
                    <a:pt x="248" y="93"/>
                    <a:pt x="206" y="108"/>
                    <a:pt x="170" y="125"/>
                  </a:cubicBezTo>
                  <a:cubicBezTo>
                    <a:pt x="170" y="73"/>
                    <a:pt x="150" y="0"/>
                    <a:pt x="1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08;p36">
              <a:extLst>
                <a:ext uri="{FF2B5EF4-FFF2-40B4-BE49-F238E27FC236}">
                  <a16:creationId xmlns:a16="http://schemas.microsoft.com/office/drawing/2014/main" id="{DBBDA145-99C1-402A-B3F2-8D82A589864C}"/>
                </a:ext>
              </a:extLst>
            </p:cNvPr>
            <p:cNvSpPr/>
            <p:nvPr/>
          </p:nvSpPr>
          <p:spPr>
            <a:xfrm>
              <a:off x="454262" y="4623185"/>
              <a:ext cx="4417" cy="7406"/>
            </a:xfrm>
            <a:custGeom>
              <a:avLst/>
              <a:gdLst/>
              <a:ahLst/>
              <a:cxnLst/>
              <a:rect l="l" t="t" r="r" b="b"/>
              <a:pathLst>
                <a:path w="99" h="166" extrusionOk="0">
                  <a:moveTo>
                    <a:pt x="31" y="1"/>
                  </a:moveTo>
                  <a:cubicBezTo>
                    <a:pt x="16" y="1"/>
                    <a:pt x="1" y="15"/>
                    <a:pt x="8" y="29"/>
                  </a:cubicBezTo>
                  <a:cubicBezTo>
                    <a:pt x="19" y="63"/>
                    <a:pt x="53" y="97"/>
                    <a:pt x="31" y="131"/>
                  </a:cubicBezTo>
                  <a:cubicBezTo>
                    <a:pt x="23" y="153"/>
                    <a:pt x="40" y="165"/>
                    <a:pt x="55" y="165"/>
                  </a:cubicBezTo>
                  <a:cubicBezTo>
                    <a:pt x="64" y="165"/>
                    <a:pt x="72" y="162"/>
                    <a:pt x="76" y="154"/>
                  </a:cubicBezTo>
                  <a:cubicBezTo>
                    <a:pt x="99" y="109"/>
                    <a:pt x="76" y="63"/>
                    <a:pt x="53" y="18"/>
                  </a:cubicBezTo>
                  <a:cubicBezTo>
                    <a:pt x="49" y="5"/>
                    <a:pt x="40"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09;p36">
              <a:extLst>
                <a:ext uri="{FF2B5EF4-FFF2-40B4-BE49-F238E27FC236}">
                  <a16:creationId xmlns:a16="http://schemas.microsoft.com/office/drawing/2014/main" id="{33EEBDE4-4130-4621-983C-645A36CB21AF}"/>
                </a:ext>
              </a:extLst>
            </p:cNvPr>
            <p:cNvSpPr/>
            <p:nvPr/>
          </p:nvSpPr>
          <p:spPr>
            <a:xfrm>
              <a:off x="458278" y="4623542"/>
              <a:ext cx="4461" cy="7763"/>
            </a:xfrm>
            <a:custGeom>
              <a:avLst/>
              <a:gdLst/>
              <a:ahLst/>
              <a:cxnLst/>
              <a:rect l="l" t="t" r="r" b="b"/>
              <a:pathLst>
                <a:path w="100" h="174" extrusionOk="0">
                  <a:moveTo>
                    <a:pt x="28" y="1"/>
                  </a:moveTo>
                  <a:cubicBezTo>
                    <a:pt x="15" y="1"/>
                    <a:pt x="0" y="17"/>
                    <a:pt x="9" y="33"/>
                  </a:cubicBezTo>
                  <a:cubicBezTo>
                    <a:pt x="20" y="66"/>
                    <a:pt x="42" y="101"/>
                    <a:pt x="31" y="134"/>
                  </a:cubicBezTo>
                  <a:cubicBezTo>
                    <a:pt x="31" y="156"/>
                    <a:pt x="45" y="174"/>
                    <a:pt x="59" y="174"/>
                  </a:cubicBezTo>
                  <a:cubicBezTo>
                    <a:pt x="66" y="174"/>
                    <a:pt x="72" y="169"/>
                    <a:pt x="77" y="157"/>
                  </a:cubicBezTo>
                  <a:cubicBezTo>
                    <a:pt x="99" y="101"/>
                    <a:pt x="77" y="55"/>
                    <a:pt x="42" y="10"/>
                  </a:cubicBezTo>
                  <a:cubicBezTo>
                    <a:pt x="39" y="4"/>
                    <a:pt x="34" y="1"/>
                    <a:pt x="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10;p36">
              <a:extLst>
                <a:ext uri="{FF2B5EF4-FFF2-40B4-BE49-F238E27FC236}">
                  <a16:creationId xmlns:a16="http://schemas.microsoft.com/office/drawing/2014/main" id="{8C03B54A-FAF5-497B-BD6E-1D4B4F59494E}"/>
                </a:ext>
              </a:extLst>
            </p:cNvPr>
            <p:cNvSpPr/>
            <p:nvPr/>
          </p:nvSpPr>
          <p:spPr>
            <a:xfrm>
              <a:off x="643298" y="4480148"/>
              <a:ext cx="168466" cy="72722"/>
            </a:xfrm>
            <a:custGeom>
              <a:avLst/>
              <a:gdLst/>
              <a:ahLst/>
              <a:cxnLst/>
              <a:rect l="l" t="t" r="r" b="b"/>
              <a:pathLst>
                <a:path w="3776" h="1630" extrusionOk="0">
                  <a:moveTo>
                    <a:pt x="893" y="1"/>
                  </a:moveTo>
                  <a:lnTo>
                    <a:pt x="0" y="827"/>
                  </a:lnTo>
                  <a:cubicBezTo>
                    <a:pt x="0" y="827"/>
                    <a:pt x="616" y="1630"/>
                    <a:pt x="1334" y="1630"/>
                  </a:cubicBezTo>
                  <a:cubicBezTo>
                    <a:pt x="1383" y="1630"/>
                    <a:pt x="1432" y="1626"/>
                    <a:pt x="1481" y="1618"/>
                  </a:cubicBezTo>
                  <a:cubicBezTo>
                    <a:pt x="2262" y="1494"/>
                    <a:pt x="3381" y="895"/>
                    <a:pt x="3381" y="895"/>
                  </a:cubicBezTo>
                  <a:cubicBezTo>
                    <a:pt x="3381" y="895"/>
                    <a:pt x="3624" y="1175"/>
                    <a:pt x="3711" y="1175"/>
                  </a:cubicBezTo>
                  <a:cubicBezTo>
                    <a:pt x="3720" y="1175"/>
                    <a:pt x="3727" y="1172"/>
                    <a:pt x="3732" y="1166"/>
                  </a:cubicBezTo>
                  <a:cubicBezTo>
                    <a:pt x="3776" y="1111"/>
                    <a:pt x="3641" y="450"/>
                    <a:pt x="3469" y="450"/>
                  </a:cubicBezTo>
                  <a:cubicBezTo>
                    <a:pt x="3463" y="450"/>
                    <a:pt x="3456" y="451"/>
                    <a:pt x="3449" y="453"/>
                  </a:cubicBezTo>
                  <a:cubicBezTo>
                    <a:pt x="3449" y="453"/>
                    <a:pt x="3178" y="425"/>
                    <a:pt x="2823" y="425"/>
                  </a:cubicBezTo>
                  <a:cubicBezTo>
                    <a:pt x="2393" y="425"/>
                    <a:pt x="1840" y="466"/>
                    <a:pt x="1493" y="646"/>
                  </a:cubicBezTo>
                  <a:lnTo>
                    <a:pt x="893" y="1"/>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11;p36">
              <a:extLst>
                <a:ext uri="{FF2B5EF4-FFF2-40B4-BE49-F238E27FC236}">
                  <a16:creationId xmlns:a16="http://schemas.microsoft.com/office/drawing/2014/main" id="{156BA3B6-5D15-4251-AFD0-5802E072F29F}"/>
                </a:ext>
              </a:extLst>
            </p:cNvPr>
            <p:cNvSpPr/>
            <p:nvPr/>
          </p:nvSpPr>
          <p:spPr>
            <a:xfrm>
              <a:off x="778527" y="4495897"/>
              <a:ext cx="37834" cy="51084"/>
            </a:xfrm>
            <a:custGeom>
              <a:avLst/>
              <a:gdLst/>
              <a:ahLst/>
              <a:cxnLst/>
              <a:rect l="l" t="t" r="r" b="b"/>
              <a:pathLst>
                <a:path w="848" h="1145" extrusionOk="0">
                  <a:moveTo>
                    <a:pt x="435" y="0"/>
                  </a:moveTo>
                  <a:cubicBezTo>
                    <a:pt x="365" y="0"/>
                    <a:pt x="249" y="44"/>
                    <a:pt x="249" y="44"/>
                  </a:cubicBezTo>
                  <a:cubicBezTo>
                    <a:pt x="249" y="44"/>
                    <a:pt x="418" y="180"/>
                    <a:pt x="362" y="507"/>
                  </a:cubicBezTo>
                  <a:cubicBezTo>
                    <a:pt x="362" y="507"/>
                    <a:pt x="0" y="507"/>
                    <a:pt x="136" y="655"/>
                  </a:cubicBezTo>
                  <a:cubicBezTo>
                    <a:pt x="154" y="673"/>
                    <a:pt x="197" y="678"/>
                    <a:pt x="242" y="678"/>
                  </a:cubicBezTo>
                  <a:cubicBezTo>
                    <a:pt x="311" y="678"/>
                    <a:pt x="385" y="666"/>
                    <a:pt x="385" y="666"/>
                  </a:cubicBezTo>
                  <a:cubicBezTo>
                    <a:pt x="385" y="666"/>
                    <a:pt x="670" y="1145"/>
                    <a:pt x="757" y="1145"/>
                  </a:cubicBezTo>
                  <a:cubicBezTo>
                    <a:pt x="761" y="1145"/>
                    <a:pt x="766" y="1143"/>
                    <a:pt x="769" y="1141"/>
                  </a:cubicBezTo>
                  <a:cubicBezTo>
                    <a:pt x="848" y="1050"/>
                    <a:pt x="667" y="123"/>
                    <a:pt x="475" y="10"/>
                  </a:cubicBezTo>
                  <a:cubicBezTo>
                    <a:pt x="466" y="3"/>
                    <a:pt x="452" y="0"/>
                    <a:pt x="435"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12;p36">
              <a:extLst>
                <a:ext uri="{FF2B5EF4-FFF2-40B4-BE49-F238E27FC236}">
                  <a16:creationId xmlns:a16="http://schemas.microsoft.com/office/drawing/2014/main" id="{18011BE2-0B5D-450A-B21C-7FB2D15947BC}"/>
                </a:ext>
              </a:extLst>
            </p:cNvPr>
            <p:cNvSpPr/>
            <p:nvPr/>
          </p:nvSpPr>
          <p:spPr>
            <a:xfrm>
              <a:off x="797177" y="4493131"/>
              <a:ext cx="19720" cy="54921"/>
            </a:xfrm>
            <a:custGeom>
              <a:avLst/>
              <a:gdLst/>
              <a:ahLst/>
              <a:cxnLst/>
              <a:rect l="l" t="t" r="r" b="b"/>
              <a:pathLst>
                <a:path w="442" h="1231" extrusionOk="0">
                  <a:moveTo>
                    <a:pt x="60" y="1"/>
                  </a:moveTo>
                  <a:cubicBezTo>
                    <a:pt x="29" y="1"/>
                    <a:pt x="0" y="34"/>
                    <a:pt x="23" y="72"/>
                  </a:cubicBezTo>
                  <a:cubicBezTo>
                    <a:pt x="80" y="151"/>
                    <a:pt x="125" y="242"/>
                    <a:pt x="170" y="332"/>
                  </a:cubicBezTo>
                  <a:cubicBezTo>
                    <a:pt x="125" y="388"/>
                    <a:pt x="80" y="434"/>
                    <a:pt x="34" y="479"/>
                  </a:cubicBezTo>
                  <a:cubicBezTo>
                    <a:pt x="17" y="496"/>
                    <a:pt x="33" y="521"/>
                    <a:pt x="51" y="521"/>
                  </a:cubicBezTo>
                  <a:cubicBezTo>
                    <a:pt x="57" y="521"/>
                    <a:pt x="63" y="518"/>
                    <a:pt x="68" y="513"/>
                  </a:cubicBezTo>
                  <a:cubicBezTo>
                    <a:pt x="102" y="468"/>
                    <a:pt x="147" y="434"/>
                    <a:pt x="193" y="377"/>
                  </a:cubicBezTo>
                  <a:cubicBezTo>
                    <a:pt x="193" y="400"/>
                    <a:pt x="204" y="423"/>
                    <a:pt x="215" y="434"/>
                  </a:cubicBezTo>
                  <a:lnTo>
                    <a:pt x="57" y="592"/>
                  </a:lnTo>
                  <a:cubicBezTo>
                    <a:pt x="48" y="601"/>
                    <a:pt x="59" y="622"/>
                    <a:pt x="75" y="622"/>
                  </a:cubicBezTo>
                  <a:cubicBezTo>
                    <a:pt x="80" y="622"/>
                    <a:pt x="85" y="620"/>
                    <a:pt x="91" y="615"/>
                  </a:cubicBezTo>
                  <a:cubicBezTo>
                    <a:pt x="136" y="581"/>
                    <a:pt x="181" y="536"/>
                    <a:pt x="226" y="491"/>
                  </a:cubicBezTo>
                  <a:cubicBezTo>
                    <a:pt x="294" y="717"/>
                    <a:pt x="328" y="966"/>
                    <a:pt x="306" y="1180"/>
                  </a:cubicBezTo>
                  <a:cubicBezTo>
                    <a:pt x="306" y="1214"/>
                    <a:pt x="328" y="1231"/>
                    <a:pt x="351" y="1231"/>
                  </a:cubicBezTo>
                  <a:cubicBezTo>
                    <a:pt x="374" y="1231"/>
                    <a:pt x="396" y="1214"/>
                    <a:pt x="396" y="1180"/>
                  </a:cubicBezTo>
                  <a:cubicBezTo>
                    <a:pt x="442" y="795"/>
                    <a:pt x="328" y="332"/>
                    <a:pt x="102" y="26"/>
                  </a:cubicBezTo>
                  <a:cubicBezTo>
                    <a:pt x="91" y="8"/>
                    <a:pt x="75"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13;p36">
              <a:extLst>
                <a:ext uri="{FF2B5EF4-FFF2-40B4-BE49-F238E27FC236}">
                  <a16:creationId xmlns:a16="http://schemas.microsoft.com/office/drawing/2014/main" id="{F2A33472-E42B-4943-90AA-FEE805BE8CAF}"/>
                </a:ext>
              </a:extLst>
            </p:cNvPr>
            <p:cNvSpPr/>
            <p:nvPr/>
          </p:nvSpPr>
          <p:spPr>
            <a:xfrm>
              <a:off x="786603" y="4519588"/>
              <a:ext cx="12403" cy="14500"/>
            </a:xfrm>
            <a:custGeom>
              <a:avLst/>
              <a:gdLst/>
              <a:ahLst/>
              <a:cxnLst/>
              <a:rect l="l" t="t" r="r" b="b"/>
              <a:pathLst>
                <a:path w="278" h="325" extrusionOk="0">
                  <a:moveTo>
                    <a:pt x="77" y="51"/>
                  </a:moveTo>
                  <a:cubicBezTo>
                    <a:pt x="80" y="51"/>
                    <a:pt x="94" y="59"/>
                    <a:pt x="101" y="67"/>
                  </a:cubicBezTo>
                  <a:cubicBezTo>
                    <a:pt x="113" y="78"/>
                    <a:pt x="113" y="89"/>
                    <a:pt x="124" y="101"/>
                  </a:cubicBezTo>
                  <a:cubicBezTo>
                    <a:pt x="124" y="101"/>
                    <a:pt x="136" y="101"/>
                    <a:pt x="136" y="112"/>
                  </a:cubicBezTo>
                  <a:cubicBezTo>
                    <a:pt x="101" y="89"/>
                    <a:pt x="79" y="67"/>
                    <a:pt x="79" y="56"/>
                  </a:cubicBezTo>
                  <a:cubicBezTo>
                    <a:pt x="76" y="52"/>
                    <a:pt x="75" y="51"/>
                    <a:pt x="77" y="51"/>
                  </a:cubicBezTo>
                  <a:close/>
                  <a:moveTo>
                    <a:pt x="169" y="202"/>
                  </a:moveTo>
                  <a:lnTo>
                    <a:pt x="169" y="214"/>
                  </a:lnTo>
                  <a:cubicBezTo>
                    <a:pt x="169" y="225"/>
                    <a:pt x="158" y="237"/>
                    <a:pt x="147" y="259"/>
                  </a:cubicBezTo>
                  <a:cubicBezTo>
                    <a:pt x="147" y="259"/>
                    <a:pt x="134" y="278"/>
                    <a:pt x="128" y="278"/>
                  </a:cubicBezTo>
                  <a:cubicBezTo>
                    <a:pt x="125" y="278"/>
                    <a:pt x="124" y="276"/>
                    <a:pt x="124" y="270"/>
                  </a:cubicBezTo>
                  <a:cubicBezTo>
                    <a:pt x="136" y="248"/>
                    <a:pt x="147" y="214"/>
                    <a:pt x="169" y="202"/>
                  </a:cubicBezTo>
                  <a:close/>
                  <a:moveTo>
                    <a:pt x="79" y="0"/>
                  </a:moveTo>
                  <a:cubicBezTo>
                    <a:pt x="67" y="0"/>
                    <a:pt x="55" y="7"/>
                    <a:pt x="45" y="22"/>
                  </a:cubicBezTo>
                  <a:cubicBezTo>
                    <a:pt x="0" y="78"/>
                    <a:pt x="79" y="135"/>
                    <a:pt x="147" y="169"/>
                  </a:cubicBezTo>
                  <a:cubicBezTo>
                    <a:pt x="101" y="202"/>
                    <a:pt x="45" y="270"/>
                    <a:pt x="90" y="305"/>
                  </a:cubicBezTo>
                  <a:cubicBezTo>
                    <a:pt x="106" y="318"/>
                    <a:pt x="121" y="324"/>
                    <a:pt x="133" y="324"/>
                  </a:cubicBezTo>
                  <a:cubicBezTo>
                    <a:pt x="183" y="324"/>
                    <a:pt x="208" y="234"/>
                    <a:pt x="226" y="180"/>
                  </a:cubicBezTo>
                  <a:cubicBezTo>
                    <a:pt x="226" y="180"/>
                    <a:pt x="237" y="180"/>
                    <a:pt x="237" y="169"/>
                  </a:cubicBezTo>
                  <a:cubicBezTo>
                    <a:pt x="237" y="157"/>
                    <a:pt x="237" y="146"/>
                    <a:pt x="249" y="135"/>
                  </a:cubicBezTo>
                  <a:cubicBezTo>
                    <a:pt x="278" y="115"/>
                    <a:pt x="265" y="87"/>
                    <a:pt x="239" y="87"/>
                  </a:cubicBezTo>
                  <a:cubicBezTo>
                    <a:pt x="235" y="87"/>
                    <a:pt x="231" y="88"/>
                    <a:pt x="226" y="89"/>
                  </a:cubicBezTo>
                  <a:cubicBezTo>
                    <a:pt x="214" y="101"/>
                    <a:pt x="204" y="112"/>
                    <a:pt x="204" y="124"/>
                  </a:cubicBezTo>
                  <a:lnTo>
                    <a:pt x="192" y="124"/>
                  </a:lnTo>
                  <a:cubicBezTo>
                    <a:pt x="174" y="79"/>
                    <a:pt x="122"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14;p36">
              <a:extLst>
                <a:ext uri="{FF2B5EF4-FFF2-40B4-BE49-F238E27FC236}">
                  <a16:creationId xmlns:a16="http://schemas.microsoft.com/office/drawing/2014/main" id="{230163E9-AA91-4D56-A878-73F0DF7EBBF9}"/>
                </a:ext>
              </a:extLst>
            </p:cNvPr>
            <p:cNvSpPr/>
            <p:nvPr/>
          </p:nvSpPr>
          <p:spPr>
            <a:xfrm>
              <a:off x="798872" y="4529537"/>
              <a:ext cx="6246" cy="6425"/>
            </a:xfrm>
            <a:custGeom>
              <a:avLst/>
              <a:gdLst/>
              <a:ahLst/>
              <a:cxnLst/>
              <a:rect l="l" t="t" r="r" b="b"/>
              <a:pathLst>
                <a:path w="140" h="144" extrusionOk="0">
                  <a:moveTo>
                    <a:pt x="108" y="0"/>
                  </a:moveTo>
                  <a:cubicBezTo>
                    <a:pt x="105" y="0"/>
                    <a:pt x="101" y="1"/>
                    <a:pt x="98" y="2"/>
                  </a:cubicBezTo>
                  <a:cubicBezTo>
                    <a:pt x="53" y="14"/>
                    <a:pt x="30" y="70"/>
                    <a:pt x="7" y="104"/>
                  </a:cubicBezTo>
                  <a:cubicBezTo>
                    <a:pt x="0" y="126"/>
                    <a:pt x="17" y="143"/>
                    <a:pt x="33" y="143"/>
                  </a:cubicBezTo>
                  <a:cubicBezTo>
                    <a:pt x="41" y="143"/>
                    <a:pt x="49" y="139"/>
                    <a:pt x="53" y="127"/>
                  </a:cubicBezTo>
                  <a:cubicBezTo>
                    <a:pt x="64" y="104"/>
                    <a:pt x="75" y="59"/>
                    <a:pt x="109" y="47"/>
                  </a:cubicBezTo>
                  <a:cubicBezTo>
                    <a:pt x="139" y="38"/>
                    <a:pt x="134"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15;p36">
              <a:extLst>
                <a:ext uri="{FF2B5EF4-FFF2-40B4-BE49-F238E27FC236}">
                  <a16:creationId xmlns:a16="http://schemas.microsoft.com/office/drawing/2014/main" id="{799EB7CE-935C-405A-B2CD-88240D8C42C6}"/>
                </a:ext>
              </a:extLst>
            </p:cNvPr>
            <p:cNvSpPr/>
            <p:nvPr/>
          </p:nvSpPr>
          <p:spPr>
            <a:xfrm>
              <a:off x="796864" y="4526013"/>
              <a:ext cx="6201" cy="6558"/>
            </a:xfrm>
            <a:custGeom>
              <a:avLst/>
              <a:gdLst/>
              <a:ahLst/>
              <a:cxnLst/>
              <a:rect l="l" t="t" r="r" b="b"/>
              <a:pathLst>
                <a:path w="139" h="147" extrusionOk="0">
                  <a:moveTo>
                    <a:pt x="108" y="0"/>
                  </a:moveTo>
                  <a:cubicBezTo>
                    <a:pt x="105" y="0"/>
                    <a:pt x="101" y="1"/>
                    <a:pt x="98" y="2"/>
                  </a:cubicBezTo>
                  <a:cubicBezTo>
                    <a:pt x="41" y="25"/>
                    <a:pt x="30" y="70"/>
                    <a:pt x="7" y="115"/>
                  </a:cubicBezTo>
                  <a:cubicBezTo>
                    <a:pt x="1" y="135"/>
                    <a:pt x="13" y="147"/>
                    <a:pt x="27" y="147"/>
                  </a:cubicBezTo>
                  <a:cubicBezTo>
                    <a:pt x="37" y="147"/>
                    <a:pt x="48" y="141"/>
                    <a:pt x="52" y="126"/>
                  </a:cubicBezTo>
                  <a:cubicBezTo>
                    <a:pt x="64" y="104"/>
                    <a:pt x="75" y="58"/>
                    <a:pt x="109" y="48"/>
                  </a:cubicBezTo>
                  <a:cubicBezTo>
                    <a:pt x="139" y="37"/>
                    <a:pt x="134"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16;p36">
              <a:extLst>
                <a:ext uri="{FF2B5EF4-FFF2-40B4-BE49-F238E27FC236}">
                  <a16:creationId xmlns:a16="http://schemas.microsoft.com/office/drawing/2014/main" id="{44354E09-4F97-46D4-A753-2115CD29D4D1}"/>
                </a:ext>
              </a:extLst>
            </p:cNvPr>
            <p:cNvSpPr/>
            <p:nvPr/>
          </p:nvSpPr>
          <p:spPr>
            <a:xfrm>
              <a:off x="643298" y="4480148"/>
              <a:ext cx="83787" cy="59606"/>
            </a:xfrm>
            <a:custGeom>
              <a:avLst/>
              <a:gdLst/>
              <a:ahLst/>
              <a:cxnLst/>
              <a:rect l="l" t="t" r="r" b="b"/>
              <a:pathLst>
                <a:path w="1878" h="1336" extrusionOk="0">
                  <a:moveTo>
                    <a:pt x="893" y="1"/>
                  </a:moveTo>
                  <a:lnTo>
                    <a:pt x="0" y="827"/>
                  </a:lnTo>
                  <a:cubicBezTo>
                    <a:pt x="0" y="827"/>
                    <a:pt x="215" y="1098"/>
                    <a:pt x="532" y="1335"/>
                  </a:cubicBezTo>
                  <a:cubicBezTo>
                    <a:pt x="735" y="1166"/>
                    <a:pt x="961" y="1019"/>
                    <a:pt x="1187" y="895"/>
                  </a:cubicBezTo>
                  <a:cubicBezTo>
                    <a:pt x="1425" y="782"/>
                    <a:pt x="1651" y="646"/>
                    <a:pt x="1878" y="521"/>
                  </a:cubicBezTo>
                  <a:lnTo>
                    <a:pt x="1878" y="521"/>
                  </a:lnTo>
                  <a:cubicBezTo>
                    <a:pt x="1730" y="544"/>
                    <a:pt x="1606" y="589"/>
                    <a:pt x="1493" y="646"/>
                  </a:cubicBezTo>
                  <a:lnTo>
                    <a:pt x="893" y="1"/>
                  </a:ln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17;p36">
              <a:extLst>
                <a:ext uri="{FF2B5EF4-FFF2-40B4-BE49-F238E27FC236}">
                  <a16:creationId xmlns:a16="http://schemas.microsoft.com/office/drawing/2014/main" id="{FEE1CA53-E668-432F-8D98-4B9878879D90}"/>
                </a:ext>
              </a:extLst>
            </p:cNvPr>
            <p:cNvSpPr/>
            <p:nvPr/>
          </p:nvSpPr>
          <p:spPr>
            <a:xfrm>
              <a:off x="550453" y="4430223"/>
              <a:ext cx="158472" cy="113545"/>
            </a:xfrm>
            <a:custGeom>
              <a:avLst/>
              <a:gdLst/>
              <a:ahLst/>
              <a:cxnLst/>
              <a:rect l="l" t="t" r="r" b="b"/>
              <a:pathLst>
                <a:path w="3552" h="2545" extrusionOk="0">
                  <a:moveTo>
                    <a:pt x="2432" y="1"/>
                  </a:moveTo>
                  <a:lnTo>
                    <a:pt x="566" y="611"/>
                  </a:lnTo>
                  <a:lnTo>
                    <a:pt x="668" y="928"/>
                  </a:lnTo>
                  <a:lnTo>
                    <a:pt x="1" y="1448"/>
                  </a:lnTo>
                  <a:cubicBezTo>
                    <a:pt x="1" y="1448"/>
                    <a:pt x="735" y="2240"/>
                    <a:pt x="1142" y="2545"/>
                  </a:cubicBezTo>
                  <a:lnTo>
                    <a:pt x="1901" y="1821"/>
                  </a:lnTo>
                  <a:lnTo>
                    <a:pt x="2376" y="2443"/>
                  </a:lnTo>
                  <a:lnTo>
                    <a:pt x="3552" y="1482"/>
                  </a:lnTo>
                  <a:cubicBezTo>
                    <a:pt x="3552" y="1482"/>
                    <a:pt x="3223" y="272"/>
                    <a:pt x="2432"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18;p36">
              <a:extLst>
                <a:ext uri="{FF2B5EF4-FFF2-40B4-BE49-F238E27FC236}">
                  <a16:creationId xmlns:a16="http://schemas.microsoft.com/office/drawing/2014/main" id="{16224535-64F8-42DF-B207-3806C5ABC841}"/>
                </a:ext>
              </a:extLst>
            </p:cNvPr>
            <p:cNvSpPr/>
            <p:nvPr/>
          </p:nvSpPr>
          <p:spPr>
            <a:xfrm>
              <a:off x="567095" y="4430223"/>
              <a:ext cx="98465" cy="51530"/>
            </a:xfrm>
            <a:custGeom>
              <a:avLst/>
              <a:gdLst/>
              <a:ahLst/>
              <a:cxnLst/>
              <a:rect l="l" t="t" r="r" b="b"/>
              <a:pathLst>
                <a:path w="2207" h="1155" extrusionOk="0">
                  <a:moveTo>
                    <a:pt x="2059" y="1"/>
                  </a:moveTo>
                  <a:lnTo>
                    <a:pt x="193" y="611"/>
                  </a:lnTo>
                  <a:lnTo>
                    <a:pt x="295" y="928"/>
                  </a:lnTo>
                  <a:lnTo>
                    <a:pt x="1" y="1154"/>
                  </a:lnTo>
                  <a:lnTo>
                    <a:pt x="1" y="1154"/>
                  </a:lnTo>
                  <a:lnTo>
                    <a:pt x="385" y="984"/>
                  </a:lnTo>
                  <a:cubicBezTo>
                    <a:pt x="385" y="984"/>
                    <a:pt x="399" y="985"/>
                    <a:pt x="424" y="985"/>
                  </a:cubicBezTo>
                  <a:cubicBezTo>
                    <a:pt x="641" y="985"/>
                    <a:pt x="1700" y="939"/>
                    <a:pt x="2206" y="69"/>
                  </a:cubicBezTo>
                  <a:cubicBezTo>
                    <a:pt x="2161" y="46"/>
                    <a:pt x="2104" y="23"/>
                    <a:pt x="2059"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19;p36">
              <a:extLst>
                <a:ext uri="{FF2B5EF4-FFF2-40B4-BE49-F238E27FC236}">
                  <a16:creationId xmlns:a16="http://schemas.microsoft.com/office/drawing/2014/main" id="{62C17EE6-568F-4E84-A773-AB578D3FB842}"/>
                </a:ext>
              </a:extLst>
            </p:cNvPr>
            <p:cNvSpPr/>
            <p:nvPr/>
          </p:nvSpPr>
          <p:spPr>
            <a:xfrm>
              <a:off x="581729" y="4501340"/>
              <a:ext cx="53538" cy="42429"/>
            </a:xfrm>
            <a:custGeom>
              <a:avLst/>
              <a:gdLst/>
              <a:ahLst/>
              <a:cxnLst/>
              <a:rect l="l" t="t" r="r" b="b"/>
              <a:pathLst>
                <a:path w="1200" h="951" extrusionOk="0">
                  <a:moveTo>
                    <a:pt x="1120" y="1"/>
                  </a:moveTo>
                  <a:lnTo>
                    <a:pt x="1" y="566"/>
                  </a:lnTo>
                  <a:cubicBezTo>
                    <a:pt x="159" y="714"/>
                    <a:pt x="318" y="849"/>
                    <a:pt x="441" y="951"/>
                  </a:cubicBezTo>
                  <a:lnTo>
                    <a:pt x="1200" y="227"/>
                  </a:lnTo>
                  <a:lnTo>
                    <a:pt x="1120" y="1"/>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20;p36">
              <a:extLst>
                <a:ext uri="{FF2B5EF4-FFF2-40B4-BE49-F238E27FC236}">
                  <a16:creationId xmlns:a16="http://schemas.microsoft.com/office/drawing/2014/main" id="{1CADF7E6-E43C-406C-8FCE-7B2A0C189B48}"/>
                </a:ext>
              </a:extLst>
            </p:cNvPr>
            <p:cNvSpPr/>
            <p:nvPr/>
          </p:nvSpPr>
          <p:spPr>
            <a:xfrm>
              <a:off x="563079" y="4322254"/>
              <a:ext cx="103462" cy="141608"/>
            </a:xfrm>
            <a:custGeom>
              <a:avLst/>
              <a:gdLst/>
              <a:ahLst/>
              <a:cxnLst/>
              <a:rect l="l" t="t" r="r" b="b"/>
              <a:pathLst>
                <a:path w="2319" h="3174" extrusionOk="0">
                  <a:moveTo>
                    <a:pt x="1753" y="1"/>
                  </a:moveTo>
                  <a:cubicBezTo>
                    <a:pt x="1753" y="1"/>
                    <a:pt x="859" y="80"/>
                    <a:pt x="306" y="238"/>
                  </a:cubicBezTo>
                  <a:cubicBezTo>
                    <a:pt x="306" y="238"/>
                    <a:pt x="0" y="2217"/>
                    <a:pt x="125" y="3110"/>
                  </a:cubicBezTo>
                  <a:cubicBezTo>
                    <a:pt x="125" y="3110"/>
                    <a:pt x="324" y="3174"/>
                    <a:pt x="627" y="3174"/>
                  </a:cubicBezTo>
                  <a:cubicBezTo>
                    <a:pt x="1068" y="3174"/>
                    <a:pt x="1729" y="3039"/>
                    <a:pt x="2319" y="2376"/>
                  </a:cubicBezTo>
                  <a:cubicBezTo>
                    <a:pt x="2319" y="2376"/>
                    <a:pt x="1809" y="894"/>
                    <a:pt x="1753" y="1"/>
                  </a:cubicBezTo>
                  <a:close/>
                </a:path>
              </a:pathLst>
            </a:custGeom>
            <a:solidFill>
              <a:srgbClr val="68A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21;p36">
              <a:extLst>
                <a:ext uri="{FF2B5EF4-FFF2-40B4-BE49-F238E27FC236}">
                  <a16:creationId xmlns:a16="http://schemas.microsoft.com/office/drawing/2014/main" id="{A80ECFB1-1400-4219-80D3-6889E4325B73}"/>
                </a:ext>
              </a:extLst>
            </p:cNvPr>
            <p:cNvSpPr/>
            <p:nvPr/>
          </p:nvSpPr>
          <p:spPr>
            <a:xfrm>
              <a:off x="567630" y="4322254"/>
              <a:ext cx="98911" cy="141608"/>
            </a:xfrm>
            <a:custGeom>
              <a:avLst/>
              <a:gdLst/>
              <a:ahLst/>
              <a:cxnLst/>
              <a:rect l="l" t="t" r="r" b="b"/>
              <a:pathLst>
                <a:path w="2217" h="3174" extrusionOk="0">
                  <a:moveTo>
                    <a:pt x="1651" y="1"/>
                  </a:moveTo>
                  <a:cubicBezTo>
                    <a:pt x="1651" y="1"/>
                    <a:pt x="1594" y="12"/>
                    <a:pt x="1504" y="12"/>
                  </a:cubicBezTo>
                  <a:cubicBezTo>
                    <a:pt x="1493" y="159"/>
                    <a:pt x="1425" y="340"/>
                    <a:pt x="1391" y="441"/>
                  </a:cubicBezTo>
                  <a:cubicBezTo>
                    <a:pt x="1278" y="860"/>
                    <a:pt x="1154" y="1278"/>
                    <a:pt x="973" y="1663"/>
                  </a:cubicBezTo>
                  <a:cubicBezTo>
                    <a:pt x="735" y="2138"/>
                    <a:pt x="407" y="2534"/>
                    <a:pt x="0" y="2839"/>
                  </a:cubicBezTo>
                  <a:cubicBezTo>
                    <a:pt x="0" y="2929"/>
                    <a:pt x="11" y="3031"/>
                    <a:pt x="23" y="3110"/>
                  </a:cubicBezTo>
                  <a:cubicBezTo>
                    <a:pt x="23" y="3110"/>
                    <a:pt x="222" y="3174"/>
                    <a:pt x="525" y="3174"/>
                  </a:cubicBezTo>
                  <a:cubicBezTo>
                    <a:pt x="966" y="3174"/>
                    <a:pt x="1627" y="3039"/>
                    <a:pt x="2217" y="2376"/>
                  </a:cubicBezTo>
                  <a:cubicBezTo>
                    <a:pt x="2217" y="2376"/>
                    <a:pt x="1707" y="894"/>
                    <a:pt x="1651" y="1"/>
                  </a:cubicBezTo>
                  <a:close/>
                </a:path>
              </a:pathLst>
            </a:custGeom>
            <a:solidFill>
              <a:srgbClr val="436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22;p36">
              <a:extLst>
                <a:ext uri="{FF2B5EF4-FFF2-40B4-BE49-F238E27FC236}">
                  <a16:creationId xmlns:a16="http://schemas.microsoft.com/office/drawing/2014/main" id="{464A85F3-4AEB-4BFA-BC79-7F9514EE00C3}"/>
                </a:ext>
              </a:extLst>
            </p:cNvPr>
            <p:cNvSpPr/>
            <p:nvPr/>
          </p:nvSpPr>
          <p:spPr>
            <a:xfrm>
              <a:off x="626166" y="4323280"/>
              <a:ext cx="20701" cy="123628"/>
            </a:xfrm>
            <a:custGeom>
              <a:avLst/>
              <a:gdLst/>
              <a:ahLst/>
              <a:cxnLst/>
              <a:rect l="l" t="t" r="r" b="b"/>
              <a:pathLst>
                <a:path w="464" h="2771" extrusionOk="0">
                  <a:moveTo>
                    <a:pt x="113" y="0"/>
                  </a:moveTo>
                  <a:cubicBezTo>
                    <a:pt x="0" y="498"/>
                    <a:pt x="45" y="1006"/>
                    <a:pt x="101" y="1504"/>
                  </a:cubicBezTo>
                  <a:cubicBezTo>
                    <a:pt x="158" y="1945"/>
                    <a:pt x="249" y="2363"/>
                    <a:pt x="418" y="2771"/>
                  </a:cubicBezTo>
                  <a:cubicBezTo>
                    <a:pt x="430" y="2771"/>
                    <a:pt x="441" y="2760"/>
                    <a:pt x="463" y="2748"/>
                  </a:cubicBezTo>
                  <a:cubicBezTo>
                    <a:pt x="294" y="2353"/>
                    <a:pt x="204" y="1934"/>
                    <a:pt x="147" y="1504"/>
                  </a:cubicBezTo>
                  <a:cubicBezTo>
                    <a:pt x="90" y="1006"/>
                    <a:pt x="56" y="486"/>
                    <a:pt x="158"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23;p36">
              <a:extLst>
                <a:ext uri="{FF2B5EF4-FFF2-40B4-BE49-F238E27FC236}">
                  <a16:creationId xmlns:a16="http://schemas.microsoft.com/office/drawing/2014/main" id="{1B05B3A7-F3E1-4404-8DC8-97E53AACB788}"/>
                </a:ext>
              </a:extLst>
            </p:cNvPr>
            <p:cNvSpPr/>
            <p:nvPr/>
          </p:nvSpPr>
          <p:spPr>
            <a:xfrm>
              <a:off x="632679" y="4322745"/>
              <a:ext cx="21237" cy="118631"/>
            </a:xfrm>
            <a:custGeom>
              <a:avLst/>
              <a:gdLst/>
              <a:ahLst/>
              <a:cxnLst/>
              <a:rect l="l" t="t" r="r" b="b"/>
              <a:pathLst>
                <a:path w="476" h="2659" extrusionOk="0">
                  <a:moveTo>
                    <a:pt x="35" y="1"/>
                  </a:moveTo>
                  <a:cubicBezTo>
                    <a:pt x="1" y="216"/>
                    <a:pt x="12" y="430"/>
                    <a:pt x="12" y="634"/>
                  </a:cubicBezTo>
                  <a:cubicBezTo>
                    <a:pt x="12" y="940"/>
                    <a:pt x="46" y="1234"/>
                    <a:pt x="91" y="1528"/>
                  </a:cubicBezTo>
                  <a:cubicBezTo>
                    <a:pt x="159" y="1923"/>
                    <a:pt x="284" y="2297"/>
                    <a:pt x="442" y="2659"/>
                  </a:cubicBezTo>
                  <a:lnTo>
                    <a:pt x="476" y="2624"/>
                  </a:lnTo>
                  <a:cubicBezTo>
                    <a:pt x="329" y="2285"/>
                    <a:pt x="216" y="1935"/>
                    <a:pt x="148" y="1561"/>
                  </a:cubicBezTo>
                  <a:cubicBezTo>
                    <a:pt x="91" y="1267"/>
                    <a:pt x="68" y="973"/>
                    <a:pt x="58" y="679"/>
                  </a:cubicBezTo>
                  <a:cubicBezTo>
                    <a:pt x="58" y="453"/>
                    <a:pt x="46" y="227"/>
                    <a:pt x="80"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24;p36">
              <a:extLst>
                <a:ext uri="{FF2B5EF4-FFF2-40B4-BE49-F238E27FC236}">
                  <a16:creationId xmlns:a16="http://schemas.microsoft.com/office/drawing/2014/main" id="{1CF98099-9229-4A9C-843C-579E5F93712A}"/>
                </a:ext>
              </a:extLst>
            </p:cNvPr>
            <p:cNvSpPr/>
            <p:nvPr/>
          </p:nvSpPr>
          <p:spPr>
            <a:xfrm>
              <a:off x="633215" y="4322254"/>
              <a:ext cx="26769" cy="114081"/>
            </a:xfrm>
            <a:custGeom>
              <a:avLst/>
              <a:gdLst/>
              <a:ahLst/>
              <a:cxnLst/>
              <a:rect l="l" t="t" r="r" b="b"/>
              <a:pathLst>
                <a:path w="600" h="2557" extrusionOk="0">
                  <a:moveTo>
                    <a:pt x="169" y="1"/>
                  </a:moveTo>
                  <a:cubicBezTo>
                    <a:pt x="159" y="1"/>
                    <a:pt x="147" y="1"/>
                    <a:pt x="124" y="12"/>
                  </a:cubicBezTo>
                  <a:cubicBezTo>
                    <a:pt x="0" y="883"/>
                    <a:pt x="181" y="1765"/>
                    <a:pt x="566" y="2556"/>
                  </a:cubicBezTo>
                  <a:lnTo>
                    <a:pt x="599" y="2522"/>
                  </a:lnTo>
                  <a:cubicBezTo>
                    <a:pt x="215" y="1742"/>
                    <a:pt x="46" y="871"/>
                    <a:pt x="169"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25;p36">
              <a:extLst>
                <a:ext uri="{FF2B5EF4-FFF2-40B4-BE49-F238E27FC236}">
                  <a16:creationId xmlns:a16="http://schemas.microsoft.com/office/drawing/2014/main" id="{DD9D5CEB-06E3-45BE-9F58-7EE6C52897E7}"/>
                </a:ext>
              </a:extLst>
            </p:cNvPr>
            <p:cNvSpPr/>
            <p:nvPr/>
          </p:nvSpPr>
          <p:spPr>
            <a:xfrm>
              <a:off x="515162" y="4128757"/>
              <a:ext cx="235969" cy="182877"/>
            </a:xfrm>
            <a:custGeom>
              <a:avLst/>
              <a:gdLst/>
              <a:ahLst/>
              <a:cxnLst/>
              <a:rect l="l" t="t" r="r" b="b"/>
              <a:pathLst>
                <a:path w="5289" h="4099" extrusionOk="0">
                  <a:moveTo>
                    <a:pt x="2467" y="1"/>
                  </a:moveTo>
                  <a:cubicBezTo>
                    <a:pt x="2430" y="1"/>
                    <a:pt x="2395" y="2"/>
                    <a:pt x="2363" y="6"/>
                  </a:cubicBezTo>
                  <a:cubicBezTo>
                    <a:pt x="1278" y="131"/>
                    <a:pt x="1232" y="572"/>
                    <a:pt x="1232" y="572"/>
                  </a:cubicBezTo>
                  <a:cubicBezTo>
                    <a:pt x="1232" y="572"/>
                    <a:pt x="792" y="685"/>
                    <a:pt x="554" y="1104"/>
                  </a:cubicBezTo>
                  <a:cubicBezTo>
                    <a:pt x="317" y="1522"/>
                    <a:pt x="566" y="2235"/>
                    <a:pt x="566" y="2235"/>
                  </a:cubicBezTo>
                  <a:cubicBezTo>
                    <a:pt x="566" y="2235"/>
                    <a:pt x="0" y="3896"/>
                    <a:pt x="2398" y="4089"/>
                  </a:cubicBezTo>
                  <a:cubicBezTo>
                    <a:pt x="2476" y="4096"/>
                    <a:pt x="2551" y="4099"/>
                    <a:pt x="2624" y="4099"/>
                  </a:cubicBezTo>
                  <a:cubicBezTo>
                    <a:pt x="4788" y="4099"/>
                    <a:pt x="4693" y="1273"/>
                    <a:pt x="4693" y="1273"/>
                  </a:cubicBezTo>
                  <a:cubicBezTo>
                    <a:pt x="4704" y="1262"/>
                    <a:pt x="4715" y="1262"/>
                    <a:pt x="4727" y="1250"/>
                  </a:cubicBezTo>
                  <a:cubicBezTo>
                    <a:pt x="4953" y="1149"/>
                    <a:pt x="5190" y="934"/>
                    <a:pt x="5281" y="707"/>
                  </a:cubicBezTo>
                  <a:cubicBezTo>
                    <a:pt x="5289" y="700"/>
                    <a:pt x="5274" y="692"/>
                    <a:pt x="5261" y="692"/>
                  </a:cubicBezTo>
                  <a:cubicBezTo>
                    <a:pt x="5256" y="692"/>
                    <a:pt x="5250" y="693"/>
                    <a:pt x="5247" y="697"/>
                  </a:cubicBezTo>
                  <a:cubicBezTo>
                    <a:pt x="5122" y="810"/>
                    <a:pt x="4964" y="911"/>
                    <a:pt x="4795" y="991"/>
                  </a:cubicBezTo>
                  <a:cubicBezTo>
                    <a:pt x="4885" y="923"/>
                    <a:pt x="4964" y="821"/>
                    <a:pt x="5021" y="707"/>
                  </a:cubicBezTo>
                  <a:cubicBezTo>
                    <a:pt x="5030" y="689"/>
                    <a:pt x="5009" y="671"/>
                    <a:pt x="4995" y="671"/>
                  </a:cubicBezTo>
                  <a:cubicBezTo>
                    <a:pt x="4992" y="671"/>
                    <a:pt x="4989" y="672"/>
                    <a:pt x="4987" y="674"/>
                  </a:cubicBezTo>
                  <a:cubicBezTo>
                    <a:pt x="4896" y="787"/>
                    <a:pt x="4806" y="855"/>
                    <a:pt x="4693" y="911"/>
                  </a:cubicBezTo>
                  <a:cubicBezTo>
                    <a:pt x="4330" y="506"/>
                    <a:pt x="3074" y="1"/>
                    <a:pt x="2467"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26;p36">
              <a:extLst>
                <a:ext uri="{FF2B5EF4-FFF2-40B4-BE49-F238E27FC236}">
                  <a16:creationId xmlns:a16="http://schemas.microsoft.com/office/drawing/2014/main" id="{4DFB6E62-D7A7-436C-9779-24DAD3108E90}"/>
                </a:ext>
              </a:extLst>
            </p:cNvPr>
            <p:cNvSpPr/>
            <p:nvPr/>
          </p:nvSpPr>
          <p:spPr>
            <a:xfrm>
              <a:off x="584762" y="4162308"/>
              <a:ext cx="141340" cy="24271"/>
            </a:xfrm>
            <a:custGeom>
              <a:avLst/>
              <a:gdLst/>
              <a:ahLst/>
              <a:cxnLst/>
              <a:rect l="l" t="t" r="r" b="b"/>
              <a:pathLst>
                <a:path w="3168" h="544" extrusionOk="0">
                  <a:moveTo>
                    <a:pt x="23" y="1"/>
                  </a:moveTo>
                  <a:cubicBezTo>
                    <a:pt x="12" y="1"/>
                    <a:pt x="1" y="23"/>
                    <a:pt x="23" y="23"/>
                  </a:cubicBezTo>
                  <a:cubicBezTo>
                    <a:pt x="464" y="239"/>
                    <a:pt x="961" y="442"/>
                    <a:pt x="1448" y="510"/>
                  </a:cubicBezTo>
                  <a:cubicBezTo>
                    <a:pt x="1630" y="532"/>
                    <a:pt x="1815" y="543"/>
                    <a:pt x="2000" y="543"/>
                  </a:cubicBezTo>
                  <a:cubicBezTo>
                    <a:pt x="2393" y="543"/>
                    <a:pt x="2790" y="493"/>
                    <a:pt x="3167" y="385"/>
                  </a:cubicBezTo>
                  <a:cubicBezTo>
                    <a:pt x="3167" y="385"/>
                    <a:pt x="3167" y="380"/>
                    <a:pt x="3164" y="380"/>
                  </a:cubicBezTo>
                  <a:cubicBezTo>
                    <a:pt x="3162" y="380"/>
                    <a:pt x="3159" y="382"/>
                    <a:pt x="3155" y="385"/>
                  </a:cubicBezTo>
                  <a:cubicBezTo>
                    <a:pt x="2832" y="453"/>
                    <a:pt x="2488" y="484"/>
                    <a:pt x="2146" y="484"/>
                  </a:cubicBezTo>
                  <a:cubicBezTo>
                    <a:pt x="1914" y="484"/>
                    <a:pt x="1683" y="470"/>
                    <a:pt x="1459" y="442"/>
                  </a:cubicBezTo>
                  <a:cubicBezTo>
                    <a:pt x="961" y="363"/>
                    <a:pt x="498" y="182"/>
                    <a:pt x="23"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27;p36">
              <a:extLst>
                <a:ext uri="{FF2B5EF4-FFF2-40B4-BE49-F238E27FC236}">
                  <a16:creationId xmlns:a16="http://schemas.microsoft.com/office/drawing/2014/main" id="{6FA4368B-E4A6-4892-9EB8-B45A40CD8B6C}"/>
                </a:ext>
              </a:extLst>
            </p:cNvPr>
            <p:cNvSpPr/>
            <p:nvPr/>
          </p:nvSpPr>
          <p:spPr>
            <a:xfrm>
              <a:off x="597478" y="4135762"/>
              <a:ext cx="119524" cy="39440"/>
            </a:xfrm>
            <a:custGeom>
              <a:avLst/>
              <a:gdLst/>
              <a:ahLst/>
              <a:cxnLst/>
              <a:rect l="l" t="t" r="r" b="b"/>
              <a:pathLst>
                <a:path w="2679" h="884" extrusionOk="0">
                  <a:moveTo>
                    <a:pt x="23" y="0"/>
                  </a:moveTo>
                  <a:cubicBezTo>
                    <a:pt x="12" y="0"/>
                    <a:pt x="1" y="25"/>
                    <a:pt x="10" y="42"/>
                  </a:cubicBezTo>
                  <a:cubicBezTo>
                    <a:pt x="591" y="623"/>
                    <a:pt x="1413" y="883"/>
                    <a:pt x="2218" y="883"/>
                  </a:cubicBezTo>
                  <a:cubicBezTo>
                    <a:pt x="2369" y="883"/>
                    <a:pt x="2519" y="874"/>
                    <a:pt x="2667" y="856"/>
                  </a:cubicBezTo>
                  <a:cubicBezTo>
                    <a:pt x="2678" y="856"/>
                    <a:pt x="2678" y="834"/>
                    <a:pt x="2667" y="834"/>
                  </a:cubicBezTo>
                  <a:cubicBezTo>
                    <a:pt x="2574" y="840"/>
                    <a:pt x="2481" y="843"/>
                    <a:pt x="2388" y="843"/>
                  </a:cubicBezTo>
                  <a:cubicBezTo>
                    <a:pt x="1984" y="843"/>
                    <a:pt x="1583" y="783"/>
                    <a:pt x="1197" y="664"/>
                  </a:cubicBezTo>
                  <a:cubicBezTo>
                    <a:pt x="756" y="528"/>
                    <a:pt x="405" y="268"/>
                    <a:pt x="32" y="8"/>
                  </a:cubicBezTo>
                  <a:cubicBezTo>
                    <a:pt x="30" y="2"/>
                    <a:pt x="26" y="0"/>
                    <a:pt x="23"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28;p36">
              <a:extLst>
                <a:ext uri="{FF2B5EF4-FFF2-40B4-BE49-F238E27FC236}">
                  <a16:creationId xmlns:a16="http://schemas.microsoft.com/office/drawing/2014/main" id="{9160284C-3A6F-4913-B931-F04DEE3C60D5}"/>
                </a:ext>
              </a:extLst>
            </p:cNvPr>
            <p:cNvSpPr/>
            <p:nvPr/>
          </p:nvSpPr>
          <p:spPr>
            <a:xfrm>
              <a:off x="618090" y="4138617"/>
              <a:ext cx="63487" cy="30472"/>
            </a:xfrm>
            <a:custGeom>
              <a:avLst/>
              <a:gdLst/>
              <a:ahLst/>
              <a:cxnLst/>
              <a:rect l="l" t="t" r="r" b="b"/>
              <a:pathLst>
                <a:path w="1423" h="683" extrusionOk="0">
                  <a:moveTo>
                    <a:pt x="0" y="1"/>
                  </a:moveTo>
                  <a:lnTo>
                    <a:pt x="0" y="12"/>
                  </a:lnTo>
                  <a:cubicBezTo>
                    <a:pt x="565" y="46"/>
                    <a:pt x="973" y="328"/>
                    <a:pt x="1391" y="679"/>
                  </a:cubicBezTo>
                  <a:cubicBezTo>
                    <a:pt x="1393" y="681"/>
                    <a:pt x="1395" y="682"/>
                    <a:pt x="1398" y="682"/>
                  </a:cubicBezTo>
                  <a:cubicBezTo>
                    <a:pt x="1409" y="682"/>
                    <a:pt x="1423" y="665"/>
                    <a:pt x="1413" y="657"/>
                  </a:cubicBezTo>
                  <a:cubicBezTo>
                    <a:pt x="1074" y="238"/>
                    <a:pt x="531" y="1"/>
                    <a:pt x="0"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29;p36">
              <a:extLst>
                <a:ext uri="{FF2B5EF4-FFF2-40B4-BE49-F238E27FC236}">
                  <a16:creationId xmlns:a16="http://schemas.microsoft.com/office/drawing/2014/main" id="{EC70522E-113E-40BF-A421-F60EB2713A2B}"/>
                </a:ext>
              </a:extLst>
            </p:cNvPr>
            <p:cNvSpPr/>
            <p:nvPr/>
          </p:nvSpPr>
          <p:spPr>
            <a:xfrm>
              <a:off x="648339" y="4140134"/>
              <a:ext cx="63487" cy="31007"/>
            </a:xfrm>
            <a:custGeom>
              <a:avLst/>
              <a:gdLst/>
              <a:ahLst/>
              <a:cxnLst/>
              <a:rect l="l" t="t" r="r" b="b"/>
              <a:pathLst>
                <a:path w="1423" h="695" extrusionOk="0">
                  <a:moveTo>
                    <a:pt x="11" y="0"/>
                  </a:moveTo>
                  <a:cubicBezTo>
                    <a:pt x="11" y="0"/>
                    <a:pt x="1" y="12"/>
                    <a:pt x="11" y="12"/>
                  </a:cubicBezTo>
                  <a:cubicBezTo>
                    <a:pt x="532" y="102"/>
                    <a:pt x="1007" y="317"/>
                    <a:pt x="1391" y="690"/>
                  </a:cubicBezTo>
                  <a:cubicBezTo>
                    <a:pt x="1394" y="693"/>
                    <a:pt x="1398" y="695"/>
                    <a:pt x="1402" y="695"/>
                  </a:cubicBezTo>
                  <a:cubicBezTo>
                    <a:pt x="1412" y="695"/>
                    <a:pt x="1422" y="684"/>
                    <a:pt x="1414" y="668"/>
                  </a:cubicBezTo>
                  <a:cubicBezTo>
                    <a:pt x="1097" y="261"/>
                    <a:pt x="509" y="68"/>
                    <a:pt x="11"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30;p36">
              <a:extLst>
                <a:ext uri="{FF2B5EF4-FFF2-40B4-BE49-F238E27FC236}">
                  <a16:creationId xmlns:a16="http://schemas.microsoft.com/office/drawing/2014/main" id="{B9CE9BFC-6898-4EEA-B1C5-CF5BDC7FA9F8}"/>
                </a:ext>
              </a:extLst>
            </p:cNvPr>
            <p:cNvSpPr/>
            <p:nvPr/>
          </p:nvSpPr>
          <p:spPr>
            <a:xfrm>
              <a:off x="543404" y="4171409"/>
              <a:ext cx="29803" cy="45597"/>
            </a:xfrm>
            <a:custGeom>
              <a:avLst/>
              <a:gdLst/>
              <a:ahLst/>
              <a:cxnLst/>
              <a:rect l="l" t="t" r="r" b="b"/>
              <a:pathLst>
                <a:path w="668" h="1022" extrusionOk="0">
                  <a:moveTo>
                    <a:pt x="667" y="0"/>
                  </a:moveTo>
                  <a:cubicBezTo>
                    <a:pt x="192" y="80"/>
                    <a:pt x="0" y="566"/>
                    <a:pt x="46" y="995"/>
                  </a:cubicBezTo>
                  <a:cubicBezTo>
                    <a:pt x="46" y="1013"/>
                    <a:pt x="60" y="1021"/>
                    <a:pt x="74" y="1021"/>
                  </a:cubicBezTo>
                  <a:cubicBezTo>
                    <a:pt x="88" y="1021"/>
                    <a:pt x="102" y="1013"/>
                    <a:pt x="102" y="995"/>
                  </a:cubicBezTo>
                  <a:cubicBezTo>
                    <a:pt x="114" y="588"/>
                    <a:pt x="227" y="125"/>
                    <a:pt x="667" y="12"/>
                  </a:cubicBezTo>
                  <a:lnTo>
                    <a:pt x="667" y="0"/>
                  </a:ln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31;p36">
              <a:extLst>
                <a:ext uri="{FF2B5EF4-FFF2-40B4-BE49-F238E27FC236}">
                  <a16:creationId xmlns:a16="http://schemas.microsoft.com/office/drawing/2014/main" id="{483B1533-D1D6-4ECA-90A2-BC608DE65003}"/>
                </a:ext>
              </a:extLst>
            </p:cNvPr>
            <p:cNvSpPr/>
            <p:nvPr/>
          </p:nvSpPr>
          <p:spPr>
            <a:xfrm>
              <a:off x="533321" y="4164851"/>
              <a:ext cx="32346" cy="56572"/>
            </a:xfrm>
            <a:custGeom>
              <a:avLst/>
              <a:gdLst/>
              <a:ahLst/>
              <a:cxnLst/>
              <a:rect l="l" t="t" r="r" b="b"/>
              <a:pathLst>
                <a:path w="725" h="1268" extrusionOk="0">
                  <a:moveTo>
                    <a:pt x="724" y="1"/>
                  </a:moveTo>
                  <a:cubicBezTo>
                    <a:pt x="475" y="79"/>
                    <a:pt x="283" y="192"/>
                    <a:pt x="147" y="419"/>
                  </a:cubicBezTo>
                  <a:cubicBezTo>
                    <a:pt x="0" y="667"/>
                    <a:pt x="113" y="1018"/>
                    <a:pt x="204" y="1255"/>
                  </a:cubicBezTo>
                  <a:cubicBezTo>
                    <a:pt x="208" y="1264"/>
                    <a:pt x="216" y="1268"/>
                    <a:pt x="224" y="1268"/>
                  </a:cubicBezTo>
                  <a:cubicBezTo>
                    <a:pt x="236" y="1268"/>
                    <a:pt x="249" y="1258"/>
                    <a:pt x="249" y="1245"/>
                  </a:cubicBezTo>
                  <a:cubicBezTo>
                    <a:pt x="192" y="1029"/>
                    <a:pt x="124" y="815"/>
                    <a:pt x="159" y="589"/>
                  </a:cubicBezTo>
                  <a:cubicBezTo>
                    <a:pt x="204" y="283"/>
                    <a:pt x="463" y="114"/>
                    <a:pt x="724" y="12"/>
                  </a:cubicBezTo>
                  <a:lnTo>
                    <a:pt x="724" y="1"/>
                  </a:ln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32;p36">
              <a:extLst>
                <a:ext uri="{FF2B5EF4-FFF2-40B4-BE49-F238E27FC236}">
                  <a16:creationId xmlns:a16="http://schemas.microsoft.com/office/drawing/2014/main" id="{2189C642-DDCF-4076-92A1-84C169811C81}"/>
                </a:ext>
              </a:extLst>
            </p:cNvPr>
            <p:cNvSpPr/>
            <p:nvPr/>
          </p:nvSpPr>
          <p:spPr>
            <a:xfrm>
              <a:off x="642361" y="4200588"/>
              <a:ext cx="40332" cy="89007"/>
            </a:xfrm>
            <a:custGeom>
              <a:avLst/>
              <a:gdLst/>
              <a:ahLst/>
              <a:cxnLst/>
              <a:rect l="l" t="t" r="r" b="b"/>
              <a:pathLst>
                <a:path w="904" h="1995" extrusionOk="0">
                  <a:moveTo>
                    <a:pt x="693" y="1"/>
                  </a:moveTo>
                  <a:cubicBezTo>
                    <a:pt x="685" y="1"/>
                    <a:pt x="677" y="7"/>
                    <a:pt x="677" y="14"/>
                  </a:cubicBezTo>
                  <a:cubicBezTo>
                    <a:pt x="869" y="760"/>
                    <a:pt x="507" y="1427"/>
                    <a:pt x="10" y="1959"/>
                  </a:cubicBezTo>
                  <a:cubicBezTo>
                    <a:pt x="0" y="1968"/>
                    <a:pt x="16" y="1995"/>
                    <a:pt x="35" y="1995"/>
                  </a:cubicBezTo>
                  <a:cubicBezTo>
                    <a:pt x="38" y="1995"/>
                    <a:pt x="41" y="1994"/>
                    <a:pt x="44" y="1992"/>
                  </a:cubicBezTo>
                  <a:cubicBezTo>
                    <a:pt x="620" y="1552"/>
                    <a:pt x="904" y="703"/>
                    <a:pt x="711" y="14"/>
                  </a:cubicBezTo>
                  <a:cubicBezTo>
                    <a:pt x="706" y="4"/>
                    <a:pt x="699" y="1"/>
                    <a:pt x="693"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33;p36">
              <a:extLst>
                <a:ext uri="{FF2B5EF4-FFF2-40B4-BE49-F238E27FC236}">
                  <a16:creationId xmlns:a16="http://schemas.microsoft.com/office/drawing/2014/main" id="{A39021C9-FF2B-495C-9833-126DD30B86B1}"/>
                </a:ext>
              </a:extLst>
            </p:cNvPr>
            <p:cNvSpPr/>
            <p:nvPr/>
          </p:nvSpPr>
          <p:spPr>
            <a:xfrm>
              <a:off x="628664" y="4202328"/>
              <a:ext cx="65629" cy="99358"/>
            </a:xfrm>
            <a:custGeom>
              <a:avLst/>
              <a:gdLst/>
              <a:ahLst/>
              <a:cxnLst/>
              <a:rect l="l" t="t" r="r" b="b"/>
              <a:pathLst>
                <a:path w="1471" h="2227" extrusionOk="0">
                  <a:moveTo>
                    <a:pt x="1374" y="0"/>
                  </a:moveTo>
                  <a:cubicBezTo>
                    <a:pt x="1372" y="0"/>
                    <a:pt x="1369" y="3"/>
                    <a:pt x="1369" y="8"/>
                  </a:cubicBezTo>
                  <a:cubicBezTo>
                    <a:pt x="1437" y="495"/>
                    <a:pt x="1334" y="947"/>
                    <a:pt x="1120" y="1377"/>
                  </a:cubicBezTo>
                  <a:cubicBezTo>
                    <a:pt x="882" y="1840"/>
                    <a:pt x="464" y="1999"/>
                    <a:pt x="23" y="2180"/>
                  </a:cubicBezTo>
                  <a:cubicBezTo>
                    <a:pt x="3" y="2190"/>
                    <a:pt x="0" y="2227"/>
                    <a:pt x="24" y="2227"/>
                  </a:cubicBezTo>
                  <a:cubicBezTo>
                    <a:pt x="27" y="2227"/>
                    <a:pt x="31" y="2226"/>
                    <a:pt x="34" y="2225"/>
                  </a:cubicBezTo>
                  <a:cubicBezTo>
                    <a:pt x="509" y="2101"/>
                    <a:pt x="905" y="1920"/>
                    <a:pt x="1143" y="1478"/>
                  </a:cubicBezTo>
                  <a:cubicBezTo>
                    <a:pt x="1391" y="1026"/>
                    <a:pt x="1470" y="506"/>
                    <a:pt x="1380" y="8"/>
                  </a:cubicBezTo>
                  <a:cubicBezTo>
                    <a:pt x="1380" y="3"/>
                    <a:pt x="1377" y="0"/>
                    <a:pt x="1374"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4;p36">
              <a:extLst>
                <a:ext uri="{FF2B5EF4-FFF2-40B4-BE49-F238E27FC236}">
                  <a16:creationId xmlns:a16="http://schemas.microsoft.com/office/drawing/2014/main" id="{1CF2D975-0471-47C5-8F2C-43ECF6D7F75C}"/>
                </a:ext>
              </a:extLst>
            </p:cNvPr>
            <p:cNvSpPr/>
            <p:nvPr/>
          </p:nvSpPr>
          <p:spPr>
            <a:xfrm>
              <a:off x="651552" y="4197152"/>
              <a:ext cx="64915" cy="110154"/>
            </a:xfrm>
            <a:custGeom>
              <a:avLst/>
              <a:gdLst/>
              <a:ahLst/>
              <a:cxnLst/>
              <a:rect l="l" t="t" r="r" b="b"/>
              <a:pathLst>
                <a:path w="1455" h="2469" extrusionOk="0">
                  <a:moveTo>
                    <a:pt x="1376" y="0"/>
                  </a:moveTo>
                  <a:cubicBezTo>
                    <a:pt x="1421" y="531"/>
                    <a:pt x="1308" y="1052"/>
                    <a:pt x="1082" y="1538"/>
                  </a:cubicBezTo>
                  <a:cubicBezTo>
                    <a:pt x="867" y="2001"/>
                    <a:pt x="437" y="2194"/>
                    <a:pt x="19" y="2431"/>
                  </a:cubicBezTo>
                  <a:cubicBezTo>
                    <a:pt x="0" y="2450"/>
                    <a:pt x="12" y="2468"/>
                    <a:pt x="30" y="2468"/>
                  </a:cubicBezTo>
                  <a:cubicBezTo>
                    <a:pt x="34" y="2468"/>
                    <a:pt x="38" y="2468"/>
                    <a:pt x="42" y="2466"/>
                  </a:cubicBezTo>
                  <a:cubicBezTo>
                    <a:pt x="494" y="2273"/>
                    <a:pt x="901" y="2024"/>
                    <a:pt x="1127" y="1561"/>
                  </a:cubicBezTo>
                  <a:cubicBezTo>
                    <a:pt x="1376" y="1086"/>
                    <a:pt x="1455" y="531"/>
                    <a:pt x="1387"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5;p36">
              <a:extLst>
                <a:ext uri="{FF2B5EF4-FFF2-40B4-BE49-F238E27FC236}">
                  <a16:creationId xmlns:a16="http://schemas.microsoft.com/office/drawing/2014/main" id="{5B331C50-3438-4748-9FB8-3C7102954A46}"/>
                </a:ext>
              </a:extLst>
            </p:cNvPr>
            <p:cNvSpPr/>
            <p:nvPr/>
          </p:nvSpPr>
          <p:spPr>
            <a:xfrm>
              <a:off x="592838" y="4309628"/>
              <a:ext cx="37387" cy="37254"/>
            </a:xfrm>
            <a:custGeom>
              <a:avLst/>
              <a:gdLst/>
              <a:ahLst/>
              <a:cxnLst/>
              <a:rect l="l" t="t" r="r" b="b"/>
              <a:pathLst>
                <a:path w="838" h="835" extrusionOk="0">
                  <a:moveTo>
                    <a:pt x="837" y="1"/>
                  </a:moveTo>
                  <a:lnTo>
                    <a:pt x="1" y="227"/>
                  </a:lnTo>
                  <a:cubicBezTo>
                    <a:pt x="1" y="227"/>
                    <a:pt x="69" y="781"/>
                    <a:pt x="204" y="827"/>
                  </a:cubicBezTo>
                  <a:cubicBezTo>
                    <a:pt x="217" y="832"/>
                    <a:pt x="232" y="835"/>
                    <a:pt x="249" y="835"/>
                  </a:cubicBezTo>
                  <a:cubicBezTo>
                    <a:pt x="414" y="835"/>
                    <a:pt x="756" y="585"/>
                    <a:pt x="837" y="1"/>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6;p36">
              <a:extLst>
                <a:ext uri="{FF2B5EF4-FFF2-40B4-BE49-F238E27FC236}">
                  <a16:creationId xmlns:a16="http://schemas.microsoft.com/office/drawing/2014/main" id="{215C3FF3-1466-46DE-BC66-56561B2BC817}"/>
                </a:ext>
              </a:extLst>
            </p:cNvPr>
            <p:cNvSpPr/>
            <p:nvPr/>
          </p:nvSpPr>
          <p:spPr>
            <a:xfrm>
              <a:off x="509095" y="4183277"/>
              <a:ext cx="155929" cy="138663"/>
            </a:xfrm>
            <a:custGeom>
              <a:avLst/>
              <a:gdLst/>
              <a:ahLst/>
              <a:cxnLst/>
              <a:rect l="l" t="t" r="r" b="b"/>
              <a:pathLst>
                <a:path w="3495" h="3108" extrusionOk="0">
                  <a:moveTo>
                    <a:pt x="1617" y="1"/>
                  </a:moveTo>
                  <a:cubicBezTo>
                    <a:pt x="1474" y="1"/>
                    <a:pt x="1330" y="13"/>
                    <a:pt x="1187" y="40"/>
                  </a:cubicBezTo>
                  <a:cubicBezTo>
                    <a:pt x="837" y="209"/>
                    <a:pt x="1" y="2018"/>
                    <a:pt x="996" y="2787"/>
                  </a:cubicBezTo>
                  <a:cubicBezTo>
                    <a:pt x="1293" y="3015"/>
                    <a:pt x="1612" y="3108"/>
                    <a:pt x="1921" y="3108"/>
                  </a:cubicBezTo>
                  <a:cubicBezTo>
                    <a:pt x="2655" y="3108"/>
                    <a:pt x="3327" y="2580"/>
                    <a:pt x="3494" y="2086"/>
                  </a:cubicBezTo>
                  <a:cubicBezTo>
                    <a:pt x="3494" y="2086"/>
                    <a:pt x="3257" y="1182"/>
                    <a:pt x="3393" y="492"/>
                  </a:cubicBezTo>
                  <a:cubicBezTo>
                    <a:pt x="3393" y="492"/>
                    <a:pt x="2537" y="1"/>
                    <a:pt x="1617"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7;p36">
              <a:extLst>
                <a:ext uri="{FF2B5EF4-FFF2-40B4-BE49-F238E27FC236}">
                  <a16:creationId xmlns:a16="http://schemas.microsoft.com/office/drawing/2014/main" id="{7CC36AF1-811D-4919-8685-7A031B2301D7}"/>
                </a:ext>
              </a:extLst>
            </p:cNvPr>
            <p:cNvSpPr/>
            <p:nvPr/>
          </p:nvSpPr>
          <p:spPr>
            <a:xfrm>
              <a:off x="557012" y="4183277"/>
              <a:ext cx="106496" cy="87044"/>
            </a:xfrm>
            <a:custGeom>
              <a:avLst/>
              <a:gdLst/>
              <a:ahLst/>
              <a:cxnLst/>
              <a:rect l="l" t="t" r="r" b="b"/>
              <a:pathLst>
                <a:path w="2387" h="1951" extrusionOk="0">
                  <a:moveTo>
                    <a:pt x="543" y="1"/>
                  </a:moveTo>
                  <a:cubicBezTo>
                    <a:pt x="400" y="1"/>
                    <a:pt x="256" y="13"/>
                    <a:pt x="113" y="40"/>
                  </a:cubicBezTo>
                  <a:cubicBezTo>
                    <a:pt x="80" y="51"/>
                    <a:pt x="46" y="85"/>
                    <a:pt x="0" y="130"/>
                  </a:cubicBezTo>
                  <a:cubicBezTo>
                    <a:pt x="67" y="125"/>
                    <a:pt x="134" y="122"/>
                    <a:pt x="200" y="122"/>
                  </a:cubicBezTo>
                  <a:cubicBezTo>
                    <a:pt x="529" y="122"/>
                    <a:pt x="853" y="193"/>
                    <a:pt x="1154" y="334"/>
                  </a:cubicBezTo>
                  <a:cubicBezTo>
                    <a:pt x="1437" y="470"/>
                    <a:pt x="1674" y="673"/>
                    <a:pt x="1810" y="967"/>
                  </a:cubicBezTo>
                  <a:cubicBezTo>
                    <a:pt x="1923" y="1204"/>
                    <a:pt x="1980" y="1487"/>
                    <a:pt x="2138" y="1702"/>
                  </a:cubicBezTo>
                  <a:cubicBezTo>
                    <a:pt x="2206" y="1804"/>
                    <a:pt x="2296" y="1883"/>
                    <a:pt x="2387" y="1951"/>
                  </a:cubicBezTo>
                  <a:cubicBezTo>
                    <a:pt x="2330" y="1679"/>
                    <a:pt x="2217" y="1023"/>
                    <a:pt x="2319" y="492"/>
                  </a:cubicBezTo>
                  <a:cubicBezTo>
                    <a:pt x="2319" y="492"/>
                    <a:pt x="1463" y="1"/>
                    <a:pt x="543" y="1"/>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8;p36">
              <a:extLst>
                <a:ext uri="{FF2B5EF4-FFF2-40B4-BE49-F238E27FC236}">
                  <a16:creationId xmlns:a16="http://schemas.microsoft.com/office/drawing/2014/main" id="{DB36016B-1939-4459-B871-C15290DA092D}"/>
                </a:ext>
              </a:extLst>
            </p:cNvPr>
            <p:cNvSpPr/>
            <p:nvPr/>
          </p:nvSpPr>
          <p:spPr>
            <a:xfrm>
              <a:off x="592927" y="4256402"/>
              <a:ext cx="38637" cy="13875"/>
            </a:xfrm>
            <a:custGeom>
              <a:avLst/>
              <a:gdLst/>
              <a:ahLst/>
              <a:cxnLst/>
              <a:rect l="l" t="t" r="r" b="b"/>
              <a:pathLst>
                <a:path w="866" h="311" extrusionOk="0">
                  <a:moveTo>
                    <a:pt x="483" y="0"/>
                  </a:moveTo>
                  <a:cubicBezTo>
                    <a:pt x="304" y="0"/>
                    <a:pt x="110" y="101"/>
                    <a:pt x="10" y="266"/>
                  </a:cubicBezTo>
                  <a:cubicBezTo>
                    <a:pt x="1" y="276"/>
                    <a:pt x="14" y="292"/>
                    <a:pt x="25" y="292"/>
                  </a:cubicBezTo>
                  <a:cubicBezTo>
                    <a:pt x="27" y="292"/>
                    <a:pt x="30" y="291"/>
                    <a:pt x="32" y="289"/>
                  </a:cubicBezTo>
                  <a:cubicBezTo>
                    <a:pt x="158" y="182"/>
                    <a:pt x="333" y="93"/>
                    <a:pt x="492" y="93"/>
                  </a:cubicBezTo>
                  <a:cubicBezTo>
                    <a:pt x="620" y="93"/>
                    <a:pt x="737" y="150"/>
                    <a:pt x="813" y="301"/>
                  </a:cubicBezTo>
                  <a:cubicBezTo>
                    <a:pt x="816" y="307"/>
                    <a:pt x="822" y="310"/>
                    <a:pt x="829" y="310"/>
                  </a:cubicBezTo>
                  <a:cubicBezTo>
                    <a:pt x="845" y="310"/>
                    <a:pt x="866" y="294"/>
                    <a:pt x="858" y="278"/>
                  </a:cubicBezTo>
                  <a:cubicBezTo>
                    <a:pt x="799" y="84"/>
                    <a:pt x="647" y="0"/>
                    <a:pt x="483"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9;p36">
              <a:extLst>
                <a:ext uri="{FF2B5EF4-FFF2-40B4-BE49-F238E27FC236}">
                  <a16:creationId xmlns:a16="http://schemas.microsoft.com/office/drawing/2014/main" id="{55888E5E-7DB6-4E68-87F6-D8AE6592A8DA}"/>
                </a:ext>
              </a:extLst>
            </p:cNvPr>
            <p:cNvSpPr/>
            <p:nvPr/>
          </p:nvSpPr>
          <p:spPr>
            <a:xfrm>
              <a:off x="535328" y="4251985"/>
              <a:ext cx="20211" cy="13518"/>
            </a:xfrm>
            <a:custGeom>
              <a:avLst/>
              <a:gdLst/>
              <a:ahLst/>
              <a:cxnLst/>
              <a:rect l="l" t="t" r="r" b="b"/>
              <a:pathLst>
                <a:path w="453" h="303" extrusionOk="0">
                  <a:moveTo>
                    <a:pt x="113" y="0"/>
                  </a:moveTo>
                  <a:cubicBezTo>
                    <a:pt x="80" y="0"/>
                    <a:pt x="49" y="8"/>
                    <a:pt x="23" y="26"/>
                  </a:cubicBezTo>
                  <a:cubicBezTo>
                    <a:pt x="1" y="38"/>
                    <a:pt x="11" y="71"/>
                    <a:pt x="34" y="83"/>
                  </a:cubicBezTo>
                  <a:cubicBezTo>
                    <a:pt x="102" y="94"/>
                    <a:pt x="170" y="83"/>
                    <a:pt x="249" y="117"/>
                  </a:cubicBezTo>
                  <a:cubicBezTo>
                    <a:pt x="328" y="151"/>
                    <a:pt x="396" y="230"/>
                    <a:pt x="441" y="298"/>
                  </a:cubicBezTo>
                  <a:cubicBezTo>
                    <a:pt x="441" y="301"/>
                    <a:pt x="442" y="303"/>
                    <a:pt x="444" y="303"/>
                  </a:cubicBezTo>
                  <a:cubicBezTo>
                    <a:pt x="448" y="303"/>
                    <a:pt x="453" y="298"/>
                    <a:pt x="453" y="298"/>
                  </a:cubicBezTo>
                  <a:cubicBezTo>
                    <a:pt x="430" y="196"/>
                    <a:pt x="385" y="117"/>
                    <a:pt x="305" y="61"/>
                  </a:cubicBezTo>
                  <a:cubicBezTo>
                    <a:pt x="253" y="30"/>
                    <a:pt x="180" y="0"/>
                    <a:pt x="113"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40;p36">
              <a:extLst>
                <a:ext uri="{FF2B5EF4-FFF2-40B4-BE49-F238E27FC236}">
                  <a16:creationId xmlns:a16="http://schemas.microsoft.com/office/drawing/2014/main" id="{AF12D704-D79B-44CD-87B3-29A271C00C0E}"/>
                </a:ext>
              </a:extLst>
            </p:cNvPr>
            <p:cNvSpPr/>
            <p:nvPr/>
          </p:nvSpPr>
          <p:spPr>
            <a:xfrm>
              <a:off x="557012" y="4272820"/>
              <a:ext cx="25787" cy="11645"/>
            </a:xfrm>
            <a:custGeom>
              <a:avLst/>
              <a:gdLst/>
              <a:ahLst/>
              <a:cxnLst/>
              <a:rect l="l" t="t" r="r" b="b"/>
              <a:pathLst>
                <a:path w="578" h="261" extrusionOk="0">
                  <a:moveTo>
                    <a:pt x="91" y="1"/>
                  </a:moveTo>
                  <a:cubicBezTo>
                    <a:pt x="80" y="1"/>
                    <a:pt x="68" y="1"/>
                    <a:pt x="68" y="11"/>
                  </a:cubicBezTo>
                  <a:cubicBezTo>
                    <a:pt x="0" y="68"/>
                    <a:pt x="103" y="170"/>
                    <a:pt x="159" y="204"/>
                  </a:cubicBezTo>
                  <a:cubicBezTo>
                    <a:pt x="220" y="241"/>
                    <a:pt x="291" y="261"/>
                    <a:pt x="363" y="261"/>
                  </a:cubicBezTo>
                  <a:cubicBezTo>
                    <a:pt x="424" y="261"/>
                    <a:pt x="486" y="246"/>
                    <a:pt x="543" y="215"/>
                  </a:cubicBezTo>
                  <a:cubicBezTo>
                    <a:pt x="578" y="204"/>
                    <a:pt x="543" y="159"/>
                    <a:pt x="521" y="159"/>
                  </a:cubicBezTo>
                  <a:cubicBezTo>
                    <a:pt x="419" y="147"/>
                    <a:pt x="329" y="125"/>
                    <a:pt x="238" y="91"/>
                  </a:cubicBezTo>
                  <a:cubicBezTo>
                    <a:pt x="181" y="68"/>
                    <a:pt x="136" y="23"/>
                    <a:pt x="91" y="1"/>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1;p36">
              <a:extLst>
                <a:ext uri="{FF2B5EF4-FFF2-40B4-BE49-F238E27FC236}">
                  <a16:creationId xmlns:a16="http://schemas.microsoft.com/office/drawing/2014/main" id="{322BCD83-72C9-4B5B-BB98-1D8F2B20528B}"/>
                </a:ext>
              </a:extLst>
            </p:cNvPr>
            <p:cNvSpPr/>
            <p:nvPr/>
          </p:nvSpPr>
          <p:spPr>
            <a:xfrm>
              <a:off x="552952" y="4287231"/>
              <a:ext cx="56929" cy="19452"/>
            </a:xfrm>
            <a:custGeom>
              <a:avLst/>
              <a:gdLst/>
              <a:ahLst/>
              <a:cxnLst/>
              <a:rect l="l" t="t" r="r" b="b"/>
              <a:pathLst>
                <a:path w="1276" h="436" extrusionOk="0">
                  <a:moveTo>
                    <a:pt x="1257" y="1"/>
                  </a:moveTo>
                  <a:cubicBezTo>
                    <a:pt x="1253" y="1"/>
                    <a:pt x="1248" y="2"/>
                    <a:pt x="1245" y="5"/>
                  </a:cubicBezTo>
                  <a:cubicBezTo>
                    <a:pt x="1109" y="141"/>
                    <a:pt x="973" y="243"/>
                    <a:pt x="782" y="311"/>
                  </a:cubicBezTo>
                  <a:cubicBezTo>
                    <a:pt x="722" y="329"/>
                    <a:pt x="665" y="337"/>
                    <a:pt x="608" y="337"/>
                  </a:cubicBezTo>
                  <a:cubicBezTo>
                    <a:pt x="385" y="337"/>
                    <a:pt x="184" y="209"/>
                    <a:pt x="13" y="73"/>
                  </a:cubicBezTo>
                  <a:cubicBezTo>
                    <a:pt x="9" y="69"/>
                    <a:pt x="6" y="68"/>
                    <a:pt x="4" y="68"/>
                  </a:cubicBezTo>
                  <a:cubicBezTo>
                    <a:pt x="1" y="68"/>
                    <a:pt x="1" y="73"/>
                    <a:pt x="1" y="73"/>
                  </a:cubicBezTo>
                  <a:cubicBezTo>
                    <a:pt x="170" y="305"/>
                    <a:pt x="419" y="435"/>
                    <a:pt x="660" y="435"/>
                  </a:cubicBezTo>
                  <a:cubicBezTo>
                    <a:pt x="900" y="435"/>
                    <a:pt x="1132" y="305"/>
                    <a:pt x="1267" y="17"/>
                  </a:cubicBezTo>
                  <a:cubicBezTo>
                    <a:pt x="1276" y="9"/>
                    <a:pt x="1267" y="1"/>
                    <a:pt x="1257"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2;p36">
              <a:extLst>
                <a:ext uri="{FF2B5EF4-FFF2-40B4-BE49-F238E27FC236}">
                  <a16:creationId xmlns:a16="http://schemas.microsoft.com/office/drawing/2014/main" id="{54F1D13F-BD73-45FA-BA1F-468FF1C3C37E}"/>
                </a:ext>
              </a:extLst>
            </p:cNvPr>
            <p:cNvSpPr/>
            <p:nvPr/>
          </p:nvSpPr>
          <p:spPr>
            <a:xfrm>
              <a:off x="620098" y="4271437"/>
              <a:ext cx="20701" cy="17043"/>
            </a:xfrm>
            <a:custGeom>
              <a:avLst/>
              <a:gdLst/>
              <a:ahLst/>
              <a:cxnLst/>
              <a:rect l="l" t="t" r="r" b="b"/>
              <a:pathLst>
                <a:path w="464" h="382" extrusionOk="0">
                  <a:moveTo>
                    <a:pt x="224" y="1"/>
                  </a:moveTo>
                  <a:cubicBezTo>
                    <a:pt x="202" y="1"/>
                    <a:pt x="180" y="4"/>
                    <a:pt x="159" y="9"/>
                  </a:cubicBezTo>
                  <a:cubicBezTo>
                    <a:pt x="79" y="32"/>
                    <a:pt x="0" y="133"/>
                    <a:pt x="11" y="223"/>
                  </a:cubicBezTo>
                  <a:cubicBezTo>
                    <a:pt x="23" y="246"/>
                    <a:pt x="23" y="269"/>
                    <a:pt x="46" y="303"/>
                  </a:cubicBezTo>
                  <a:cubicBezTo>
                    <a:pt x="68" y="336"/>
                    <a:pt x="91" y="348"/>
                    <a:pt x="113" y="371"/>
                  </a:cubicBezTo>
                  <a:cubicBezTo>
                    <a:pt x="147" y="382"/>
                    <a:pt x="204" y="382"/>
                    <a:pt x="237" y="382"/>
                  </a:cubicBezTo>
                  <a:cubicBezTo>
                    <a:pt x="283" y="382"/>
                    <a:pt x="317" y="371"/>
                    <a:pt x="350" y="348"/>
                  </a:cubicBezTo>
                  <a:cubicBezTo>
                    <a:pt x="441" y="303"/>
                    <a:pt x="463" y="178"/>
                    <a:pt x="407" y="99"/>
                  </a:cubicBezTo>
                  <a:cubicBezTo>
                    <a:pt x="364" y="30"/>
                    <a:pt x="294" y="1"/>
                    <a:pt x="224"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3;p36">
              <a:extLst>
                <a:ext uri="{FF2B5EF4-FFF2-40B4-BE49-F238E27FC236}">
                  <a16:creationId xmlns:a16="http://schemas.microsoft.com/office/drawing/2014/main" id="{8EA7A2A5-C093-4F38-83B5-FDEAC03F36D7}"/>
                </a:ext>
              </a:extLst>
            </p:cNvPr>
            <p:cNvSpPr/>
            <p:nvPr/>
          </p:nvSpPr>
          <p:spPr>
            <a:xfrm>
              <a:off x="527744" y="4260328"/>
              <a:ext cx="17712" cy="15392"/>
            </a:xfrm>
            <a:custGeom>
              <a:avLst/>
              <a:gdLst/>
              <a:ahLst/>
              <a:cxnLst/>
              <a:rect l="l" t="t" r="r" b="b"/>
              <a:pathLst>
                <a:path w="397" h="345" extrusionOk="0">
                  <a:moveTo>
                    <a:pt x="195" y="1"/>
                  </a:moveTo>
                  <a:cubicBezTo>
                    <a:pt x="176" y="1"/>
                    <a:pt x="156" y="4"/>
                    <a:pt x="136" y="9"/>
                  </a:cubicBezTo>
                  <a:cubicBezTo>
                    <a:pt x="35" y="32"/>
                    <a:pt x="0" y="145"/>
                    <a:pt x="35" y="224"/>
                  </a:cubicBezTo>
                  <a:cubicBezTo>
                    <a:pt x="46" y="269"/>
                    <a:pt x="80" y="303"/>
                    <a:pt x="114" y="326"/>
                  </a:cubicBezTo>
                  <a:cubicBezTo>
                    <a:pt x="134" y="339"/>
                    <a:pt x="157" y="345"/>
                    <a:pt x="180" y="345"/>
                  </a:cubicBezTo>
                  <a:cubicBezTo>
                    <a:pt x="197" y="345"/>
                    <a:pt x="213" y="342"/>
                    <a:pt x="227" y="337"/>
                  </a:cubicBezTo>
                  <a:cubicBezTo>
                    <a:pt x="261" y="337"/>
                    <a:pt x="284" y="326"/>
                    <a:pt x="306" y="314"/>
                  </a:cubicBezTo>
                  <a:cubicBezTo>
                    <a:pt x="385" y="258"/>
                    <a:pt x="397" y="145"/>
                    <a:pt x="340" y="77"/>
                  </a:cubicBezTo>
                  <a:cubicBezTo>
                    <a:pt x="306" y="26"/>
                    <a:pt x="253" y="1"/>
                    <a:pt x="195"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4;p36">
              <a:extLst>
                <a:ext uri="{FF2B5EF4-FFF2-40B4-BE49-F238E27FC236}">
                  <a16:creationId xmlns:a16="http://schemas.microsoft.com/office/drawing/2014/main" id="{F1DF90A2-71DB-4691-8407-9DA0329FDA06}"/>
                </a:ext>
              </a:extLst>
            </p:cNvPr>
            <p:cNvSpPr/>
            <p:nvPr/>
          </p:nvSpPr>
          <p:spPr>
            <a:xfrm>
              <a:off x="625139" y="4219326"/>
              <a:ext cx="15660" cy="12358"/>
            </a:xfrm>
            <a:custGeom>
              <a:avLst/>
              <a:gdLst/>
              <a:ahLst/>
              <a:cxnLst/>
              <a:rect l="l" t="t" r="r" b="b"/>
              <a:pathLst>
                <a:path w="351" h="277" extrusionOk="0">
                  <a:moveTo>
                    <a:pt x="56" y="1"/>
                  </a:moveTo>
                  <a:cubicBezTo>
                    <a:pt x="23" y="1"/>
                    <a:pt x="0" y="46"/>
                    <a:pt x="34" y="69"/>
                  </a:cubicBezTo>
                  <a:cubicBezTo>
                    <a:pt x="147" y="114"/>
                    <a:pt x="260" y="159"/>
                    <a:pt x="317" y="272"/>
                  </a:cubicBezTo>
                  <a:cubicBezTo>
                    <a:pt x="320" y="276"/>
                    <a:pt x="324" y="277"/>
                    <a:pt x="329" y="277"/>
                  </a:cubicBezTo>
                  <a:cubicBezTo>
                    <a:pt x="339" y="277"/>
                    <a:pt x="350" y="269"/>
                    <a:pt x="350" y="261"/>
                  </a:cubicBezTo>
                  <a:cubicBezTo>
                    <a:pt x="305" y="125"/>
                    <a:pt x="204" y="12"/>
                    <a:pt x="56"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5;p36">
              <a:extLst>
                <a:ext uri="{FF2B5EF4-FFF2-40B4-BE49-F238E27FC236}">
                  <a16:creationId xmlns:a16="http://schemas.microsoft.com/office/drawing/2014/main" id="{E681BB04-C764-4C41-B669-88B4B4A65208}"/>
                </a:ext>
              </a:extLst>
            </p:cNvPr>
            <p:cNvSpPr/>
            <p:nvPr/>
          </p:nvSpPr>
          <p:spPr>
            <a:xfrm>
              <a:off x="543538" y="4209823"/>
              <a:ext cx="13518" cy="6737"/>
            </a:xfrm>
            <a:custGeom>
              <a:avLst/>
              <a:gdLst/>
              <a:ahLst/>
              <a:cxnLst/>
              <a:rect l="l" t="t" r="r" b="b"/>
              <a:pathLst>
                <a:path w="303" h="151" extrusionOk="0">
                  <a:moveTo>
                    <a:pt x="217" y="0"/>
                  </a:moveTo>
                  <a:cubicBezTo>
                    <a:pt x="131" y="0"/>
                    <a:pt x="44" y="51"/>
                    <a:pt x="8" y="123"/>
                  </a:cubicBezTo>
                  <a:cubicBezTo>
                    <a:pt x="0" y="140"/>
                    <a:pt x="10" y="150"/>
                    <a:pt x="21" y="150"/>
                  </a:cubicBezTo>
                  <a:cubicBezTo>
                    <a:pt x="24" y="150"/>
                    <a:pt x="28" y="149"/>
                    <a:pt x="31" y="146"/>
                  </a:cubicBezTo>
                  <a:cubicBezTo>
                    <a:pt x="65" y="112"/>
                    <a:pt x="111" y="89"/>
                    <a:pt x="156" y="78"/>
                  </a:cubicBezTo>
                  <a:cubicBezTo>
                    <a:pt x="201" y="67"/>
                    <a:pt x="234" y="67"/>
                    <a:pt x="280" y="56"/>
                  </a:cubicBezTo>
                  <a:cubicBezTo>
                    <a:pt x="302" y="44"/>
                    <a:pt x="302" y="10"/>
                    <a:pt x="280" y="10"/>
                  </a:cubicBezTo>
                  <a:cubicBezTo>
                    <a:pt x="259" y="4"/>
                    <a:pt x="238" y="0"/>
                    <a:pt x="217"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6;p36">
              <a:extLst>
                <a:ext uri="{FF2B5EF4-FFF2-40B4-BE49-F238E27FC236}">
                  <a16:creationId xmlns:a16="http://schemas.microsoft.com/office/drawing/2014/main" id="{25A10536-5D60-4EB1-8505-6A7F074E4D38}"/>
                </a:ext>
              </a:extLst>
            </p:cNvPr>
            <p:cNvSpPr/>
            <p:nvPr/>
          </p:nvSpPr>
          <p:spPr>
            <a:xfrm>
              <a:off x="642272" y="4259837"/>
              <a:ext cx="57241" cy="44570"/>
            </a:xfrm>
            <a:custGeom>
              <a:avLst/>
              <a:gdLst/>
              <a:ahLst/>
              <a:cxnLst/>
              <a:rect l="l" t="t" r="r" b="b"/>
              <a:pathLst>
                <a:path w="1283" h="999" extrusionOk="0">
                  <a:moveTo>
                    <a:pt x="677" y="1"/>
                  </a:moveTo>
                  <a:cubicBezTo>
                    <a:pt x="465" y="1"/>
                    <a:pt x="283" y="111"/>
                    <a:pt x="283" y="111"/>
                  </a:cubicBezTo>
                  <a:lnTo>
                    <a:pt x="1" y="880"/>
                  </a:lnTo>
                  <a:cubicBezTo>
                    <a:pt x="128" y="964"/>
                    <a:pt x="258" y="999"/>
                    <a:pt x="382" y="999"/>
                  </a:cubicBezTo>
                  <a:cubicBezTo>
                    <a:pt x="877" y="999"/>
                    <a:pt x="1283" y="442"/>
                    <a:pt x="1075" y="189"/>
                  </a:cubicBezTo>
                  <a:cubicBezTo>
                    <a:pt x="956" y="45"/>
                    <a:pt x="811" y="1"/>
                    <a:pt x="677"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7;p36">
              <a:extLst>
                <a:ext uri="{FF2B5EF4-FFF2-40B4-BE49-F238E27FC236}">
                  <a16:creationId xmlns:a16="http://schemas.microsoft.com/office/drawing/2014/main" id="{097EA4BA-4813-4383-AEF2-CDA973A8185E}"/>
                </a:ext>
              </a:extLst>
            </p:cNvPr>
            <p:cNvSpPr/>
            <p:nvPr/>
          </p:nvSpPr>
          <p:spPr>
            <a:xfrm>
              <a:off x="653872" y="4273266"/>
              <a:ext cx="29847" cy="22263"/>
            </a:xfrm>
            <a:custGeom>
              <a:avLst/>
              <a:gdLst/>
              <a:ahLst/>
              <a:cxnLst/>
              <a:rect l="l" t="t" r="r" b="b"/>
              <a:pathLst>
                <a:path w="669" h="499" extrusionOk="0">
                  <a:moveTo>
                    <a:pt x="334" y="233"/>
                  </a:moveTo>
                  <a:cubicBezTo>
                    <a:pt x="368" y="233"/>
                    <a:pt x="397" y="246"/>
                    <a:pt x="397" y="285"/>
                  </a:cubicBezTo>
                  <a:cubicBezTo>
                    <a:pt x="408" y="341"/>
                    <a:pt x="340" y="375"/>
                    <a:pt x="306" y="386"/>
                  </a:cubicBezTo>
                  <a:cubicBezTo>
                    <a:pt x="278" y="400"/>
                    <a:pt x="245" y="410"/>
                    <a:pt x="214" y="410"/>
                  </a:cubicBezTo>
                  <a:cubicBezTo>
                    <a:pt x="195" y="410"/>
                    <a:pt x="176" y="406"/>
                    <a:pt x="159" y="398"/>
                  </a:cubicBezTo>
                  <a:cubicBezTo>
                    <a:pt x="171" y="352"/>
                    <a:pt x="193" y="307"/>
                    <a:pt x="216" y="273"/>
                  </a:cubicBezTo>
                  <a:cubicBezTo>
                    <a:pt x="227" y="262"/>
                    <a:pt x="249" y="250"/>
                    <a:pt x="261" y="250"/>
                  </a:cubicBezTo>
                  <a:cubicBezTo>
                    <a:pt x="281" y="241"/>
                    <a:pt x="309" y="233"/>
                    <a:pt x="334" y="233"/>
                  </a:cubicBezTo>
                  <a:close/>
                  <a:moveTo>
                    <a:pt x="477" y="0"/>
                  </a:moveTo>
                  <a:cubicBezTo>
                    <a:pt x="393" y="0"/>
                    <a:pt x="309" y="21"/>
                    <a:pt x="249" y="81"/>
                  </a:cubicBezTo>
                  <a:cubicBezTo>
                    <a:pt x="148" y="160"/>
                    <a:pt x="1" y="341"/>
                    <a:pt x="58" y="476"/>
                  </a:cubicBezTo>
                  <a:cubicBezTo>
                    <a:pt x="63" y="489"/>
                    <a:pt x="80" y="498"/>
                    <a:pt x="95" y="498"/>
                  </a:cubicBezTo>
                  <a:cubicBezTo>
                    <a:pt x="108" y="498"/>
                    <a:pt x="120" y="492"/>
                    <a:pt x="125" y="476"/>
                  </a:cubicBezTo>
                  <a:cubicBezTo>
                    <a:pt x="125" y="476"/>
                    <a:pt x="125" y="466"/>
                    <a:pt x="136" y="466"/>
                  </a:cubicBezTo>
                  <a:cubicBezTo>
                    <a:pt x="162" y="475"/>
                    <a:pt x="190" y="479"/>
                    <a:pt x="220" y="479"/>
                  </a:cubicBezTo>
                  <a:cubicBezTo>
                    <a:pt x="336" y="479"/>
                    <a:pt x="465" y="411"/>
                    <a:pt x="465" y="285"/>
                  </a:cubicBezTo>
                  <a:cubicBezTo>
                    <a:pt x="465" y="205"/>
                    <a:pt x="374" y="172"/>
                    <a:pt x="306" y="172"/>
                  </a:cubicBezTo>
                  <a:lnTo>
                    <a:pt x="284" y="172"/>
                  </a:lnTo>
                  <a:cubicBezTo>
                    <a:pt x="356" y="89"/>
                    <a:pt x="458" y="52"/>
                    <a:pt x="566" y="52"/>
                  </a:cubicBezTo>
                  <a:cubicBezTo>
                    <a:pt x="592" y="52"/>
                    <a:pt x="619" y="54"/>
                    <a:pt x="646" y="58"/>
                  </a:cubicBezTo>
                  <a:cubicBezTo>
                    <a:pt x="656" y="58"/>
                    <a:pt x="668" y="36"/>
                    <a:pt x="646" y="24"/>
                  </a:cubicBezTo>
                  <a:cubicBezTo>
                    <a:pt x="594" y="10"/>
                    <a:pt x="535" y="0"/>
                    <a:pt x="477" y="0"/>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8;p36">
              <a:extLst>
                <a:ext uri="{FF2B5EF4-FFF2-40B4-BE49-F238E27FC236}">
                  <a16:creationId xmlns:a16="http://schemas.microsoft.com/office/drawing/2014/main" id="{691BF400-BCD1-45B2-B489-CFB501930051}"/>
                </a:ext>
              </a:extLst>
            </p:cNvPr>
            <p:cNvSpPr/>
            <p:nvPr/>
          </p:nvSpPr>
          <p:spPr>
            <a:xfrm>
              <a:off x="625630" y="4321317"/>
              <a:ext cx="150888" cy="124744"/>
            </a:xfrm>
            <a:custGeom>
              <a:avLst/>
              <a:gdLst/>
              <a:ahLst/>
              <a:cxnLst/>
              <a:rect l="l" t="t" r="r" b="b"/>
              <a:pathLst>
                <a:path w="3382" h="2796" extrusionOk="0">
                  <a:moveTo>
                    <a:pt x="641" y="0"/>
                  </a:moveTo>
                  <a:cubicBezTo>
                    <a:pt x="548" y="0"/>
                    <a:pt x="451" y="7"/>
                    <a:pt x="351" y="22"/>
                  </a:cubicBezTo>
                  <a:cubicBezTo>
                    <a:pt x="12" y="67"/>
                    <a:pt x="0" y="587"/>
                    <a:pt x="464" y="802"/>
                  </a:cubicBezTo>
                  <a:cubicBezTo>
                    <a:pt x="928" y="1017"/>
                    <a:pt x="1990" y="1469"/>
                    <a:pt x="2579" y="2125"/>
                  </a:cubicBezTo>
                  <a:cubicBezTo>
                    <a:pt x="2579" y="2125"/>
                    <a:pt x="2474" y="2612"/>
                    <a:pt x="2729" y="2612"/>
                  </a:cubicBezTo>
                  <a:cubicBezTo>
                    <a:pt x="2751" y="2612"/>
                    <a:pt x="2776" y="2608"/>
                    <a:pt x="2805" y="2600"/>
                  </a:cubicBezTo>
                  <a:cubicBezTo>
                    <a:pt x="2805" y="2600"/>
                    <a:pt x="2883" y="2795"/>
                    <a:pt x="3012" y="2795"/>
                  </a:cubicBezTo>
                  <a:cubicBezTo>
                    <a:pt x="3022" y="2795"/>
                    <a:pt x="3032" y="2794"/>
                    <a:pt x="3043" y="2792"/>
                  </a:cubicBezTo>
                  <a:cubicBezTo>
                    <a:pt x="3347" y="2701"/>
                    <a:pt x="3382" y="2181"/>
                    <a:pt x="3269" y="2091"/>
                  </a:cubicBezTo>
                  <a:cubicBezTo>
                    <a:pt x="3156" y="2012"/>
                    <a:pt x="2884" y="1932"/>
                    <a:pt x="2884" y="1932"/>
                  </a:cubicBezTo>
                  <a:cubicBezTo>
                    <a:pt x="2884" y="1932"/>
                    <a:pt x="2200" y="0"/>
                    <a:pt x="641"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9;p36">
              <a:extLst>
                <a:ext uri="{FF2B5EF4-FFF2-40B4-BE49-F238E27FC236}">
                  <a16:creationId xmlns:a16="http://schemas.microsoft.com/office/drawing/2014/main" id="{3FD36006-DB65-405E-AE94-A327F149B915}"/>
                </a:ext>
              </a:extLst>
            </p:cNvPr>
            <p:cNvSpPr/>
            <p:nvPr/>
          </p:nvSpPr>
          <p:spPr>
            <a:xfrm>
              <a:off x="760324" y="4431874"/>
              <a:ext cx="7138" cy="12537"/>
            </a:xfrm>
            <a:custGeom>
              <a:avLst/>
              <a:gdLst/>
              <a:ahLst/>
              <a:cxnLst/>
              <a:rect l="l" t="t" r="r" b="b"/>
              <a:pathLst>
                <a:path w="160" h="281" extrusionOk="0">
                  <a:moveTo>
                    <a:pt x="12" y="0"/>
                  </a:moveTo>
                  <a:cubicBezTo>
                    <a:pt x="9" y="0"/>
                    <a:pt x="6" y="3"/>
                    <a:pt x="1" y="9"/>
                  </a:cubicBezTo>
                  <a:cubicBezTo>
                    <a:pt x="1" y="9"/>
                    <a:pt x="1" y="20"/>
                    <a:pt x="12" y="20"/>
                  </a:cubicBezTo>
                  <a:cubicBezTo>
                    <a:pt x="12" y="20"/>
                    <a:pt x="137" y="110"/>
                    <a:pt x="102" y="269"/>
                  </a:cubicBezTo>
                  <a:cubicBezTo>
                    <a:pt x="102" y="269"/>
                    <a:pt x="102" y="280"/>
                    <a:pt x="114" y="280"/>
                  </a:cubicBezTo>
                  <a:cubicBezTo>
                    <a:pt x="114" y="280"/>
                    <a:pt x="125" y="280"/>
                    <a:pt x="125" y="269"/>
                  </a:cubicBezTo>
                  <a:cubicBezTo>
                    <a:pt x="159" y="99"/>
                    <a:pt x="24" y="9"/>
                    <a:pt x="24" y="9"/>
                  </a:cubicBezTo>
                  <a:cubicBezTo>
                    <a:pt x="18" y="3"/>
                    <a:pt x="15" y="0"/>
                    <a:pt x="12" y="0"/>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50;p36">
              <a:extLst>
                <a:ext uri="{FF2B5EF4-FFF2-40B4-BE49-F238E27FC236}">
                  <a16:creationId xmlns:a16="http://schemas.microsoft.com/office/drawing/2014/main" id="{F3BE9BC6-F29C-4C05-A240-174AE3901CB5}"/>
                </a:ext>
              </a:extLst>
            </p:cNvPr>
            <p:cNvSpPr/>
            <p:nvPr/>
          </p:nvSpPr>
          <p:spPr>
            <a:xfrm>
              <a:off x="766392" y="4423174"/>
              <a:ext cx="7094" cy="9592"/>
            </a:xfrm>
            <a:custGeom>
              <a:avLst/>
              <a:gdLst/>
              <a:ahLst/>
              <a:cxnLst/>
              <a:rect l="l" t="t" r="r" b="b"/>
              <a:pathLst>
                <a:path w="159" h="215" extrusionOk="0">
                  <a:moveTo>
                    <a:pt x="1" y="0"/>
                  </a:moveTo>
                  <a:cubicBezTo>
                    <a:pt x="1" y="11"/>
                    <a:pt x="1" y="23"/>
                    <a:pt x="12" y="23"/>
                  </a:cubicBezTo>
                  <a:cubicBezTo>
                    <a:pt x="12" y="23"/>
                    <a:pt x="102" y="46"/>
                    <a:pt x="136" y="215"/>
                  </a:cubicBezTo>
                  <a:lnTo>
                    <a:pt x="147" y="215"/>
                  </a:lnTo>
                  <a:cubicBezTo>
                    <a:pt x="159" y="215"/>
                    <a:pt x="159" y="215"/>
                    <a:pt x="159" y="204"/>
                  </a:cubicBezTo>
                  <a:cubicBezTo>
                    <a:pt x="125" y="23"/>
                    <a:pt x="23" y="0"/>
                    <a:pt x="12" y="0"/>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副標題 4">
            <a:extLst>
              <a:ext uri="{FF2B5EF4-FFF2-40B4-BE49-F238E27FC236}">
                <a16:creationId xmlns:a16="http://schemas.microsoft.com/office/drawing/2014/main" id="{D137248E-349B-404A-BE01-199FCB4961D0}"/>
              </a:ext>
            </a:extLst>
          </p:cNvPr>
          <p:cNvSpPr>
            <a:spLocks noGrp="1"/>
          </p:cNvSpPr>
          <p:nvPr>
            <p:ph type="subTitle" idx="2"/>
          </p:nvPr>
        </p:nvSpPr>
        <p:spPr>
          <a:xfrm>
            <a:off x="990705" y="1066682"/>
            <a:ext cx="6785637" cy="2143831"/>
          </a:xfrm>
        </p:spPr>
        <p:txBody>
          <a:bodyPr/>
          <a:lstStyle/>
          <a:p>
            <a:pPr marL="127000" indent="0">
              <a:buSzPts val="2800"/>
            </a:pPr>
            <a:r>
              <a:rPr lang="zh-TW" altLang="en-US" sz="4100" b="1">
                <a:solidFill>
                  <a:schemeClr val="accent3"/>
                </a:solidFill>
                <a:latin typeface="Arvo"/>
                <a:sym typeface="Arvo"/>
              </a:rPr>
              <a:t>知識</a:t>
            </a:r>
            <a:r>
              <a:rPr lang="zh-TW" altLang="en-US" sz="3200" b="1">
                <a:latin typeface="微軟正黑體" panose="020B0604030504040204" pitchFamily="34" charset="-120"/>
                <a:ea typeface="微軟正黑體" panose="020B0604030504040204" pitchFamily="34" charset="-120"/>
                <a:sym typeface="Arvo"/>
              </a:rPr>
              <a:t>：課程知能</a:t>
            </a:r>
            <a:endParaRPr lang="en-US" altLang="zh-TW" sz="3200" b="1">
              <a:latin typeface="微軟正黑體" panose="020B0604030504040204" pitchFamily="34" charset="-120"/>
              <a:ea typeface="微軟正黑體" panose="020B0604030504040204" pitchFamily="34" charset="-120"/>
              <a:sym typeface="Arvo"/>
            </a:endParaRPr>
          </a:p>
          <a:p>
            <a:pPr marL="127000" indent="0">
              <a:buSzPts val="2800"/>
            </a:pPr>
            <a:r>
              <a:rPr lang="zh-TW" altLang="en-US" sz="4100" b="1">
                <a:solidFill>
                  <a:schemeClr val="accent3"/>
                </a:solidFill>
                <a:latin typeface="Arvo"/>
                <a:sym typeface="Arvo"/>
              </a:rPr>
              <a:t>技能</a:t>
            </a:r>
            <a:r>
              <a:rPr lang="zh-TW" altLang="en-US" sz="3200" b="1">
                <a:latin typeface="微軟正黑體" panose="020B0604030504040204" pitchFamily="34" charset="-120"/>
                <a:ea typeface="微軟正黑體" panose="020B0604030504040204" pitchFamily="34" charset="-120"/>
                <a:sym typeface="Arvo"/>
              </a:rPr>
              <a:t>：操作能力 </a:t>
            </a:r>
            <a:r>
              <a:rPr lang="en-US" altLang="zh-TW" sz="3200" b="1">
                <a:latin typeface="微軟正黑體" panose="020B0604030504040204" pitchFamily="34" charset="-120"/>
                <a:ea typeface="微軟正黑體" panose="020B0604030504040204" pitchFamily="34" charset="-120"/>
                <a:sym typeface="Arvo"/>
              </a:rPr>
              <a:t>(</a:t>
            </a:r>
            <a:r>
              <a:rPr lang="zh-TW" altLang="en-US" sz="3200" b="1">
                <a:latin typeface="微軟正黑體" panose="020B0604030504040204" pitchFamily="34" charset="-120"/>
                <a:ea typeface="微軟正黑體" panose="020B0604030504040204" pitchFamily="34" charset="-120"/>
                <a:sym typeface="Arvo"/>
              </a:rPr>
              <a:t>完成度</a:t>
            </a:r>
            <a:r>
              <a:rPr lang="en-US" altLang="zh-TW" sz="3200" b="1">
                <a:latin typeface="微軟正黑體" panose="020B0604030504040204" pitchFamily="34" charset="-120"/>
                <a:ea typeface="微軟正黑體" panose="020B0604030504040204" pitchFamily="34" charset="-120"/>
                <a:sym typeface="Arvo"/>
              </a:rPr>
              <a:t>+</a:t>
            </a:r>
            <a:r>
              <a:rPr lang="zh-TW" altLang="en-US" sz="3200" b="1">
                <a:latin typeface="微軟正黑體" panose="020B0604030504040204" pitchFamily="34" charset="-120"/>
                <a:ea typeface="微軟正黑體" panose="020B0604030504040204" pitchFamily="34" charset="-120"/>
                <a:sym typeface="Arvo"/>
              </a:rPr>
              <a:t>熟練度</a:t>
            </a:r>
            <a:r>
              <a:rPr lang="en-US" altLang="zh-TW" sz="3200" b="1">
                <a:latin typeface="微軟正黑體" panose="020B0604030504040204" pitchFamily="34" charset="-120"/>
                <a:ea typeface="微軟正黑體" panose="020B0604030504040204" pitchFamily="34" charset="-120"/>
                <a:sym typeface="Arvo"/>
              </a:rPr>
              <a:t>)</a:t>
            </a:r>
          </a:p>
          <a:p>
            <a:pPr marL="127000" indent="0">
              <a:buSzPts val="2800"/>
            </a:pPr>
            <a:r>
              <a:rPr lang="zh-TW" altLang="en-US" sz="4100" b="1">
                <a:solidFill>
                  <a:schemeClr val="accent3"/>
                </a:solidFill>
                <a:latin typeface="Arvo"/>
                <a:sym typeface="Arvo"/>
              </a:rPr>
              <a:t>態度</a:t>
            </a:r>
            <a:r>
              <a:rPr lang="zh-TW" altLang="en-US" sz="3200" b="1">
                <a:latin typeface="微軟正黑體" panose="020B0604030504040204" pitchFamily="34" charset="-120"/>
                <a:ea typeface="微軟正黑體" panose="020B0604030504040204" pitchFamily="34" charset="-120"/>
                <a:sym typeface="Arvo"/>
              </a:rPr>
              <a:t>：出席狀況、上課態度、</a:t>
            </a:r>
            <a:endParaRPr lang="en-US" altLang="zh-TW" sz="3200" b="1">
              <a:latin typeface="微軟正黑體" panose="020B0604030504040204" pitchFamily="34" charset="-120"/>
              <a:ea typeface="微軟正黑體" panose="020B0604030504040204" pitchFamily="34" charset="-120"/>
              <a:sym typeface="Arvo"/>
            </a:endParaRPr>
          </a:p>
          <a:p>
            <a:pPr marL="127000" indent="0">
              <a:buSzPts val="2800"/>
            </a:pPr>
            <a:r>
              <a:rPr lang="en-US" altLang="zh-TW" sz="3200" b="1">
                <a:latin typeface="微軟正黑體" panose="020B0604030504040204" pitchFamily="34" charset="-120"/>
                <a:ea typeface="微軟正黑體" panose="020B0604030504040204" pitchFamily="34" charset="-120"/>
                <a:sym typeface="Arvo"/>
              </a:rPr>
              <a:t>              </a:t>
            </a:r>
            <a:r>
              <a:rPr lang="zh-TW" altLang="en-US" sz="3200" b="1">
                <a:latin typeface="微軟正黑體" panose="020B0604030504040204" pitchFamily="34" charset="-120"/>
                <a:ea typeface="微軟正黑體" panose="020B0604030504040204" pitchFamily="34" charset="-120"/>
                <a:sym typeface="Arvo"/>
              </a:rPr>
              <a:t>服裝儀容</a:t>
            </a:r>
            <a:endParaRPr lang="zh-TW" altLang="zh-TW" sz="3200" b="1">
              <a:latin typeface="微軟正黑體" panose="020B0604030504040204" pitchFamily="34" charset="-120"/>
              <a:ea typeface="微軟正黑體" panose="020B0604030504040204" pitchFamily="34" charset="-120"/>
              <a:sym typeface="Arvo"/>
            </a:endParaRPr>
          </a:p>
          <a:p>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6" name="標題 5">
            <a:extLst>
              <a:ext uri="{FF2B5EF4-FFF2-40B4-BE49-F238E27FC236}">
                <a16:creationId xmlns:a16="http://schemas.microsoft.com/office/drawing/2014/main" id="{A7831498-3472-47B3-B3B2-CE907057C682}"/>
              </a:ext>
            </a:extLst>
          </p:cNvPr>
          <p:cNvSpPr>
            <a:spLocks noGrp="1"/>
          </p:cNvSpPr>
          <p:nvPr>
            <p:ph type="title"/>
          </p:nvPr>
        </p:nvSpPr>
        <p:spPr/>
        <p:txBody>
          <a:bodyPr/>
          <a:lstStyle/>
          <a:p>
            <a:endParaRPr lang="zh-TW" altLang="en-US"/>
          </a:p>
        </p:txBody>
      </p:sp>
      <p:sp>
        <p:nvSpPr>
          <p:cNvPr id="90" name="Google Shape;1755;p37">
            <a:extLst>
              <a:ext uri="{FF2B5EF4-FFF2-40B4-BE49-F238E27FC236}">
                <a16:creationId xmlns:a16="http://schemas.microsoft.com/office/drawing/2014/main" id="{21114FF7-325F-46D3-A721-2C9E0A8E3B48}"/>
              </a:ext>
            </a:extLst>
          </p:cNvPr>
          <p:cNvSpPr txBox="1">
            <a:spLocks/>
          </p:cNvSpPr>
          <p:nvPr/>
        </p:nvSpPr>
        <p:spPr>
          <a:xfrm rot="-60216">
            <a:off x="700392" y="2104602"/>
            <a:ext cx="7707582" cy="1897487"/>
          </a:xfrm>
          <a:prstGeom prst="rect">
            <a:avLst/>
          </a:prstGeom>
          <a:solidFill>
            <a:srgbClr val="DE5344"/>
          </a:solidFill>
          <a:ln>
            <a:noFill/>
          </a:ln>
        </p:spPr>
        <p:txBody>
          <a:bodyPr spcFirstLastPara="1" wrap="square" lIns="0" tIns="0" rIns="0" bIns="2743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Nunito"/>
              <a:buNone/>
              <a:defRPr sz="10000" b="1" i="0" u="none" strike="noStrike" cap="none">
                <a:solidFill>
                  <a:schemeClr val="lt1"/>
                </a:solidFill>
                <a:latin typeface="Nunito"/>
                <a:ea typeface="Nunito"/>
                <a:cs typeface="Nunito"/>
                <a:sym typeface="Nunito"/>
              </a:defRPr>
            </a:lvl1pPr>
            <a:lvl2pPr marR="0" lvl="1" algn="ctr" rtl="0">
              <a:lnSpc>
                <a:spcPct val="100000"/>
              </a:lnSpc>
              <a:spcBef>
                <a:spcPts val="0"/>
              </a:spcBef>
              <a:spcAft>
                <a:spcPts val="0"/>
              </a:spcAft>
              <a:buClr>
                <a:schemeClr val="lt1"/>
              </a:buClr>
              <a:buSzPts val="3600"/>
              <a:buFont typeface="Nunito"/>
              <a:buNone/>
              <a:defRPr sz="3600" b="1" i="0" u="none" strike="noStrike" cap="none">
                <a:solidFill>
                  <a:schemeClr val="lt1"/>
                </a:solidFill>
                <a:latin typeface="Nunito"/>
                <a:ea typeface="Nunito"/>
                <a:cs typeface="Nunito"/>
                <a:sym typeface="Nunito"/>
              </a:defRPr>
            </a:lvl2pPr>
            <a:lvl3pPr marR="0" lvl="2" algn="ctr" rtl="0">
              <a:lnSpc>
                <a:spcPct val="100000"/>
              </a:lnSpc>
              <a:spcBef>
                <a:spcPts val="0"/>
              </a:spcBef>
              <a:spcAft>
                <a:spcPts val="0"/>
              </a:spcAft>
              <a:buClr>
                <a:schemeClr val="lt1"/>
              </a:buClr>
              <a:buSzPts val="3600"/>
              <a:buFont typeface="Nunito"/>
              <a:buNone/>
              <a:defRPr sz="3600" b="1" i="0" u="none" strike="noStrike" cap="none">
                <a:solidFill>
                  <a:schemeClr val="lt1"/>
                </a:solidFill>
                <a:latin typeface="Nunito"/>
                <a:ea typeface="Nunito"/>
                <a:cs typeface="Nunito"/>
                <a:sym typeface="Nunito"/>
              </a:defRPr>
            </a:lvl3pPr>
            <a:lvl4pPr marR="0" lvl="3" algn="ctr" rtl="0">
              <a:lnSpc>
                <a:spcPct val="100000"/>
              </a:lnSpc>
              <a:spcBef>
                <a:spcPts val="0"/>
              </a:spcBef>
              <a:spcAft>
                <a:spcPts val="0"/>
              </a:spcAft>
              <a:buClr>
                <a:schemeClr val="lt1"/>
              </a:buClr>
              <a:buSzPts val="3600"/>
              <a:buFont typeface="Nunito"/>
              <a:buNone/>
              <a:defRPr sz="3600" b="1" i="0" u="none" strike="noStrike" cap="none">
                <a:solidFill>
                  <a:schemeClr val="lt1"/>
                </a:solidFill>
                <a:latin typeface="Nunito"/>
                <a:ea typeface="Nunito"/>
                <a:cs typeface="Nunito"/>
                <a:sym typeface="Nunito"/>
              </a:defRPr>
            </a:lvl4pPr>
            <a:lvl5pPr marR="0" lvl="4" algn="ctr" rtl="0">
              <a:lnSpc>
                <a:spcPct val="100000"/>
              </a:lnSpc>
              <a:spcBef>
                <a:spcPts val="0"/>
              </a:spcBef>
              <a:spcAft>
                <a:spcPts val="0"/>
              </a:spcAft>
              <a:buClr>
                <a:schemeClr val="lt1"/>
              </a:buClr>
              <a:buSzPts val="3600"/>
              <a:buFont typeface="Nunito"/>
              <a:buNone/>
              <a:defRPr sz="3600" b="1" i="0" u="none" strike="noStrike" cap="none">
                <a:solidFill>
                  <a:schemeClr val="lt1"/>
                </a:solidFill>
                <a:latin typeface="Nunito"/>
                <a:ea typeface="Nunito"/>
                <a:cs typeface="Nunito"/>
                <a:sym typeface="Nunito"/>
              </a:defRPr>
            </a:lvl5pPr>
            <a:lvl6pPr marR="0" lvl="5" algn="ctr" rtl="0">
              <a:lnSpc>
                <a:spcPct val="100000"/>
              </a:lnSpc>
              <a:spcBef>
                <a:spcPts val="0"/>
              </a:spcBef>
              <a:spcAft>
                <a:spcPts val="0"/>
              </a:spcAft>
              <a:buClr>
                <a:schemeClr val="lt1"/>
              </a:buClr>
              <a:buSzPts val="3600"/>
              <a:buFont typeface="Nunito"/>
              <a:buNone/>
              <a:defRPr sz="3600" b="1" i="0" u="none" strike="noStrike" cap="none">
                <a:solidFill>
                  <a:schemeClr val="lt1"/>
                </a:solidFill>
                <a:latin typeface="Nunito"/>
                <a:ea typeface="Nunito"/>
                <a:cs typeface="Nunito"/>
                <a:sym typeface="Nunito"/>
              </a:defRPr>
            </a:lvl6pPr>
            <a:lvl7pPr marR="0" lvl="6" algn="ctr" rtl="0">
              <a:lnSpc>
                <a:spcPct val="100000"/>
              </a:lnSpc>
              <a:spcBef>
                <a:spcPts val="0"/>
              </a:spcBef>
              <a:spcAft>
                <a:spcPts val="0"/>
              </a:spcAft>
              <a:buClr>
                <a:schemeClr val="lt1"/>
              </a:buClr>
              <a:buSzPts val="3600"/>
              <a:buFont typeface="Nunito"/>
              <a:buNone/>
              <a:defRPr sz="3600" b="1" i="0" u="none" strike="noStrike" cap="none">
                <a:solidFill>
                  <a:schemeClr val="lt1"/>
                </a:solidFill>
                <a:latin typeface="Nunito"/>
                <a:ea typeface="Nunito"/>
                <a:cs typeface="Nunito"/>
                <a:sym typeface="Nunito"/>
              </a:defRPr>
            </a:lvl7pPr>
            <a:lvl8pPr marR="0" lvl="7" algn="ctr" rtl="0">
              <a:lnSpc>
                <a:spcPct val="100000"/>
              </a:lnSpc>
              <a:spcBef>
                <a:spcPts val="0"/>
              </a:spcBef>
              <a:spcAft>
                <a:spcPts val="0"/>
              </a:spcAft>
              <a:buClr>
                <a:schemeClr val="lt1"/>
              </a:buClr>
              <a:buSzPts val="3600"/>
              <a:buFont typeface="Nunito"/>
              <a:buNone/>
              <a:defRPr sz="3600" b="1" i="0" u="none" strike="noStrike" cap="none">
                <a:solidFill>
                  <a:schemeClr val="lt1"/>
                </a:solidFill>
                <a:latin typeface="Nunito"/>
                <a:ea typeface="Nunito"/>
                <a:cs typeface="Nunito"/>
                <a:sym typeface="Nunito"/>
              </a:defRPr>
            </a:lvl8pPr>
            <a:lvl9pPr marR="0" lvl="8" algn="ctr" rtl="0">
              <a:lnSpc>
                <a:spcPct val="100000"/>
              </a:lnSpc>
              <a:spcBef>
                <a:spcPts val="0"/>
              </a:spcBef>
              <a:spcAft>
                <a:spcPts val="0"/>
              </a:spcAft>
              <a:buClr>
                <a:schemeClr val="lt1"/>
              </a:buClr>
              <a:buSzPts val="3600"/>
              <a:buFont typeface="Nunito"/>
              <a:buNone/>
              <a:defRPr sz="3600" b="1" i="0" u="none" strike="noStrike" cap="none">
                <a:solidFill>
                  <a:schemeClr val="lt1"/>
                </a:solidFill>
                <a:latin typeface="Nunito"/>
                <a:ea typeface="Nunito"/>
                <a:cs typeface="Nunito"/>
                <a:sym typeface="Nunito"/>
              </a:defRPr>
            </a:lvl9pPr>
          </a:lstStyle>
          <a:p>
            <a:pPr marL="0" marR="0" lvl="0" indent="0" algn="ctr" defTabSz="914400" rtl="0" eaLnBrk="1" fontAlgn="auto" latinLnBrk="0" hangingPunct="1">
              <a:lnSpc>
                <a:spcPct val="100000"/>
              </a:lnSpc>
              <a:spcBef>
                <a:spcPts val="0"/>
              </a:spcBef>
              <a:spcAft>
                <a:spcPts val="0"/>
              </a:spcAft>
              <a:buClr>
                <a:srgbClr val="FFFFFF"/>
              </a:buClr>
              <a:buSzPts val="3600"/>
              <a:buFont typeface="Nunito"/>
              <a:buNone/>
              <a:tabLst/>
              <a:defRPr/>
            </a:pPr>
            <a:r>
              <a:rPr kumimoji="0" lang="en-US" sz="10000" b="1" i="0" u="none" strike="noStrike" kern="0" cap="none" spc="0" normalizeH="0" baseline="0" noProof="0">
                <a:ln>
                  <a:noFill/>
                </a:ln>
                <a:solidFill>
                  <a:srgbClr val="FFFFFF"/>
                </a:solidFill>
                <a:effectLst/>
                <a:uLnTx/>
                <a:uFillTx/>
                <a:latin typeface="Nunito"/>
                <a:sym typeface="Nunito"/>
              </a:rPr>
              <a:t>Let’s play!</a:t>
            </a:r>
          </a:p>
        </p:txBody>
      </p:sp>
      <p:grpSp>
        <p:nvGrpSpPr>
          <p:cNvPr id="91" name="Google Shape;1757;p37">
            <a:extLst>
              <a:ext uri="{FF2B5EF4-FFF2-40B4-BE49-F238E27FC236}">
                <a16:creationId xmlns:a16="http://schemas.microsoft.com/office/drawing/2014/main" id="{ADAB132F-70E7-4C18-91C8-80B54B1D95C6}"/>
              </a:ext>
            </a:extLst>
          </p:cNvPr>
          <p:cNvGrpSpPr/>
          <p:nvPr/>
        </p:nvGrpSpPr>
        <p:grpSpPr>
          <a:xfrm>
            <a:off x="3809326" y="445025"/>
            <a:ext cx="1525348" cy="1554454"/>
            <a:chOff x="2745516" y="2652261"/>
            <a:chExt cx="567212" cy="597155"/>
          </a:xfrm>
        </p:grpSpPr>
        <p:sp>
          <p:nvSpPr>
            <p:cNvPr id="92" name="Google Shape;1758;p37">
              <a:extLst>
                <a:ext uri="{FF2B5EF4-FFF2-40B4-BE49-F238E27FC236}">
                  <a16:creationId xmlns:a16="http://schemas.microsoft.com/office/drawing/2014/main" id="{100DA254-9EE5-4830-B579-9A2BB0A0A989}"/>
                </a:ext>
              </a:extLst>
            </p:cNvPr>
            <p:cNvSpPr/>
            <p:nvPr/>
          </p:nvSpPr>
          <p:spPr>
            <a:xfrm>
              <a:off x="3123864" y="3165011"/>
              <a:ext cx="68972" cy="63489"/>
            </a:xfrm>
            <a:custGeom>
              <a:avLst/>
              <a:gdLst/>
              <a:ahLst/>
              <a:cxnLst/>
              <a:rect l="l" t="t" r="r" b="b"/>
              <a:pathLst>
                <a:path w="2239" h="2061" extrusionOk="0">
                  <a:moveTo>
                    <a:pt x="1893" y="132"/>
                  </a:moveTo>
                  <a:lnTo>
                    <a:pt x="1893" y="132"/>
                  </a:lnTo>
                  <a:cubicBezTo>
                    <a:pt x="1524" y="334"/>
                    <a:pt x="893" y="727"/>
                    <a:pt x="560" y="930"/>
                  </a:cubicBezTo>
                  <a:cubicBezTo>
                    <a:pt x="393" y="882"/>
                    <a:pt x="167" y="799"/>
                    <a:pt x="108" y="727"/>
                  </a:cubicBezTo>
                  <a:cubicBezTo>
                    <a:pt x="239" y="632"/>
                    <a:pt x="1334" y="263"/>
                    <a:pt x="1893" y="132"/>
                  </a:cubicBezTo>
                  <a:close/>
                  <a:moveTo>
                    <a:pt x="2072" y="239"/>
                  </a:moveTo>
                  <a:lnTo>
                    <a:pt x="2072" y="239"/>
                  </a:lnTo>
                  <a:cubicBezTo>
                    <a:pt x="1893" y="691"/>
                    <a:pt x="1322" y="1799"/>
                    <a:pt x="1179" y="1953"/>
                  </a:cubicBezTo>
                  <a:cubicBezTo>
                    <a:pt x="1131" y="1882"/>
                    <a:pt x="1024" y="1549"/>
                    <a:pt x="965" y="1251"/>
                  </a:cubicBezTo>
                  <a:cubicBezTo>
                    <a:pt x="1596" y="691"/>
                    <a:pt x="1917" y="394"/>
                    <a:pt x="2072" y="239"/>
                  </a:cubicBezTo>
                  <a:close/>
                  <a:moveTo>
                    <a:pt x="2155" y="1"/>
                  </a:moveTo>
                  <a:cubicBezTo>
                    <a:pt x="1917" y="1"/>
                    <a:pt x="131" y="513"/>
                    <a:pt x="12" y="691"/>
                  </a:cubicBezTo>
                  <a:cubicBezTo>
                    <a:pt x="0" y="715"/>
                    <a:pt x="0" y="739"/>
                    <a:pt x="12" y="751"/>
                  </a:cubicBezTo>
                  <a:cubicBezTo>
                    <a:pt x="72" y="894"/>
                    <a:pt x="465" y="1013"/>
                    <a:pt x="548" y="1037"/>
                  </a:cubicBezTo>
                  <a:cubicBezTo>
                    <a:pt x="560" y="1037"/>
                    <a:pt x="572" y="1037"/>
                    <a:pt x="584" y="1025"/>
                  </a:cubicBezTo>
                  <a:cubicBezTo>
                    <a:pt x="1024" y="751"/>
                    <a:pt x="1691" y="358"/>
                    <a:pt x="2001" y="179"/>
                  </a:cubicBezTo>
                  <a:lnTo>
                    <a:pt x="2001" y="179"/>
                  </a:lnTo>
                  <a:cubicBezTo>
                    <a:pt x="1751" y="418"/>
                    <a:pt x="1227" y="882"/>
                    <a:pt x="870" y="1191"/>
                  </a:cubicBezTo>
                  <a:cubicBezTo>
                    <a:pt x="858" y="1203"/>
                    <a:pt x="858" y="1227"/>
                    <a:pt x="858" y="1239"/>
                  </a:cubicBezTo>
                  <a:cubicBezTo>
                    <a:pt x="1048" y="2061"/>
                    <a:pt x="1155" y="2061"/>
                    <a:pt x="1191" y="2061"/>
                  </a:cubicBezTo>
                  <a:cubicBezTo>
                    <a:pt x="1322" y="2061"/>
                    <a:pt x="2013" y="620"/>
                    <a:pt x="2132" y="334"/>
                  </a:cubicBezTo>
                  <a:cubicBezTo>
                    <a:pt x="2239" y="84"/>
                    <a:pt x="2239" y="48"/>
                    <a:pt x="2215" y="25"/>
                  </a:cubicBezTo>
                  <a:cubicBezTo>
                    <a:pt x="2203" y="25"/>
                    <a:pt x="2203" y="13"/>
                    <a:pt x="2203" y="13"/>
                  </a:cubicBezTo>
                  <a:lnTo>
                    <a:pt x="2191" y="13"/>
                  </a:lnTo>
                  <a:cubicBezTo>
                    <a:pt x="2179" y="1"/>
                    <a:pt x="2167" y="1"/>
                    <a:pt x="2155"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759;p37">
              <a:extLst>
                <a:ext uri="{FF2B5EF4-FFF2-40B4-BE49-F238E27FC236}">
                  <a16:creationId xmlns:a16="http://schemas.microsoft.com/office/drawing/2014/main" id="{A9604A83-6CCE-473D-AA09-A28353E966E0}"/>
                </a:ext>
              </a:extLst>
            </p:cNvPr>
            <p:cNvSpPr/>
            <p:nvPr/>
          </p:nvSpPr>
          <p:spPr>
            <a:xfrm>
              <a:off x="3139636" y="3194368"/>
              <a:ext cx="15803" cy="25691"/>
            </a:xfrm>
            <a:custGeom>
              <a:avLst/>
              <a:gdLst/>
              <a:ahLst/>
              <a:cxnLst/>
              <a:rect l="l" t="t" r="r" b="b"/>
              <a:pathLst>
                <a:path w="513" h="834" extrusionOk="0">
                  <a:moveTo>
                    <a:pt x="48" y="0"/>
                  </a:moveTo>
                  <a:cubicBezTo>
                    <a:pt x="24" y="0"/>
                    <a:pt x="0" y="24"/>
                    <a:pt x="12" y="48"/>
                  </a:cubicBezTo>
                  <a:cubicBezTo>
                    <a:pt x="36" y="369"/>
                    <a:pt x="84" y="762"/>
                    <a:pt x="143" y="810"/>
                  </a:cubicBezTo>
                  <a:cubicBezTo>
                    <a:pt x="155" y="822"/>
                    <a:pt x="167" y="834"/>
                    <a:pt x="191" y="834"/>
                  </a:cubicBezTo>
                  <a:lnTo>
                    <a:pt x="203" y="834"/>
                  </a:lnTo>
                  <a:cubicBezTo>
                    <a:pt x="286" y="822"/>
                    <a:pt x="441" y="643"/>
                    <a:pt x="500" y="572"/>
                  </a:cubicBezTo>
                  <a:cubicBezTo>
                    <a:pt x="512" y="548"/>
                    <a:pt x="512" y="524"/>
                    <a:pt x="489" y="500"/>
                  </a:cubicBezTo>
                  <a:cubicBezTo>
                    <a:pt x="484" y="495"/>
                    <a:pt x="475" y="493"/>
                    <a:pt x="465" y="493"/>
                  </a:cubicBezTo>
                  <a:cubicBezTo>
                    <a:pt x="451" y="493"/>
                    <a:pt x="436" y="498"/>
                    <a:pt x="429" y="512"/>
                  </a:cubicBezTo>
                  <a:cubicBezTo>
                    <a:pt x="346" y="619"/>
                    <a:pt x="238" y="715"/>
                    <a:pt x="203" y="727"/>
                  </a:cubicBezTo>
                  <a:cubicBezTo>
                    <a:pt x="167" y="655"/>
                    <a:pt x="131" y="322"/>
                    <a:pt x="108" y="48"/>
                  </a:cubicBezTo>
                  <a:cubicBezTo>
                    <a:pt x="96" y="24"/>
                    <a:pt x="72" y="0"/>
                    <a:pt x="48"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760;p37">
              <a:extLst>
                <a:ext uri="{FF2B5EF4-FFF2-40B4-BE49-F238E27FC236}">
                  <a16:creationId xmlns:a16="http://schemas.microsoft.com/office/drawing/2014/main" id="{3FED79F4-BA4D-4021-A93D-14210B1EB4A8}"/>
                </a:ext>
              </a:extLst>
            </p:cNvPr>
            <p:cNvSpPr/>
            <p:nvPr/>
          </p:nvSpPr>
          <p:spPr>
            <a:xfrm>
              <a:off x="2844370" y="2702165"/>
              <a:ext cx="73039" cy="53940"/>
            </a:xfrm>
            <a:custGeom>
              <a:avLst/>
              <a:gdLst/>
              <a:ahLst/>
              <a:cxnLst/>
              <a:rect l="l" t="t" r="r" b="b"/>
              <a:pathLst>
                <a:path w="2371" h="1751" extrusionOk="0">
                  <a:moveTo>
                    <a:pt x="1692" y="95"/>
                  </a:moveTo>
                  <a:cubicBezTo>
                    <a:pt x="1727" y="179"/>
                    <a:pt x="1680" y="417"/>
                    <a:pt x="1644" y="584"/>
                  </a:cubicBezTo>
                  <a:cubicBezTo>
                    <a:pt x="1144" y="846"/>
                    <a:pt x="572" y="1143"/>
                    <a:pt x="263" y="1334"/>
                  </a:cubicBezTo>
                  <a:cubicBezTo>
                    <a:pt x="644" y="929"/>
                    <a:pt x="1549" y="167"/>
                    <a:pt x="1692" y="95"/>
                  </a:cubicBezTo>
                  <a:close/>
                  <a:moveTo>
                    <a:pt x="1703" y="1096"/>
                  </a:moveTo>
                  <a:cubicBezTo>
                    <a:pt x="1930" y="1310"/>
                    <a:pt x="2156" y="1560"/>
                    <a:pt x="2203" y="1655"/>
                  </a:cubicBezTo>
                  <a:lnTo>
                    <a:pt x="1989" y="1655"/>
                  </a:lnTo>
                  <a:cubicBezTo>
                    <a:pt x="1537" y="1655"/>
                    <a:pt x="656" y="1596"/>
                    <a:pt x="275" y="1536"/>
                  </a:cubicBezTo>
                  <a:cubicBezTo>
                    <a:pt x="668" y="1429"/>
                    <a:pt x="1513" y="1155"/>
                    <a:pt x="1703" y="1096"/>
                  </a:cubicBezTo>
                  <a:close/>
                  <a:moveTo>
                    <a:pt x="1703" y="0"/>
                  </a:moveTo>
                  <a:cubicBezTo>
                    <a:pt x="1501" y="0"/>
                    <a:pt x="168" y="1262"/>
                    <a:pt x="25" y="1488"/>
                  </a:cubicBezTo>
                  <a:cubicBezTo>
                    <a:pt x="13" y="1500"/>
                    <a:pt x="13" y="1500"/>
                    <a:pt x="13" y="1512"/>
                  </a:cubicBezTo>
                  <a:lnTo>
                    <a:pt x="1" y="1512"/>
                  </a:lnTo>
                  <a:lnTo>
                    <a:pt x="1" y="1524"/>
                  </a:lnTo>
                  <a:lnTo>
                    <a:pt x="1" y="1536"/>
                  </a:lnTo>
                  <a:cubicBezTo>
                    <a:pt x="1" y="1536"/>
                    <a:pt x="1" y="1536"/>
                    <a:pt x="13" y="1548"/>
                  </a:cubicBezTo>
                  <a:cubicBezTo>
                    <a:pt x="13" y="1560"/>
                    <a:pt x="25" y="1572"/>
                    <a:pt x="37" y="1572"/>
                  </a:cubicBezTo>
                  <a:cubicBezTo>
                    <a:pt x="37" y="1584"/>
                    <a:pt x="48" y="1584"/>
                    <a:pt x="60" y="1584"/>
                  </a:cubicBezTo>
                  <a:cubicBezTo>
                    <a:pt x="346" y="1691"/>
                    <a:pt x="1811" y="1750"/>
                    <a:pt x="1989" y="1750"/>
                  </a:cubicBezTo>
                  <a:cubicBezTo>
                    <a:pt x="2239" y="1750"/>
                    <a:pt x="2275" y="1739"/>
                    <a:pt x="2287" y="1715"/>
                  </a:cubicBezTo>
                  <a:cubicBezTo>
                    <a:pt x="2311" y="1679"/>
                    <a:pt x="2370" y="1596"/>
                    <a:pt x="1751" y="1012"/>
                  </a:cubicBezTo>
                  <a:cubicBezTo>
                    <a:pt x="1743" y="1004"/>
                    <a:pt x="1728" y="995"/>
                    <a:pt x="1716" y="995"/>
                  </a:cubicBezTo>
                  <a:cubicBezTo>
                    <a:pt x="1711" y="995"/>
                    <a:pt x="1707" y="997"/>
                    <a:pt x="1703" y="1000"/>
                  </a:cubicBezTo>
                  <a:cubicBezTo>
                    <a:pt x="1239" y="1143"/>
                    <a:pt x="596" y="1358"/>
                    <a:pt x="263" y="1441"/>
                  </a:cubicBezTo>
                  <a:cubicBezTo>
                    <a:pt x="572" y="1262"/>
                    <a:pt x="1251" y="893"/>
                    <a:pt x="1703" y="667"/>
                  </a:cubicBezTo>
                  <a:cubicBezTo>
                    <a:pt x="1715" y="655"/>
                    <a:pt x="1727" y="643"/>
                    <a:pt x="1727" y="631"/>
                  </a:cubicBezTo>
                  <a:cubicBezTo>
                    <a:pt x="1751" y="548"/>
                    <a:pt x="1858" y="143"/>
                    <a:pt x="1763" y="24"/>
                  </a:cubicBezTo>
                  <a:cubicBezTo>
                    <a:pt x="1751" y="12"/>
                    <a:pt x="1739" y="0"/>
                    <a:pt x="1703"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761;p37">
              <a:extLst>
                <a:ext uri="{FF2B5EF4-FFF2-40B4-BE49-F238E27FC236}">
                  <a16:creationId xmlns:a16="http://schemas.microsoft.com/office/drawing/2014/main" id="{245FFCDF-5C9D-49A4-9D99-F8461B4EA71B}"/>
                </a:ext>
              </a:extLst>
            </p:cNvPr>
            <p:cNvSpPr/>
            <p:nvPr/>
          </p:nvSpPr>
          <p:spPr>
            <a:xfrm>
              <a:off x="2894613" y="2720248"/>
              <a:ext cx="20947" cy="21563"/>
            </a:xfrm>
            <a:custGeom>
              <a:avLst/>
              <a:gdLst/>
              <a:ahLst/>
              <a:cxnLst/>
              <a:rect l="l" t="t" r="r" b="b"/>
              <a:pathLst>
                <a:path w="680" h="700" extrusionOk="0">
                  <a:moveTo>
                    <a:pt x="61" y="1"/>
                  </a:moveTo>
                  <a:cubicBezTo>
                    <a:pt x="47" y="1"/>
                    <a:pt x="32" y="6"/>
                    <a:pt x="25" y="20"/>
                  </a:cubicBezTo>
                  <a:cubicBezTo>
                    <a:pt x="1" y="44"/>
                    <a:pt x="13" y="68"/>
                    <a:pt x="37" y="80"/>
                  </a:cubicBezTo>
                  <a:cubicBezTo>
                    <a:pt x="263" y="247"/>
                    <a:pt x="537" y="461"/>
                    <a:pt x="572" y="520"/>
                  </a:cubicBezTo>
                  <a:cubicBezTo>
                    <a:pt x="537" y="544"/>
                    <a:pt x="406" y="580"/>
                    <a:pt x="275" y="604"/>
                  </a:cubicBezTo>
                  <a:cubicBezTo>
                    <a:pt x="239" y="604"/>
                    <a:pt x="227" y="628"/>
                    <a:pt x="227" y="651"/>
                  </a:cubicBezTo>
                  <a:cubicBezTo>
                    <a:pt x="239" y="675"/>
                    <a:pt x="251" y="699"/>
                    <a:pt x="275" y="699"/>
                  </a:cubicBezTo>
                  <a:lnTo>
                    <a:pt x="287" y="699"/>
                  </a:lnTo>
                  <a:cubicBezTo>
                    <a:pt x="382" y="687"/>
                    <a:pt x="608" y="640"/>
                    <a:pt x="656" y="568"/>
                  </a:cubicBezTo>
                  <a:cubicBezTo>
                    <a:pt x="680" y="544"/>
                    <a:pt x="680" y="532"/>
                    <a:pt x="668" y="509"/>
                  </a:cubicBezTo>
                  <a:cubicBezTo>
                    <a:pt x="656" y="437"/>
                    <a:pt x="346" y="187"/>
                    <a:pt x="84" y="9"/>
                  </a:cubicBezTo>
                  <a:cubicBezTo>
                    <a:pt x="79" y="4"/>
                    <a:pt x="70" y="1"/>
                    <a:pt x="61"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762;p37">
              <a:extLst>
                <a:ext uri="{FF2B5EF4-FFF2-40B4-BE49-F238E27FC236}">
                  <a16:creationId xmlns:a16="http://schemas.microsoft.com/office/drawing/2014/main" id="{AB1CCE3F-A0BF-492F-A8D5-11CDE1F96993}"/>
                </a:ext>
              </a:extLst>
            </p:cNvPr>
            <p:cNvSpPr/>
            <p:nvPr/>
          </p:nvSpPr>
          <p:spPr>
            <a:xfrm>
              <a:off x="2745516" y="3068437"/>
              <a:ext cx="113147" cy="64013"/>
            </a:xfrm>
            <a:custGeom>
              <a:avLst/>
              <a:gdLst/>
              <a:ahLst/>
              <a:cxnLst/>
              <a:rect l="l" t="t" r="r" b="b"/>
              <a:pathLst>
                <a:path w="3673" h="2078" extrusionOk="0">
                  <a:moveTo>
                    <a:pt x="2236" y="0"/>
                  </a:moveTo>
                  <a:cubicBezTo>
                    <a:pt x="2065" y="0"/>
                    <a:pt x="1915" y="93"/>
                    <a:pt x="1812" y="215"/>
                  </a:cubicBezTo>
                  <a:lnTo>
                    <a:pt x="1812" y="215"/>
                  </a:lnTo>
                  <a:cubicBezTo>
                    <a:pt x="1742" y="157"/>
                    <a:pt x="1650" y="104"/>
                    <a:pt x="1531" y="64"/>
                  </a:cubicBezTo>
                  <a:cubicBezTo>
                    <a:pt x="1433" y="31"/>
                    <a:pt x="1351" y="17"/>
                    <a:pt x="1282" y="17"/>
                  </a:cubicBezTo>
                  <a:cubicBezTo>
                    <a:pt x="853" y="17"/>
                    <a:pt x="924" y="564"/>
                    <a:pt x="924" y="564"/>
                  </a:cubicBezTo>
                  <a:cubicBezTo>
                    <a:pt x="879" y="535"/>
                    <a:pt x="830" y="522"/>
                    <a:pt x="781" y="522"/>
                  </a:cubicBezTo>
                  <a:cubicBezTo>
                    <a:pt x="421" y="522"/>
                    <a:pt x="1" y="1209"/>
                    <a:pt x="471" y="1564"/>
                  </a:cubicBezTo>
                  <a:cubicBezTo>
                    <a:pt x="623" y="1679"/>
                    <a:pt x="768" y="1730"/>
                    <a:pt x="892" y="1736"/>
                  </a:cubicBezTo>
                  <a:lnTo>
                    <a:pt x="892" y="1736"/>
                  </a:lnTo>
                  <a:cubicBezTo>
                    <a:pt x="934" y="1916"/>
                    <a:pt x="1065" y="2072"/>
                    <a:pt x="1341" y="2076"/>
                  </a:cubicBezTo>
                  <a:cubicBezTo>
                    <a:pt x="1366" y="2077"/>
                    <a:pt x="1392" y="2077"/>
                    <a:pt x="1416" y="2077"/>
                  </a:cubicBezTo>
                  <a:cubicBezTo>
                    <a:pt x="1771" y="2077"/>
                    <a:pt x="2011" y="1996"/>
                    <a:pt x="2148" y="1872"/>
                  </a:cubicBezTo>
                  <a:lnTo>
                    <a:pt x="2148" y="1872"/>
                  </a:lnTo>
                  <a:cubicBezTo>
                    <a:pt x="2177" y="1910"/>
                    <a:pt x="2213" y="1947"/>
                    <a:pt x="2257" y="1981"/>
                  </a:cubicBezTo>
                  <a:cubicBezTo>
                    <a:pt x="2324" y="2033"/>
                    <a:pt x="2404" y="2056"/>
                    <a:pt x="2490" y="2056"/>
                  </a:cubicBezTo>
                  <a:cubicBezTo>
                    <a:pt x="2979" y="2056"/>
                    <a:pt x="3672" y="1320"/>
                    <a:pt x="3257" y="886"/>
                  </a:cubicBezTo>
                  <a:cubicBezTo>
                    <a:pt x="3144" y="763"/>
                    <a:pt x="3022" y="717"/>
                    <a:pt x="2908" y="717"/>
                  </a:cubicBezTo>
                  <a:cubicBezTo>
                    <a:pt x="2899" y="717"/>
                    <a:pt x="2890" y="717"/>
                    <a:pt x="2881" y="718"/>
                  </a:cubicBezTo>
                  <a:lnTo>
                    <a:pt x="2881" y="718"/>
                  </a:lnTo>
                  <a:cubicBezTo>
                    <a:pt x="2888" y="505"/>
                    <a:pt x="2782" y="257"/>
                    <a:pt x="2519" y="88"/>
                  </a:cubicBezTo>
                  <a:cubicBezTo>
                    <a:pt x="2422" y="26"/>
                    <a:pt x="2326" y="0"/>
                    <a:pt x="22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763;p37">
              <a:extLst>
                <a:ext uri="{FF2B5EF4-FFF2-40B4-BE49-F238E27FC236}">
                  <a16:creationId xmlns:a16="http://schemas.microsoft.com/office/drawing/2014/main" id="{C6EDAD00-7D0D-43F6-BFCE-887209A3CD64}"/>
                </a:ext>
              </a:extLst>
            </p:cNvPr>
            <p:cNvSpPr/>
            <p:nvPr/>
          </p:nvSpPr>
          <p:spPr>
            <a:xfrm>
              <a:off x="2750476" y="3067082"/>
              <a:ext cx="101995" cy="67155"/>
            </a:xfrm>
            <a:custGeom>
              <a:avLst/>
              <a:gdLst/>
              <a:ahLst/>
              <a:cxnLst/>
              <a:rect l="l" t="t" r="r" b="b"/>
              <a:pathLst>
                <a:path w="3311" h="2180" extrusionOk="0">
                  <a:moveTo>
                    <a:pt x="1656" y="322"/>
                  </a:moveTo>
                  <a:cubicBezTo>
                    <a:pt x="1787" y="453"/>
                    <a:pt x="1811" y="608"/>
                    <a:pt x="1775" y="703"/>
                  </a:cubicBezTo>
                  <a:cubicBezTo>
                    <a:pt x="1760" y="755"/>
                    <a:pt x="1727" y="784"/>
                    <a:pt x="1687" y="784"/>
                  </a:cubicBezTo>
                  <a:cubicBezTo>
                    <a:pt x="1662" y="784"/>
                    <a:pt x="1635" y="773"/>
                    <a:pt x="1608" y="751"/>
                  </a:cubicBezTo>
                  <a:cubicBezTo>
                    <a:pt x="1525" y="668"/>
                    <a:pt x="1537" y="489"/>
                    <a:pt x="1656" y="322"/>
                  </a:cubicBezTo>
                  <a:close/>
                  <a:moveTo>
                    <a:pt x="2668" y="811"/>
                  </a:moveTo>
                  <a:lnTo>
                    <a:pt x="2668" y="811"/>
                  </a:lnTo>
                  <a:cubicBezTo>
                    <a:pt x="2644" y="1001"/>
                    <a:pt x="2525" y="1132"/>
                    <a:pt x="2382" y="1144"/>
                  </a:cubicBezTo>
                  <a:lnTo>
                    <a:pt x="2358" y="1144"/>
                  </a:lnTo>
                  <a:cubicBezTo>
                    <a:pt x="2323" y="1144"/>
                    <a:pt x="2311" y="1132"/>
                    <a:pt x="2311" y="1120"/>
                  </a:cubicBezTo>
                  <a:cubicBezTo>
                    <a:pt x="2311" y="1049"/>
                    <a:pt x="2454" y="858"/>
                    <a:pt x="2668" y="811"/>
                  </a:cubicBezTo>
                  <a:close/>
                  <a:moveTo>
                    <a:pt x="930" y="1263"/>
                  </a:moveTo>
                  <a:cubicBezTo>
                    <a:pt x="953" y="1263"/>
                    <a:pt x="977" y="1287"/>
                    <a:pt x="989" y="1311"/>
                  </a:cubicBezTo>
                  <a:cubicBezTo>
                    <a:pt x="1060" y="1406"/>
                    <a:pt x="1084" y="1501"/>
                    <a:pt x="1037" y="1584"/>
                  </a:cubicBezTo>
                  <a:cubicBezTo>
                    <a:pt x="1001" y="1668"/>
                    <a:pt x="894" y="1727"/>
                    <a:pt x="763" y="1727"/>
                  </a:cubicBezTo>
                  <a:cubicBezTo>
                    <a:pt x="739" y="1561"/>
                    <a:pt x="787" y="1394"/>
                    <a:pt x="858" y="1311"/>
                  </a:cubicBezTo>
                  <a:cubicBezTo>
                    <a:pt x="882" y="1287"/>
                    <a:pt x="906" y="1263"/>
                    <a:pt x="930" y="1263"/>
                  </a:cubicBezTo>
                  <a:close/>
                  <a:moveTo>
                    <a:pt x="2025" y="1418"/>
                  </a:moveTo>
                  <a:cubicBezTo>
                    <a:pt x="2037" y="1418"/>
                    <a:pt x="2049" y="1430"/>
                    <a:pt x="2073" y="1489"/>
                  </a:cubicBezTo>
                  <a:cubicBezTo>
                    <a:pt x="2108" y="1620"/>
                    <a:pt x="2084" y="1739"/>
                    <a:pt x="2001" y="1834"/>
                  </a:cubicBezTo>
                  <a:cubicBezTo>
                    <a:pt x="1918" y="1703"/>
                    <a:pt x="1930" y="1549"/>
                    <a:pt x="1965" y="1465"/>
                  </a:cubicBezTo>
                  <a:cubicBezTo>
                    <a:pt x="1989" y="1430"/>
                    <a:pt x="2013" y="1418"/>
                    <a:pt x="2025" y="1418"/>
                  </a:cubicBezTo>
                  <a:close/>
                  <a:moveTo>
                    <a:pt x="2066" y="89"/>
                  </a:moveTo>
                  <a:cubicBezTo>
                    <a:pt x="2153" y="89"/>
                    <a:pt x="2241" y="115"/>
                    <a:pt x="2323" y="168"/>
                  </a:cubicBezTo>
                  <a:cubicBezTo>
                    <a:pt x="2537" y="299"/>
                    <a:pt x="2656" y="501"/>
                    <a:pt x="2668" y="715"/>
                  </a:cubicBezTo>
                  <a:cubicBezTo>
                    <a:pt x="2406" y="763"/>
                    <a:pt x="2215" y="989"/>
                    <a:pt x="2215" y="1132"/>
                  </a:cubicBezTo>
                  <a:cubicBezTo>
                    <a:pt x="2215" y="1186"/>
                    <a:pt x="2255" y="1241"/>
                    <a:pt x="2362" y="1241"/>
                  </a:cubicBezTo>
                  <a:cubicBezTo>
                    <a:pt x="2372" y="1241"/>
                    <a:pt x="2383" y="1240"/>
                    <a:pt x="2394" y="1239"/>
                  </a:cubicBezTo>
                  <a:cubicBezTo>
                    <a:pt x="2584" y="1215"/>
                    <a:pt x="2739" y="1037"/>
                    <a:pt x="2763" y="799"/>
                  </a:cubicBezTo>
                  <a:cubicBezTo>
                    <a:pt x="2870" y="811"/>
                    <a:pt x="2965" y="858"/>
                    <a:pt x="3061" y="953"/>
                  </a:cubicBezTo>
                  <a:cubicBezTo>
                    <a:pt x="3216" y="1120"/>
                    <a:pt x="3180" y="1323"/>
                    <a:pt x="3120" y="1453"/>
                  </a:cubicBezTo>
                  <a:cubicBezTo>
                    <a:pt x="2989" y="1775"/>
                    <a:pt x="2608" y="2061"/>
                    <a:pt x="2323" y="2061"/>
                  </a:cubicBezTo>
                  <a:cubicBezTo>
                    <a:pt x="2251" y="2061"/>
                    <a:pt x="2180" y="2037"/>
                    <a:pt x="2132" y="1989"/>
                  </a:cubicBezTo>
                  <a:cubicBezTo>
                    <a:pt x="2096" y="1965"/>
                    <a:pt x="2073" y="1942"/>
                    <a:pt x="2049" y="1918"/>
                  </a:cubicBezTo>
                  <a:cubicBezTo>
                    <a:pt x="2168" y="1787"/>
                    <a:pt x="2203" y="1620"/>
                    <a:pt x="2156" y="1453"/>
                  </a:cubicBezTo>
                  <a:cubicBezTo>
                    <a:pt x="2120" y="1334"/>
                    <a:pt x="2061" y="1323"/>
                    <a:pt x="2013" y="1323"/>
                  </a:cubicBezTo>
                  <a:cubicBezTo>
                    <a:pt x="1965" y="1323"/>
                    <a:pt x="1918" y="1358"/>
                    <a:pt x="1882" y="1418"/>
                  </a:cubicBezTo>
                  <a:cubicBezTo>
                    <a:pt x="1822" y="1537"/>
                    <a:pt x="1811" y="1727"/>
                    <a:pt x="1930" y="1906"/>
                  </a:cubicBezTo>
                  <a:cubicBezTo>
                    <a:pt x="1811" y="1989"/>
                    <a:pt x="1608" y="2084"/>
                    <a:pt x="1215" y="2084"/>
                  </a:cubicBezTo>
                  <a:lnTo>
                    <a:pt x="1180" y="2084"/>
                  </a:lnTo>
                  <a:cubicBezTo>
                    <a:pt x="941" y="2073"/>
                    <a:pt x="834" y="1954"/>
                    <a:pt x="787" y="1823"/>
                  </a:cubicBezTo>
                  <a:cubicBezTo>
                    <a:pt x="941" y="1823"/>
                    <a:pt x="1072" y="1739"/>
                    <a:pt x="1120" y="1620"/>
                  </a:cubicBezTo>
                  <a:cubicBezTo>
                    <a:pt x="1180" y="1513"/>
                    <a:pt x="1156" y="1370"/>
                    <a:pt x="1060" y="1251"/>
                  </a:cubicBezTo>
                  <a:cubicBezTo>
                    <a:pt x="1013" y="1180"/>
                    <a:pt x="965" y="1168"/>
                    <a:pt x="930" y="1168"/>
                  </a:cubicBezTo>
                  <a:cubicBezTo>
                    <a:pt x="870" y="1168"/>
                    <a:pt x="822" y="1203"/>
                    <a:pt x="787" y="1251"/>
                  </a:cubicBezTo>
                  <a:cubicBezTo>
                    <a:pt x="691" y="1358"/>
                    <a:pt x="656" y="1549"/>
                    <a:pt x="668" y="1715"/>
                  </a:cubicBezTo>
                  <a:cubicBezTo>
                    <a:pt x="560" y="1703"/>
                    <a:pt x="453" y="1644"/>
                    <a:pt x="346" y="1573"/>
                  </a:cubicBezTo>
                  <a:cubicBezTo>
                    <a:pt x="168" y="1442"/>
                    <a:pt x="108" y="1239"/>
                    <a:pt x="179" y="1025"/>
                  </a:cubicBezTo>
                  <a:cubicBezTo>
                    <a:pt x="251" y="799"/>
                    <a:pt x="453" y="608"/>
                    <a:pt x="620" y="608"/>
                  </a:cubicBezTo>
                  <a:cubicBezTo>
                    <a:pt x="668" y="608"/>
                    <a:pt x="703" y="620"/>
                    <a:pt x="739" y="644"/>
                  </a:cubicBezTo>
                  <a:cubicBezTo>
                    <a:pt x="745" y="650"/>
                    <a:pt x="754" y="653"/>
                    <a:pt x="763" y="653"/>
                  </a:cubicBezTo>
                  <a:cubicBezTo>
                    <a:pt x="772" y="653"/>
                    <a:pt x="781" y="650"/>
                    <a:pt x="787" y="644"/>
                  </a:cubicBezTo>
                  <a:cubicBezTo>
                    <a:pt x="810" y="632"/>
                    <a:pt x="810" y="620"/>
                    <a:pt x="810" y="596"/>
                  </a:cubicBezTo>
                  <a:cubicBezTo>
                    <a:pt x="810" y="596"/>
                    <a:pt x="775" y="334"/>
                    <a:pt x="906" y="203"/>
                  </a:cubicBezTo>
                  <a:cubicBezTo>
                    <a:pt x="954" y="141"/>
                    <a:pt x="1027" y="111"/>
                    <a:pt x="1122" y="111"/>
                  </a:cubicBezTo>
                  <a:cubicBezTo>
                    <a:pt x="1190" y="111"/>
                    <a:pt x="1269" y="126"/>
                    <a:pt x="1358" y="156"/>
                  </a:cubicBezTo>
                  <a:cubicBezTo>
                    <a:pt x="1441" y="180"/>
                    <a:pt x="1513" y="227"/>
                    <a:pt x="1584" y="263"/>
                  </a:cubicBezTo>
                  <a:cubicBezTo>
                    <a:pt x="1441" y="453"/>
                    <a:pt x="1394" y="691"/>
                    <a:pt x="1549" y="822"/>
                  </a:cubicBezTo>
                  <a:cubicBezTo>
                    <a:pt x="1596" y="858"/>
                    <a:pt x="1644" y="882"/>
                    <a:pt x="1692" y="882"/>
                  </a:cubicBezTo>
                  <a:cubicBezTo>
                    <a:pt x="1763" y="882"/>
                    <a:pt x="1834" y="822"/>
                    <a:pt x="1870" y="739"/>
                  </a:cubicBezTo>
                  <a:cubicBezTo>
                    <a:pt x="1918" y="608"/>
                    <a:pt x="1882" y="406"/>
                    <a:pt x="1715" y="251"/>
                  </a:cubicBezTo>
                  <a:cubicBezTo>
                    <a:pt x="1815" y="145"/>
                    <a:pt x="1939" y="89"/>
                    <a:pt x="2066" y="89"/>
                  </a:cubicBezTo>
                  <a:close/>
                  <a:moveTo>
                    <a:pt x="2073" y="1"/>
                  </a:moveTo>
                  <a:cubicBezTo>
                    <a:pt x="1918" y="1"/>
                    <a:pt x="1763" y="72"/>
                    <a:pt x="1644" y="191"/>
                  </a:cubicBezTo>
                  <a:cubicBezTo>
                    <a:pt x="1572" y="144"/>
                    <a:pt x="1489" y="96"/>
                    <a:pt x="1394" y="72"/>
                  </a:cubicBezTo>
                  <a:cubicBezTo>
                    <a:pt x="1292" y="40"/>
                    <a:pt x="1201" y="24"/>
                    <a:pt x="1121" y="24"/>
                  </a:cubicBezTo>
                  <a:cubicBezTo>
                    <a:pt x="996" y="24"/>
                    <a:pt x="900" y="64"/>
                    <a:pt x="834" y="144"/>
                  </a:cubicBezTo>
                  <a:cubicBezTo>
                    <a:pt x="727" y="263"/>
                    <a:pt x="715" y="430"/>
                    <a:pt x="715" y="537"/>
                  </a:cubicBezTo>
                  <a:cubicBezTo>
                    <a:pt x="691" y="525"/>
                    <a:pt x="656" y="525"/>
                    <a:pt x="620" y="525"/>
                  </a:cubicBezTo>
                  <a:cubicBezTo>
                    <a:pt x="418" y="525"/>
                    <a:pt x="179" y="727"/>
                    <a:pt x="96" y="989"/>
                  </a:cubicBezTo>
                  <a:cubicBezTo>
                    <a:pt x="1" y="1251"/>
                    <a:pt x="72" y="1489"/>
                    <a:pt x="287" y="1644"/>
                  </a:cubicBezTo>
                  <a:cubicBezTo>
                    <a:pt x="418" y="1739"/>
                    <a:pt x="560" y="1811"/>
                    <a:pt x="691" y="1823"/>
                  </a:cubicBezTo>
                  <a:cubicBezTo>
                    <a:pt x="751" y="2037"/>
                    <a:pt x="930" y="2168"/>
                    <a:pt x="1180" y="2180"/>
                  </a:cubicBezTo>
                  <a:lnTo>
                    <a:pt x="1215" y="2180"/>
                  </a:lnTo>
                  <a:cubicBezTo>
                    <a:pt x="1549" y="2180"/>
                    <a:pt x="1811" y="2108"/>
                    <a:pt x="1977" y="1977"/>
                  </a:cubicBezTo>
                  <a:cubicBezTo>
                    <a:pt x="2013" y="2013"/>
                    <a:pt x="2037" y="2037"/>
                    <a:pt x="2073" y="2073"/>
                  </a:cubicBezTo>
                  <a:cubicBezTo>
                    <a:pt x="2144" y="2120"/>
                    <a:pt x="2227" y="2156"/>
                    <a:pt x="2323" y="2156"/>
                  </a:cubicBezTo>
                  <a:cubicBezTo>
                    <a:pt x="2644" y="2156"/>
                    <a:pt x="3061" y="1846"/>
                    <a:pt x="3216" y="1501"/>
                  </a:cubicBezTo>
                  <a:cubicBezTo>
                    <a:pt x="3311" y="1275"/>
                    <a:pt x="3287" y="1061"/>
                    <a:pt x="3132" y="894"/>
                  </a:cubicBezTo>
                  <a:cubicBezTo>
                    <a:pt x="3025" y="775"/>
                    <a:pt x="2894" y="715"/>
                    <a:pt x="2763" y="715"/>
                  </a:cubicBezTo>
                  <a:cubicBezTo>
                    <a:pt x="2751" y="465"/>
                    <a:pt x="2608" y="239"/>
                    <a:pt x="2382" y="96"/>
                  </a:cubicBezTo>
                  <a:cubicBezTo>
                    <a:pt x="2275" y="25"/>
                    <a:pt x="2180" y="1"/>
                    <a:pt x="2073"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764;p37">
              <a:extLst>
                <a:ext uri="{FF2B5EF4-FFF2-40B4-BE49-F238E27FC236}">
                  <a16:creationId xmlns:a16="http://schemas.microsoft.com/office/drawing/2014/main" id="{99C1910A-DCB4-4FB7-904E-E639890E5A3D}"/>
                </a:ext>
              </a:extLst>
            </p:cNvPr>
            <p:cNvSpPr/>
            <p:nvPr/>
          </p:nvSpPr>
          <p:spPr>
            <a:xfrm>
              <a:off x="3096324" y="2669574"/>
              <a:ext cx="113547" cy="66015"/>
            </a:xfrm>
            <a:custGeom>
              <a:avLst/>
              <a:gdLst/>
              <a:ahLst/>
              <a:cxnLst/>
              <a:rect l="l" t="t" r="r" b="b"/>
              <a:pathLst>
                <a:path w="3686" h="2143" extrusionOk="0">
                  <a:moveTo>
                    <a:pt x="2189" y="0"/>
                  </a:moveTo>
                  <a:cubicBezTo>
                    <a:pt x="2007" y="0"/>
                    <a:pt x="1851" y="108"/>
                    <a:pt x="1751" y="246"/>
                  </a:cubicBezTo>
                  <a:lnTo>
                    <a:pt x="1751" y="246"/>
                  </a:lnTo>
                  <a:cubicBezTo>
                    <a:pt x="1678" y="194"/>
                    <a:pt x="1584" y="149"/>
                    <a:pt x="1466" y="118"/>
                  </a:cubicBezTo>
                  <a:cubicBezTo>
                    <a:pt x="1383" y="96"/>
                    <a:pt x="1312" y="86"/>
                    <a:pt x="1250" y="86"/>
                  </a:cubicBezTo>
                  <a:cubicBezTo>
                    <a:pt x="783" y="86"/>
                    <a:pt x="894" y="653"/>
                    <a:pt x="894" y="653"/>
                  </a:cubicBezTo>
                  <a:cubicBezTo>
                    <a:pt x="854" y="633"/>
                    <a:pt x="812" y="623"/>
                    <a:pt x="770" y="623"/>
                  </a:cubicBezTo>
                  <a:cubicBezTo>
                    <a:pt x="399" y="623"/>
                    <a:pt x="0" y="1357"/>
                    <a:pt x="513" y="1677"/>
                  </a:cubicBezTo>
                  <a:cubicBezTo>
                    <a:pt x="668" y="1779"/>
                    <a:pt x="811" y="1821"/>
                    <a:pt x="932" y="1822"/>
                  </a:cubicBezTo>
                  <a:lnTo>
                    <a:pt x="932" y="1822"/>
                  </a:lnTo>
                  <a:cubicBezTo>
                    <a:pt x="983" y="1996"/>
                    <a:pt x="1116" y="2142"/>
                    <a:pt x="1373" y="2142"/>
                  </a:cubicBezTo>
                  <a:cubicBezTo>
                    <a:pt x="1384" y="2142"/>
                    <a:pt x="1395" y="2142"/>
                    <a:pt x="1406" y="2142"/>
                  </a:cubicBezTo>
                  <a:cubicBezTo>
                    <a:pt x="1801" y="2123"/>
                    <a:pt x="2060" y="2018"/>
                    <a:pt x="2199" y="1875"/>
                  </a:cubicBezTo>
                  <a:lnTo>
                    <a:pt x="2199" y="1875"/>
                  </a:lnTo>
                  <a:cubicBezTo>
                    <a:pt x="2232" y="1915"/>
                    <a:pt x="2273" y="1952"/>
                    <a:pt x="2323" y="1987"/>
                  </a:cubicBezTo>
                  <a:cubicBezTo>
                    <a:pt x="2382" y="2027"/>
                    <a:pt x="2450" y="2045"/>
                    <a:pt x="2522" y="2045"/>
                  </a:cubicBezTo>
                  <a:cubicBezTo>
                    <a:pt x="3004" y="2045"/>
                    <a:pt x="3685" y="1234"/>
                    <a:pt x="3240" y="820"/>
                  </a:cubicBezTo>
                  <a:cubicBezTo>
                    <a:pt x="3129" y="717"/>
                    <a:pt x="3015" y="677"/>
                    <a:pt x="2910" y="677"/>
                  </a:cubicBezTo>
                  <a:cubicBezTo>
                    <a:pt x="2889" y="677"/>
                    <a:pt x="2868" y="678"/>
                    <a:pt x="2848" y="681"/>
                  </a:cubicBezTo>
                  <a:lnTo>
                    <a:pt x="2848" y="681"/>
                  </a:lnTo>
                  <a:cubicBezTo>
                    <a:pt x="2841" y="466"/>
                    <a:pt x="2719" y="223"/>
                    <a:pt x="2442" y="70"/>
                  </a:cubicBezTo>
                  <a:cubicBezTo>
                    <a:pt x="2354" y="21"/>
                    <a:pt x="2269" y="0"/>
                    <a:pt x="21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765;p37">
              <a:extLst>
                <a:ext uri="{FF2B5EF4-FFF2-40B4-BE49-F238E27FC236}">
                  <a16:creationId xmlns:a16="http://schemas.microsoft.com/office/drawing/2014/main" id="{336B4AB8-CE4D-4E15-891A-3E500AAD5A11}"/>
                </a:ext>
              </a:extLst>
            </p:cNvPr>
            <p:cNvSpPr/>
            <p:nvPr/>
          </p:nvSpPr>
          <p:spPr>
            <a:xfrm>
              <a:off x="3101499" y="2668342"/>
              <a:ext cx="101995" cy="68695"/>
            </a:xfrm>
            <a:custGeom>
              <a:avLst/>
              <a:gdLst/>
              <a:ahLst/>
              <a:cxnLst/>
              <a:rect l="l" t="t" r="r" b="b"/>
              <a:pathLst>
                <a:path w="3311" h="2230" extrusionOk="0">
                  <a:moveTo>
                    <a:pt x="1596" y="360"/>
                  </a:moveTo>
                  <a:cubicBezTo>
                    <a:pt x="1738" y="479"/>
                    <a:pt x="1774" y="634"/>
                    <a:pt x="1738" y="729"/>
                  </a:cubicBezTo>
                  <a:cubicBezTo>
                    <a:pt x="1724" y="781"/>
                    <a:pt x="1690" y="810"/>
                    <a:pt x="1650" y="810"/>
                  </a:cubicBezTo>
                  <a:cubicBezTo>
                    <a:pt x="1626" y="810"/>
                    <a:pt x="1599" y="799"/>
                    <a:pt x="1572" y="777"/>
                  </a:cubicBezTo>
                  <a:cubicBezTo>
                    <a:pt x="1476" y="705"/>
                    <a:pt x="1488" y="527"/>
                    <a:pt x="1596" y="360"/>
                  </a:cubicBezTo>
                  <a:close/>
                  <a:moveTo>
                    <a:pt x="2631" y="777"/>
                  </a:moveTo>
                  <a:cubicBezTo>
                    <a:pt x="2619" y="955"/>
                    <a:pt x="2524" y="1098"/>
                    <a:pt x="2369" y="1122"/>
                  </a:cubicBezTo>
                  <a:cubicBezTo>
                    <a:pt x="2358" y="1122"/>
                    <a:pt x="2346" y="1134"/>
                    <a:pt x="2346" y="1134"/>
                  </a:cubicBezTo>
                  <a:cubicBezTo>
                    <a:pt x="2310" y="1134"/>
                    <a:pt x="2310" y="1122"/>
                    <a:pt x="2310" y="1110"/>
                  </a:cubicBezTo>
                  <a:cubicBezTo>
                    <a:pt x="2298" y="1027"/>
                    <a:pt x="2441" y="836"/>
                    <a:pt x="2631" y="777"/>
                  </a:cubicBezTo>
                  <a:close/>
                  <a:moveTo>
                    <a:pt x="929" y="1348"/>
                  </a:moveTo>
                  <a:cubicBezTo>
                    <a:pt x="953" y="1348"/>
                    <a:pt x="976" y="1360"/>
                    <a:pt x="1000" y="1384"/>
                  </a:cubicBezTo>
                  <a:cubicBezTo>
                    <a:pt x="1072" y="1467"/>
                    <a:pt x="1095" y="1574"/>
                    <a:pt x="1060" y="1658"/>
                  </a:cubicBezTo>
                  <a:cubicBezTo>
                    <a:pt x="1024" y="1741"/>
                    <a:pt x="917" y="1801"/>
                    <a:pt x="798" y="1813"/>
                  </a:cubicBezTo>
                  <a:cubicBezTo>
                    <a:pt x="762" y="1646"/>
                    <a:pt x="798" y="1467"/>
                    <a:pt x="869" y="1384"/>
                  </a:cubicBezTo>
                  <a:cubicBezTo>
                    <a:pt x="881" y="1372"/>
                    <a:pt x="905" y="1348"/>
                    <a:pt x="929" y="1348"/>
                  </a:cubicBezTo>
                  <a:close/>
                  <a:moveTo>
                    <a:pt x="2024" y="1408"/>
                  </a:moveTo>
                  <a:cubicBezTo>
                    <a:pt x="2036" y="1408"/>
                    <a:pt x="2060" y="1432"/>
                    <a:pt x="2084" y="1479"/>
                  </a:cubicBezTo>
                  <a:cubicBezTo>
                    <a:pt x="2131" y="1610"/>
                    <a:pt x="2108" y="1729"/>
                    <a:pt x="2036" y="1836"/>
                  </a:cubicBezTo>
                  <a:cubicBezTo>
                    <a:pt x="1941" y="1705"/>
                    <a:pt x="1941" y="1551"/>
                    <a:pt x="1988" y="1467"/>
                  </a:cubicBezTo>
                  <a:cubicBezTo>
                    <a:pt x="2000" y="1432"/>
                    <a:pt x="2024" y="1408"/>
                    <a:pt x="2024" y="1408"/>
                  </a:cubicBezTo>
                  <a:close/>
                  <a:moveTo>
                    <a:pt x="2014" y="93"/>
                  </a:moveTo>
                  <a:cubicBezTo>
                    <a:pt x="2092" y="93"/>
                    <a:pt x="2172" y="114"/>
                    <a:pt x="2250" y="158"/>
                  </a:cubicBezTo>
                  <a:cubicBezTo>
                    <a:pt x="2465" y="277"/>
                    <a:pt x="2608" y="467"/>
                    <a:pt x="2631" y="681"/>
                  </a:cubicBezTo>
                  <a:cubicBezTo>
                    <a:pt x="2381" y="741"/>
                    <a:pt x="2203" y="979"/>
                    <a:pt x="2215" y="1110"/>
                  </a:cubicBezTo>
                  <a:cubicBezTo>
                    <a:pt x="2215" y="1182"/>
                    <a:pt x="2262" y="1229"/>
                    <a:pt x="2346" y="1229"/>
                  </a:cubicBezTo>
                  <a:cubicBezTo>
                    <a:pt x="2358" y="1229"/>
                    <a:pt x="2369" y="1217"/>
                    <a:pt x="2393" y="1217"/>
                  </a:cubicBezTo>
                  <a:cubicBezTo>
                    <a:pt x="2584" y="1182"/>
                    <a:pt x="2727" y="991"/>
                    <a:pt x="2727" y="765"/>
                  </a:cubicBezTo>
                  <a:cubicBezTo>
                    <a:pt x="2737" y="764"/>
                    <a:pt x="2748" y="763"/>
                    <a:pt x="2759" y="763"/>
                  </a:cubicBezTo>
                  <a:cubicBezTo>
                    <a:pt x="2855" y="763"/>
                    <a:pt x="2952" y="810"/>
                    <a:pt x="3048" y="896"/>
                  </a:cubicBezTo>
                  <a:cubicBezTo>
                    <a:pt x="3215" y="1051"/>
                    <a:pt x="3191" y="1265"/>
                    <a:pt x="3131" y="1408"/>
                  </a:cubicBezTo>
                  <a:cubicBezTo>
                    <a:pt x="3000" y="1741"/>
                    <a:pt x="2631" y="2039"/>
                    <a:pt x="2358" y="2039"/>
                  </a:cubicBezTo>
                  <a:cubicBezTo>
                    <a:pt x="2286" y="2039"/>
                    <a:pt x="2227" y="2015"/>
                    <a:pt x="2179" y="1991"/>
                  </a:cubicBezTo>
                  <a:cubicBezTo>
                    <a:pt x="2155" y="1967"/>
                    <a:pt x="2119" y="1944"/>
                    <a:pt x="2096" y="1920"/>
                  </a:cubicBezTo>
                  <a:cubicBezTo>
                    <a:pt x="2203" y="1777"/>
                    <a:pt x="2227" y="1610"/>
                    <a:pt x="2167" y="1443"/>
                  </a:cubicBezTo>
                  <a:cubicBezTo>
                    <a:pt x="2131" y="1336"/>
                    <a:pt x="2072" y="1324"/>
                    <a:pt x="2036" y="1324"/>
                  </a:cubicBezTo>
                  <a:cubicBezTo>
                    <a:pt x="1977" y="1324"/>
                    <a:pt x="1929" y="1360"/>
                    <a:pt x="1905" y="1420"/>
                  </a:cubicBezTo>
                  <a:cubicBezTo>
                    <a:pt x="1846" y="1539"/>
                    <a:pt x="1846" y="1741"/>
                    <a:pt x="1965" y="1908"/>
                  </a:cubicBezTo>
                  <a:cubicBezTo>
                    <a:pt x="1857" y="2003"/>
                    <a:pt x="1643" y="2110"/>
                    <a:pt x="1238" y="2134"/>
                  </a:cubicBezTo>
                  <a:cubicBezTo>
                    <a:pt x="1227" y="2135"/>
                    <a:pt x="1215" y="2135"/>
                    <a:pt x="1204" y="2135"/>
                  </a:cubicBezTo>
                  <a:cubicBezTo>
                    <a:pt x="978" y="2135"/>
                    <a:pt x="879" y="2021"/>
                    <a:pt x="834" y="1908"/>
                  </a:cubicBezTo>
                  <a:cubicBezTo>
                    <a:pt x="976" y="1884"/>
                    <a:pt x="1095" y="1813"/>
                    <a:pt x="1143" y="1694"/>
                  </a:cubicBezTo>
                  <a:cubicBezTo>
                    <a:pt x="1203" y="1574"/>
                    <a:pt x="1167" y="1432"/>
                    <a:pt x="1060" y="1324"/>
                  </a:cubicBezTo>
                  <a:cubicBezTo>
                    <a:pt x="1024" y="1277"/>
                    <a:pt x="976" y="1253"/>
                    <a:pt x="929" y="1253"/>
                  </a:cubicBezTo>
                  <a:cubicBezTo>
                    <a:pt x="893" y="1253"/>
                    <a:pt x="845" y="1265"/>
                    <a:pt x="786" y="1336"/>
                  </a:cubicBezTo>
                  <a:cubicBezTo>
                    <a:pt x="703" y="1443"/>
                    <a:pt x="667" y="1646"/>
                    <a:pt x="703" y="1813"/>
                  </a:cubicBezTo>
                  <a:cubicBezTo>
                    <a:pt x="595" y="1801"/>
                    <a:pt x="476" y="1753"/>
                    <a:pt x="369" y="1682"/>
                  </a:cubicBezTo>
                  <a:cubicBezTo>
                    <a:pt x="95" y="1503"/>
                    <a:pt x="143" y="1241"/>
                    <a:pt x="179" y="1122"/>
                  </a:cubicBezTo>
                  <a:cubicBezTo>
                    <a:pt x="238" y="896"/>
                    <a:pt x="429" y="717"/>
                    <a:pt x="595" y="717"/>
                  </a:cubicBezTo>
                  <a:cubicBezTo>
                    <a:pt x="631" y="717"/>
                    <a:pt x="667" y="717"/>
                    <a:pt x="703" y="741"/>
                  </a:cubicBezTo>
                  <a:cubicBezTo>
                    <a:pt x="714" y="741"/>
                    <a:pt x="738" y="741"/>
                    <a:pt x="750" y="729"/>
                  </a:cubicBezTo>
                  <a:cubicBezTo>
                    <a:pt x="774" y="717"/>
                    <a:pt x="774" y="705"/>
                    <a:pt x="774" y="681"/>
                  </a:cubicBezTo>
                  <a:cubicBezTo>
                    <a:pt x="774" y="681"/>
                    <a:pt x="726" y="420"/>
                    <a:pt x="845" y="277"/>
                  </a:cubicBezTo>
                  <a:cubicBezTo>
                    <a:pt x="891" y="208"/>
                    <a:pt x="971" y="179"/>
                    <a:pt x="1078" y="179"/>
                  </a:cubicBezTo>
                  <a:cubicBezTo>
                    <a:pt x="1139" y="179"/>
                    <a:pt x="1209" y="188"/>
                    <a:pt x="1286" y="205"/>
                  </a:cubicBezTo>
                  <a:cubicBezTo>
                    <a:pt x="1369" y="229"/>
                    <a:pt x="1453" y="265"/>
                    <a:pt x="1512" y="300"/>
                  </a:cubicBezTo>
                  <a:cubicBezTo>
                    <a:pt x="1393" y="491"/>
                    <a:pt x="1369" y="741"/>
                    <a:pt x="1524" y="860"/>
                  </a:cubicBezTo>
                  <a:cubicBezTo>
                    <a:pt x="1566" y="894"/>
                    <a:pt x="1611" y="910"/>
                    <a:pt x="1654" y="910"/>
                  </a:cubicBezTo>
                  <a:cubicBezTo>
                    <a:pt x="1732" y="910"/>
                    <a:pt x="1803" y="857"/>
                    <a:pt x="1834" y="765"/>
                  </a:cubicBezTo>
                  <a:cubicBezTo>
                    <a:pt x="1869" y="622"/>
                    <a:pt x="1834" y="431"/>
                    <a:pt x="1655" y="277"/>
                  </a:cubicBezTo>
                  <a:cubicBezTo>
                    <a:pt x="1753" y="156"/>
                    <a:pt x="1880" y="93"/>
                    <a:pt x="2014" y="93"/>
                  </a:cubicBezTo>
                  <a:close/>
                  <a:moveTo>
                    <a:pt x="2028" y="0"/>
                  </a:moveTo>
                  <a:cubicBezTo>
                    <a:pt x="1859" y="0"/>
                    <a:pt x="1695" y="82"/>
                    <a:pt x="1572" y="229"/>
                  </a:cubicBezTo>
                  <a:cubicBezTo>
                    <a:pt x="1500" y="181"/>
                    <a:pt x="1405" y="146"/>
                    <a:pt x="1310" y="110"/>
                  </a:cubicBezTo>
                  <a:cubicBezTo>
                    <a:pt x="1232" y="91"/>
                    <a:pt x="1159" y="82"/>
                    <a:pt x="1094" y="82"/>
                  </a:cubicBezTo>
                  <a:cubicBezTo>
                    <a:pt x="949" y="82"/>
                    <a:pt x="836" y="127"/>
                    <a:pt x="762" y="217"/>
                  </a:cubicBezTo>
                  <a:cubicBezTo>
                    <a:pt x="667" y="336"/>
                    <a:pt x="667" y="515"/>
                    <a:pt x="667" y="622"/>
                  </a:cubicBezTo>
                  <a:cubicBezTo>
                    <a:pt x="647" y="618"/>
                    <a:pt x="626" y="616"/>
                    <a:pt x="605" y="616"/>
                  </a:cubicBezTo>
                  <a:cubicBezTo>
                    <a:pt x="395" y="616"/>
                    <a:pt x="170" y="827"/>
                    <a:pt x="83" y="1098"/>
                  </a:cubicBezTo>
                  <a:cubicBezTo>
                    <a:pt x="0" y="1372"/>
                    <a:pt x="95" y="1622"/>
                    <a:pt x="310" y="1765"/>
                  </a:cubicBezTo>
                  <a:cubicBezTo>
                    <a:pt x="453" y="1848"/>
                    <a:pt x="595" y="1908"/>
                    <a:pt x="726" y="1908"/>
                  </a:cubicBezTo>
                  <a:cubicBezTo>
                    <a:pt x="774" y="2039"/>
                    <a:pt x="893" y="2229"/>
                    <a:pt x="1203" y="2229"/>
                  </a:cubicBezTo>
                  <a:lnTo>
                    <a:pt x="1238" y="2229"/>
                  </a:lnTo>
                  <a:cubicBezTo>
                    <a:pt x="1584" y="2217"/>
                    <a:pt x="1857" y="2134"/>
                    <a:pt x="2024" y="1979"/>
                  </a:cubicBezTo>
                  <a:cubicBezTo>
                    <a:pt x="2060" y="2015"/>
                    <a:pt x="2084" y="2039"/>
                    <a:pt x="2119" y="2063"/>
                  </a:cubicBezTo>
                  <a:cubicBezTo>
                    <a:pt x="2191" y="2110"/>
                    <a:pt x="2262" y="2134"/>
                    <a:pt x="2346" y="2134"/>
                  </a:cubicBezTo>
                  <a:cubicBezTo>
                    <a:pt x="2667" y="2134"/>
                    <a:pt x="3072" y="1813"/>
                    <a:pt x="3215" y="1443"/>
                  </a:cubicBezTo>
                  <a:cubicBezTo>
                    <a:pt x="3310" y="1205"/>
                    <a:pt x="3274" y="979"/>
                    <a:pt x="3108" y="824"/>
                  </a:cubicBezTo>
                  <a:cubicBezTo>
                    <a:pt x="2999" y="726"/>
                    <a:pt x="2880" y="668"/>
                    <a:pt x="2760" y="668"/>
                  </a:cubicBezTo>
                  <a:cubicBezTo>
                    <a:pt x="2749" y="668"/>
                    <a:pt x="2738" y="669"/>
                    <a:pt x="2727" y="670"/>
                  </a:cubicBezTo>
                  <a:cubicBezTo>
                    <a:pt x="2691" y="431"/>
                    <a:pt x="2536" y="205"/>
                    <a:pt x="2298" y="74"/>
                  </a:cubicBezTo>
                  <a:cubicBezTo>
                    <a:pt x="2210" y="24"/>
                    <a:pt x="2118" y="0"/>
                    <a:pt x="2028"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766;p37">
              <a:extLst>
                <a:ext uri="{FF2B5EF4-FFF2-40B4-BE49-F238E27FC236}">
                  <a16:creationId xmlns:a16="http://schemas.microsoft.com/office/drawing/2014/main" id="{F715091A-25B0-42C8-A418-EDFB94D43A07}"/>
                </a:ext>
              </a:extLst>
            </p:cNvPr>
            <p:cNvSpPr/>
            <p:nvPr/>
          </p:nvSpPr>
          <p:spPr>
            <a:xfrm>
              <a:off x="3199582" y="3068437"/>
              <a:ext cx="113147" cy="64013"/>
            </a:xfrm>
            <a:custGeom>
              <a:avLst/>
              <a:gdLst/>
              <a:ahLst/>
              <a:cxnLst/>
              <a:rect l="l" t="t" r="r" b="b"/>
              <a:pathLst>
                <a:path w="3673" h="2078" extrusionOk="0">
                  <a:moveTo>
                    <a:pt x="2229" y="0"/>
                  </a:moveTo>
                  <a:cubicBezTo>
                    <a:pt x="2062" y="0"/>
                    <a:pt x="1913" y="93"/>
                    <a:pt x="1811" y="214"/>
                  </a:cubicBezTo>
                  <a:lnTo>
                    <a:pt x="1811" y="214"/>
                  </a:lnTo>
                  <a:cubicBezTo>
                    <a:pt x="1741" y="156"/>
                    <a:pt x="1649" y="104"/>
                    <a:pt x="1531" y="64"/>
                  </a:cubicBezTo>
                  <a:cubicBezTo>
                    <a:pt x="1433" y="31"/>
                    <a:pt x="1351" y="17"/>
                    <a:pt x="1282" y="17"/>
                  </a:cubicBezTo>
                  <a:cubicBezTo>
                    <a:pt x="853" y="17"/>
                    <a:pt x="924" y="564"/>
                    <a:pt x="924" y="564"/>
                  </a:cubicBezTo>
                  <a:cubicBezTo>
                    <a:pt x="879" y="535"/>
                    <a:pt x="830" y="522"/>
                    <a:pt x="781" y="522"/>
                  </a:cubicBezTo>
                  <a:cubicBezTo>
                    <a:pt x="421" y="522"/>
                    <a:pt x="1" y="1209"/>
                    <a:pt x="471" y="1564"/>
                  </a:cubicBezTo>
                  <a:cubicBezTo>
                    <a:pt x="620" y="1677"/>
                    <a:pt x="762" y="1728"/>
                    <a:pt x="883" y="1735"/>
                  </a:cubicBezTo>
                  <a:lnTo>
                    <a:pt x="883" y="1735"/>
                  </a:lnTo>
                  <a:cubicBezTo>
                    <a:pt x="923" y="1916"/>
                    <a:pt x="1053" y="2072"/>
                    <a:pt x="1329" y="2076"/>
                  </a:cubicBezTo>
                  <a:cubicBezTo>
                    <a:pt x="1354" y="2077"/>
                    <a:pt x="1380" y="2077"/>
                    <a:pt x="1404" y="2077"/>
                  </a:cubicBezTo>
                  <a:cubicBezTo>
                    <a:pt x="1762" y="2077"/>
                    <a:pt x="2006" y="1995"/>
                    <a:pt x="2146" y="1869"/>
                  </a:cubicBezTo>
                  <a:lnTo>
                    <a:pt x="2146" y="1869"/>
                  </a:lnTo>
                  <a:cubicBezTo>
                    <a:pt x="2175" y="1908"/>
                    <a:pt x="2212" y="1946"/>
                    <a:pt x="2257" y="1981"/>
                  </a:cubicBezTo>
                  <a:cubicBezTo>
                    <a:pt x="2322" y="2033"/>
                    <a:pt x="2401" y="2056"/>
                    <a:pt x="2486" y="2056"/>
                  </a:cubicBezTo>
                  <a:cubicBezTo>
                    <a:pt x="2970" y="2056"/>
                    <a:pt x="3672" y="1320"/>
                    <a:pt x="3257" y="886"/>
                  </a:cubicBezTo>
                  <a:cubicBezTo>
                    <a:pt x="3143" y="763"/>
                    <a:pt x="3021" y="717"/>
                    <a:pt x="2907" y="717"/>
                  </a:cubicBezTo>
                  <a:cubicBezTo>
                    <a:pt x="2897" y="717"/>
                    <a:pt x="2888" y="717"/>
                    <a:pt x="2878" y="718"/>
                  </a:cubicBezTo>
                  <a:lnTo>
                    <a:pt x="2878" y="718"/>
                  </a:lnTo>
                  <a:cubicBezTo>
                    <a:pt x="2884" y="505"/>
                    <a:pt x="2776" y="257"/>
                    <a:pt x="2507" y="88"/>
                  </a:cubicBezTo>
                  <a:cubicBezTo>
                    <a:pt x="2412" y="26"/>
                    <a:pt x="2318" y="0"/>
                    <a:pt x="22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767;p37">
              <a:extLst>
                <a:ext uri="{FF2B5EF4-FFF2-40B4-BE49-F238E27FC236}">
                  <a16:creationId xmlns:a16="http://schemas.microsoft.com/office/drawing/2014/main" id="{E2A80BB0-21E1-4BC5-8954-6E1F1FE227FE}"/>
                </a:ext>
              </a:extLst>
            </p:cNvPr>
            <p:cNvSpPr/>
            <p:nvPr/>
          </p:nvSpPr>
          <p:spPr>
            <a:xfrm>
              <a:off x="3204542" y="3066743"/>
              <a:ext cx="101995" cy="67494"/>
            </a:xfrm>
            <a:custGeom>
              <a:avLst/>
              <a:gdLst/>
              <a:ahLst/>
              <a:cxnLst/>
              <a:rect l="l" t="t" r="r" b="b"/>
              <a:pathLst>
                <a:path w="3311" h="2191" extrusionOk="0">
                  <a:moveTo>
                    <a:pt x="1656" y="345"/>
                  </a:moveTo>
                  <a:cubicBezTo>
                    <a:pt x="1787" y="464"/>
                    <a:pt x="1811" y="619"/>
                    <a:pt x="1775" y="714"/>
                  </a:cubicBezTo>
                  <a:cubicBezTo>
                    <a:pt x="1760" y="766"/>
                    <a:pt x="1727" y="795"/>
                    <a:pt x="1686" y="795"/>
                  </a:cubicBezTo>
                  <a:cubicBezTo>
                    <a:pt x="1662" y="795"/>
                    <a:pt x="1635" y="784"/>
                    <a:pt x="1608" y="762"/>
                  </a:cubicBezTo>
                  <a:cubicBezTo>
                    <a:pt x="1513" y="691"/>
                    <a:pt x="1537" y="500"/>
                    <a:pt x="1656" y="345"/>
                  </a:cubicBezTo>
                  <a:close/>
                  <a:moveTo>
                    <a:pt x="2668" y="822"/>
                  </a:moveTo>
                  <a:cubicBezTo>
                    <a:pt x="2644" y="1012"/>
                    <a:pt x="2525" y="1143"/>
                    <a:pt x="2382" y="1155"/>
                  </a:cubicBezTo>
                  <a:lnTo>
                    <a:pt x="2358" y="1155"/>
                  </a:lnTo>
                  <a:cubicBezTo>
                    <a:pt x="2322" y="1155"/>
                    <a:pt x="2311" y="1143"/>
                    <a:pt x="2311" y="1131"/>
                  </a:cubicBezTo>
                  <a:cubicBezTo>
                    <a:pt x="2311" y="1060"/>
                    <a:pt x="2453" y="869"/>
                    <a:pt x="2668" y="822"/>
                  </a:cubicBezTo>
                  <a:close/>
                  <a:moveTo>
                    <a:pt x="929" y="1274"/>
                  </a:moveTo>
                  <a:cubicBezTo>
                    <a:pt x="953" y="1274"/>
                    <a:pt x="977" y="1298"/>
                    <a:pt x="989" y="1322"/>
                  </a:cubicBezTo>
                  <a:cubicBezTo>
                    <a:pt x="1060" y="1417"/>
                    <a:pt x="1072" y="1512"/>
                    <a:pt x="1037" y="1595"/>
                  </a:cubicBezTo>
                  <a:cubicBezTo>
                    <a:pt x="989" y="1679"/>
                    <a:pt x="894" y="1738"/>
                    <a:pt x="763" y="1738"/>
                  </a:cubicBezTo>
                  <a:cubicBezTo>
                    <a:pt x="739" y="1572"/>
                    <a:pt x="787" y="1405"/>
                    <a:pt x="858" y="1322"/>
                  </a:cubicBezTo>
                  <a:cubicBezTo>
                    <a:pt x="882" y="1298"/>
                    <a:pt x="906" y="1274"/>
                    <a:pt x="929" y="1274"/>
                  </a:cubicBezTo>
                  <a:close/>
                  <a:moveTo>
                    <a:pt x="2025" y="1429"/>
                  </a:moveTo>
                  <a:cubicBezTo>
                    <a:pt x="2025" y="1429"/>
                    <a:pt x="2049" y="1441"/>
                    <a:pt x="2061" y="1500"/>
                  </a:cubicBezTo>
                  <a:cubicBezTo>
                    <a:pt x="2108" y="1631"/>
                    <a:pt x="2084" y="1750"/>
                    <a:pt x="2001" y="1845"/>
                  </a:cubicBezTo>
                  <a:cubicBezTo>
                    <a:pt x="1918" y="1714"/>
                    <a:pt x="1930" y="1560"/>
                    <a:pt x="1965" y="1476"/>
                  </a:cubicBezTo>
                  <a:cubicBezTo>
                    <a:pt x="1989" y="1441"/>
                    <a:pt x="2013" y="1429"/>
                    <a:pt x="2025" y="1429"/>
                  </a:cubicBezTo>
                  <a:close/>
                  <a:moveTo>
                    <a:pt x="2066" y="100"/>
                  </a:moveTo>
                  <a:cubicBezTo>
                    <a:pt x="2153" y="100"/>
                    <a:pt x="2241" y="126"/>
                    <a:pt x="2322" y="179"/>
                  </a:cubicBezTo>
                  <a:cubicBezTo>
                    <a:pt x="2525" y="310"/>
                    <a:pt x="2656" y="512"/>
                    <a:pt x="2668" y="726"/>
                  </a:cubicBezTo>
                  <a:cubicBezTo>
                    <a:pt x="2406" y="774"/>
                    <a:pt x="2215" y="1000"/>
                    <a:pt x="2215" y="1143"/>
                  </a:cubicBezTo>
                  <a:cubicBezTo>
                    <a:pt x="2215" y="1197"/>
                    <a:pt x="2255" y="1252"/>
                    <a:pt x="2362" y="1252"/>
                  </a:cubicBezTo>
                  <a:cubicBezTo>
                    <a:pt x="2372" y="1252"/>
                    <a:pt x="2382" y="1251"/>
                    <a:pt x="2394" y="1250"/>
                  </a:cubicBezTo>
                  <a:cubicBezTo>
                    <a:pt x="2584" y="1226"/>
                    <a:pt x="2739" y="1048"/>
                    <a:pt x="2751" y="810"/>
                  </a:cubicBezTo>
                  <a:cubicBezTo>
                    <a:pt x="2870" y="822"/>
                    <a:pt x="2965" y="869"/>
                    <a:pt x="3061" y="964"/>
                  </a:cubicBezTo>
                  <a:cubicBezTo>
                    <a:pt x="3215" y="1131"/>
                    <a:pt x="3180" y="1334"/>
                    <a:pt x="3120" y="1464"/>
                  </a:cubicBezTo>
                  <a:cubicBezTo>
                    <a:pt x="2989" y="1786"/>
                    <a:pt x="2608" y="2072"/>
                    <a:pt x="2322" y="2072"/>
                  </a:cubicBezTo>
                  <a:cubicBezTo>
                    <a:pt x="2251" y="2072"/>
                    <a:pt x="2180" y="2048"/>
                    <a:pt x="2132" y="2000"/>
                  </a:cubicBezTo>
                  <a:cubicBezTo>
                    <a:pt x="2096" y="1976"/>
                    <a:pt x="2072" y="1953"/>
                    <a:pt x="2049" y="1929"/>
                  </a:cubicBezTo>
                  <a:cubicBezTo>
                    <a:pt x="2168" y="1798"/>
                    <a:pt x="2203" y="1631"/>
                    <a:pt x="2156" y="1464"/>
                  </a:cubicBezTo>
                  <a:cubicBezTo>
                    <a:pt x="2120" y="1345"/>
                    <a:pt x="2049" y="1334"/>
                    <a:pt x="2013" y="1334"/>
                  </a:cubicBezTo>
                  <a:cubicBezTo>
                    <a:pt x="1965" y="1334"/>
                    <a:pt x="1918" y="1369"/>
                    <a:pt x="1882" y="1429"/>
                  </a:cubicBezTo>
                  <a:cubicBezTo>
                    <a:pt x="1822" y="1548"/>
                    <a:pt x="1811" y="1738"/>
                    <a:pt x="1918" y="1917"/>
                  </a:cubicBezTo>
                  <a:cubicBezTo>
                    <a:pt x="1811" y="2000"/>
                    <a:pt x="1596" y="2095"/>
                    <a:pt x="1215" y="2095"/>
                  </a:cubicBezTo>
                  <a:lnTo>
                    <a:pt x="1179" y="2095"/>
                  </a:lnTo>
                  <a:cubicBezTo>
                    <a:pt x="941" y="2084"/>
                    <a:pt x="834" y="1965"/>
                    <a:pt x="787" y="1834"/>
                  </a:cubicBezTo>
                  <a:cubicBezTo>
                    <a:pt x="941" y="1834"/>
                    <a:pt x="1072" y="1750"/>
                    <a:pt x="1120" y="1643"/>
                  </a:cubicBezTo>
                  <a:cubicBezTo>
                    <a:pt x="1179" y="1524"/>
                    <a:pt x="1156" y="1381"/>
                    <a:pt x="1060" y="1262"/>
                  </a:cubicBezTo>
                  <a:cubicBezTo>
                    <a:pt x="1013" y="1203"/>
                    <a:pt x="965" y="1179"/>
                    <a:pt x="929" y="1179"/>
                  </a:cubicBezTo>
                  <a:cubicBezTo>
                    <a:pt x="870" y="1179"/>
                    <a:pt x="822" y="1214"/>
                    <a:pt x="787" y="1262"/>
                  </a:cubicBezTo>
                  <a:cubicBezTo>
                    <a:pt x="691" y="1369"/>
                    <a:pt x="656" y="1560"/>
                    <a:pt x="668" y="1738"/>
                  </a:cubicBezTo>
                  <a:cubicBezTo>
                    <a:pt x="560" y="1714"/>
                    <a:pt x="453" y="1667"/>
                    <a:pt x="346" y="1584"/>
                  </a:cubicBezTo>
                  <a:cubicBezTo>
                    <a:pt x="167" y="1453"/>
                    <a:pt x="108" y="1250"/>
                    <a:pt x="179" y="1036"/>
                  </a:cubicBezTo>
                  <a:cubicBezTo>
                    <a:pt x="251" y="810"/>
                    <a:pt x="453" y="619"/>
                    <a:pt x="620" y="619"/>
                  </a:cubicBezTo>
                  <a:cubicBezTo>
                    <a:pt x="668" y="619"/>
                    <a:pt x="703" y="631"/>
                    <a:pt x="739" y="655"/>
                  </a:cubicBezTo>
                  <a:cubicBezTo>
                    <a:pt x="745" y="661"/>
                    <a:pt x="754" y="664"/>
                    <a:pt x="763" y="664"/>
                  </a:cubicBezTo>
                  <a:cubicBezTo>
                    <a:pt x="772" y="664"/>
                    <a:pt x="781" y="661"/>
                    <a:pt x="787" y="655"/>
                  </a:cubicBezTo>
                  <a:cubicBezTo>
                    <a:pt x="810" y="643"/>
                    <a:pt x="810" y="631"/>
                    <a:pt x="810" y="607"/>
                  </a:cubicBezTo>
                  <a:cubicBezTo>
                    <a:pt x="810" y="607"/>
                    <a:pt x="775" y="345"/>
                    <a:pt x="906" y="214"/>
                  </a:cubicBezTo>
                  <a:cubicBezTo>
                    <a:pt x="954" y="152"/>
                    <a:pt x="1027" y="122"/>
                    <a:pt x="1122" y="122"/>
                  </a:cubicBezTo>
                  <a:cubicBezTo>
                    <a:pt x="1190" y="122"/>
                    <a:pt x="1269" y="137"/>
                    <a:pt x="1358" y="167"/>
                  </a:cubicBezTo>
                  <a:cubicBezTo>
                    <a:pt x="1441" y="191"/>
                    <a:pt x="1513" y="238"/>
                    <a:pt x="1584" y="274"/>
                  </a:cubicBezTo>
                  <a:cubicBezTo>
                    <a:pt x="1441" y="464"/>
                    <a:pt x="1394" y="702"/>
                    <a:pt x="1549" y="833"/>
                  </a:cubicBezTo>
                  <a:cubicBezTo>
                    <a:pt x="1596" y="869"/>
                    <a:pt x="1644" y="893"/>
                    <a:pt x="1691" y="893"/>
                  </a:cubicBezTo>
                  <a:cubicBezTo>
                    <a:pt x="1763" y="893"/>
                    <a:pt x="1834" y="833"/>
                    <a:pt x="1870" y="750"/>
                  </a:cubicBezTo>
                  <a:cubicBezTo>
                    <a:pt x="1918" y="619"/>
                    <a:pt x="1882" y="417"/>
                    <a:pt x="1715" y="262"/>
                  </a:cubicBezTo>
                  <a:cubicBezTo>
                    <a:pt x="1815" y="156"/>
                    <a:pt x="1939" y="100"/>
                    <a:pt x="2066" y="100"/>
                  </a:cubicBezTo>
                  <a:close/>
                  <a:moveTo>
                    <a:pt x="2072" y="0"/>
                  </a:moveTo>
                  <a:cubicBezTo>
                    <a:pt x="1918" y="0"/>
                    <a:pt x="1763" y="83"/>
                    <a:pt x="1644" y="202"/>
                  </a:cubicBezTo>
                  <a:cubicBezTo>
                    <a:pt x="1572" y="155"/>
                    <a:pt x="1489" y="107"/>
                    <a:pt x="1382" y="83"/>
                  </a:cubicBezTo>
                  <a:cubicBezTo>
                    <a:pt x="1285" y="51"/>
                    <a:pt x="1196" y="35"/>
                    <a:pt x="1119" y="35"/>
                  </a:cubicBezTo>
                  <a:cubicBezTo>
                    <a:pt x="996" y="35"/>
                    <a:pt x="900" y="75"/>
                    <a:pt x="834" y="155"/>
                  </a:cubicBezTo>
                  <a:cubicBezTo>
                    <a:pt x="727" y="274"/>
                    <a:pt x="715" y="441"/>
                    <a:pt x="715" y="548"/>
                  </a:cubicBezTo>
                  <a:cubicBezTo>
                    <a:pt x="679" y="536"/>
                    <a:pt x="656" y="536"/>
                    <a:pt x="620" y="536"/>
                  </a:cubicBezTo>
                  <a:cubicBezTo>
                    <a:pt x="417" y="536"/>
                    <a:pt x="179" y="738"/>
                    <a:pt x="84" y="1000"/>
                  </a:cubicBezTo>
                  <a:cubicBezTo>
                    <a:pt x="1" y="1262"/>
                    <a:pt x="72" y="1500"/>
                    <a:pt x="287" y="1655"/>
                  </a:cubicBezTo>
                  <a:cubicBezTo>
                    <a:pt x="417" y="1750"/>
                    <a:pt x="560" y="1822"/>
                    <a:pt x="691" y="1834"/>
                  </a:cubicBezTo>
                  <a:cubicBezTo>
                    <a:pt x="751" y="2048"/>
                    <a:pt x="929" y="2179"/>
                    <a:pt x="1179" y="2191"/>
                  </a:cubicBezTo>
                  <a:lnTo>
                    <a:pt x="1215" y="2191"/>
                  </a:lnTo>
                  <a:cubicBezTo>
                    <a:pt x="1549" y="2191"/>
                    <a:pt x="1811" y="2119"/>
                    <a:pt x="1977" y="1988"/>
                  </a:cubicBezTo>
                  <a:cubicBezTo>
                    <a:pt x="2001" y="2024"/>
                    <a:pt x="2037" y="2048"/>
                    <a:pt x="2072" y="2084"/>
                  </a:cubicBezTo>
                  <a:cubicBezTo>
                    <a:pt x="2144" y="2131"/>
                    <a:pt x="2227" y="2167"/>
                    <a:pt x="2322" y="2167"/>
                  </a:cubicBezTo>
                  <a:cubicBezTo>
                    <a:pt x="2644" y="2167"/>
                    <a:pt x="3061" y="1857"/>
                    <a:pt x="3215" y="1512"/>
                  </a:cubicBezTo>
                  <a:cubicBezTo>
                    <a:pt x="3311" y="1274"/>
                    <a:pt x="3287" y="1060"/>
                    <a:pt x="3132" y="905"/>
                  </a:cubicBezTo>
                  <a:cubicBezTo>
                    <a:pt x="3025" y="786"/>
                    <a:pt x="2894" y="726"/>
                    <a:pt x="2763" y="726"/>
                  </a:cubicBezTo>
                  <a:cubicBezTo>
                    <a:pt x="2751" y="476"/>
                    <a:pt x="2608" y="250"/>
                    <a:pt x="2382" y="95"/>
                  </a:cubicBezTo>
                  <a:cubicBezTo>
                    <a:pt x="2275" y="36"/>
                    <a:pt x="2180" y="0"/>
                    <a:pt x="2072"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768;p37">
              <a:extLst>
                <a:ext uri="{FF2B5EF4-FFF2-40B4-BE49-F238E27FC236}">
                  <a16:creationId xmlns:a16="http://schemas.microsoft.com/office/drawing/2014/main" id="{CC460098-9A7C-495B-AB98-80F3BAE2E185}"/>
                </a:ext>
              </a:extLst>
            </p:cNvPr>
            <p:cNvSpPr/>
            <p:nvPr/>
          </p:nvSpPr>
          <p:spPr>
            <a:xfrm>
              <a:off x="2784978" y="2735928"/>
              <a:ext cx="491124" cy="402252"/>
            </a:xfrm>
            <a:custGeom>
              <a:avLst/>
              <a:gdLst/>
              <a:ahLst/>
              <a:cxnLst/>
              <a:rect l="l" t="t" r="r" b="b"/>
              <a:pathLst>
                <a:path w="15943" h="13058" extrusionOk="0">
                  <a:moveTo>
                    <a:pt x="6551" y="0"/>
                  </a:moveTo>
                  <a:cubicBezTo>
                    <a:pt x="6388" y="0"/>
                    <a:pt x="6213" y="22"/>
                    <a:pt x="6025" y="71"/>
                  </a:cubicBezTo>
                  <a:cubicBezTo>
                    <a:pt x="4370" y="512"/>
                    <a:pt x="5727" y="4595"/>
                    <a:pt x="5084" y="5095"/>
                  </a:cubicBezTo>
                  <a:cubicBezTo>
                    <a:pt x="5047" y="5124"/>
                    <a:pt x="5010" y="5138"/>
                    <a:pt x="4974" y="5138"/>
                  </a:cubicBezTo>
                  <a:cubicBezTo>
                    <a:pt x="4455" y="5138"/>
                    <a:pt x="3990" y="2397"/>
                    <a:pt x="2839" y="2397"/>
                  </a:cubicBezTo>
                  <a:cubicBezTo>
                    <a:pt x="2674" y="2397"/>
                    <a:pt x="2494" y="2453"/>
                    <a:pt x="2298" y="2583"/>
                  </a:cubicBezTo>
                  <a:cubicBezTo>
                    <a:pt x="0" y="4095"/>
                    <a:pt x="3084" y="9179"/>
                    <a:pt x="3084" y="9179"/>
                  </a:cubicBezTo>
                  <a:cubicBezTo>
                    <a:pt x="2915" y="11720"/>
                    <a:pt x="6165" y="13058"/>
                    <a:pt x="8502" y="13058"/>
                  </a:cubicBezTo>
                  <a:cubicBezTo>
                    <a:pt x="9132" y="13058"/>
                    <a:pt x="9696" y="12960"/>
                    <a:pt x="10108" y="12763"/>
                  </a:cubicBezTo>
                  <a:cubicBezTo>
                    <a:pt x="10180" y="12727"/>
                    <a:pt x="10251" y="12692"/>
                    <a:pt x="10323" y="12644"/>
                  </a:cubicBezTo>
                  <a:cubicBezTo>
                    <a:pt x="11109" y="12596"/>
                    <a:pt x="11894" y="12453"/>
                    <a:pt x="12335" y="12275"/>
                  </a:cubicBezTo>
                  <a:cubicBezTo>
                    <a:pt x="13478" y="11799"/>
                    <a:pt x="13764" y="9239"/>
                    <a:pt x="14097" y="8286"/>
                  </a:cubicBezTo>
                  <a:cubicBezTo>
                    <a:pt x="14430" y="7334"/>
                    <a:pt x="15942" y="3964"/>
                    <a:pt x="15514" y="3250"/>
                  </a:cubicBezTo>
                  <a:cubicBezTo>
                    <a:pt x="15276" y="2857"/>
                    <a:pt x="14526" y="2631"/>
                    <a:pt x="14145" y="2583"/>
                  </a:cubicBezTo>
                  <a:cubicBezTo>
                    <a:pt x="14145" y="2143"/>
                    <a:pt x="13680" y="1488"/>
                    <a:pt x="13406" y="1321"/>
                  </a:cubicBezTo>
                  <a:cubicBezTo>
                    <a:pt x="13122" y="1146"/>
                    <a:pt x="12880" y="1079"/>
                    <a:pt x="12676" y="1079"/>
                  </a:cubicBezTo>
                  <a:cubicBezTo>
                    <a:pt x="12051" y="1079"/>
                    <a:pt x="11787" y="1702"/>
                    <a:pt x="11787" y="1702"/>
                  </a:cubicBezTo>
                  <a:cubicBezTo>
                    <a:pt x="11787" y="1702"/>
                    <a:pt x="11323" y="142"/>
                    <a:pt x="10180" y="71"/>
                  </a:cubicBezTo>
                  <a:cubicBezTo>
                    <a:pt x="10149" y="69"/>
                    <a:pt x="10118" y="68"/>
                    <a:pt x="10088" y="68"/>
                  </a:cubicBezTo>
                  <a:cubicBezTo>
                    <a:pt x="8987" y="68"/>
                    <a:pt x="8311" y="1297"/>
                    <a:pt x="8311" y="1297"/>
                  </a:cubicBezTo>
                  <a:cubicBezTo>
                    <a:pt x="8311" y="1297"/>
                    <a:pt x="7807" y="0"/>
                    <a:pt x="6551" y="0"/>
                  </a:cubicBezTo>
                  <a:close/>
                </a:path>
              </a:pathLst>
            </a:custGeom>
            <a:solidFill>
              <a:srgbClr val="DE53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769;p37">
              <a:extLst>
                <a:ext uri="{FF2B5EF4-FFF2-40B4-BE49-F238E27FC236}">
                  <a16:creationId xmlns:a16="http://schemas.microsoft.com/office/drawing/2014/main" id="{6B04E603-80E8-4BCD-85EB-D8623CEC35EB}"/>
                </a:ext>
              </a:extLst>
            </p:cNvPr>
            <p:cNvSpPr/>
            <p:nvPr/>
          </p:nvSpPr>
          <p:spPr>
            <a:xfrm>
              <a:off x="2864917" y="2782104"/>
              <a:ext cx="108588" cy="90628"/>
            </a:xfrm>
            <a:custGeom>
              <a:avLst/>
              <a:gdLst/>
              <a:ahLst/>
              <a:cxnLst/>
              <a:rect l="l" t="t" r="r" b="b"/>
              <a:pathLst>
                <a:path w="3525" h="2942" extrusionOk="0">
                  <a:moveTo>
                    <a:pt x="3334" y="1"/>
                  </a:moveTo>
                  <a:cubicBezTo>
                    <a:pt x="1394" y="263"/>
                    <a:pt x="1" y="1799"/>
                    <a:pt x="1" y="1799"/>
                  </a:cubicBezTo>
                  <a:lnTo>
                    <a:pt x="382" y="2942"/>
                  </a:lnTo>
                  <a:cubicBezTo>
                    <a:pt x="286" y="2275"/>
                    <a:pt x="3525" y="1132"/>
                    <a:pt x="3525" y="1132"/>
                  </a:cubicBezTo>
                  <a:lnTo>
                    <a:pt x="3334" y="1"/>
                  </a:ln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770;p37">
              <a:extLst>
                <a:ext uri="{FF2B5EF4-FFF2-40B4-BE49-F238E27FC236}">
                  <a16:creationId xmlns:a16="http://schemas.microsoft.com/office/drawing/2014/main" id="{BFC95493-2F7D-401D-98D8-B7797D20B1A8}"/>
                </a:ext>
              </a:extLst>
            </p:cNvPr>
            <p:cNvSpPr/>
            <p:nvPr/>
          </p:nvSpPr>
          <p:spPr>
            <a:xfrm>
              <a:off x="2915160" y="3078295"/>
              <a:ext cx="217915" cy="95434"/>
            </a:xfrm>
            <a:custGeom>
              <a:avLst/>
              <a:gdLst/>
              <a:ahLst/>
              <a:cxnLst/>
              <a:rect l="l" t="t" r="r" b="b"/>
              <a:pathLst>
                <a:path w="7074" h="3098" extrusionOk="0">
                  <a:moveTo>
                    <a:pt x="2217" y="0"/>
                  </a:moveTo>
                  <a:cubicBezTo>
                    <a:pt x="1462" y="0"/>
                    <a:pt x="917" y="107"/>
                    <a:pt x="882" y="411"/>
                  </a:cubicBezTo>
                  <a:cubicBezTo>
                    <a:pt x="882" y="411"/>
                    <a:pt x="1" y="1994"/>
                    <a:pt x="787" y="2482"/>
                  </a:cubicBezTo>
                  <a:cubicBezTo>
                    <a:pt x="1340" y="2813"/>
                    <a:pt x="3872" y="3098"/>
                    <a:pt x="5449" y="3098"/>
                  </a:cubicBezTo>
                  <a:cubicBezTo>
                    <a:pt x="6145" y="3098"/>
                    <a:pt x="6655" y="3042"/>
                    <a:pt x="6728" y="2911"/>
                  </a:cubicBezTo>
                  <a:cubicBezTo>
                    <a:pt x="6966" y="2482"/>
                    <a:pt x="7073" y="625"/>
                    <a:pt x="7073" y="625"/>
                  </a:cubicBezTo>
                  <a:cubicBezTo>
                    <a:pt x="7073" y="625"/>
                    <a:pt x="4037" y="0"/>
                    <a:pt x="2217"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771;p37">
              <a:extLst>
                <a:ext uri="{FF2B5EF4-FFF2-40B4-BE49-F238E27FC236}">
                  <a16:creationId xmlns:a16="http://schemas.microsoft.com/office/drawing/2014/main" id="{D51F9B43-CC9F-473C-AAF3-51E9C6E7B939}"/>
                </a:ext>
              </a:extLst>
            </p:cNvPr>
            <p:cNvSpPr/>
            <p:nvPr/>
          </p:nvSpPr>
          <p:spPr>
            <a:xfrm>
              <a:off x="3034745" y="2782104"/>
              <a:ext cx="11028" cy="90628"/>
            </a:xfrm>
            <a:custGeom>
              <a:avLst/>
              <a:gdLst/>
              <a:ahLst/>
              <a:cxnLst/>
              <a:rect l="l" t="t" r="r" b="b"/>
              <a:pathLst>
                <a:path w="358" h="2942" extrusionOk="0">
                  <a:moveTo>
                    <a:pt x="203" y="1"/>
                  </a:moveTo>
                  <a:cubicBezTo>
                    <a:pt x="179" y="1"/>
                    <a:pt x="155" y="25"/>
                    <a:pt x="155" y="48"/>
                  </a:cubicBezTo>
                  <a:cubicBezTo>
                    <a:pt x="155" y="72"/>
                    <a:pt x="274" y="2132"/>
                    <a:pt x="12" y="2882"/>
                  </a:cubicBezTo>
                  <a:cubicBezTo>
                    <a:pt x="0" y="2906"/>
                    <a:pt x="12" y="2930"/>
                    <a:pt x="36" y="2942"/>
                  </a:cubicBezTo>
                  <a:lnTo>
                    <a:pt x="48" y="2942"/>
                  </a:lnTo>
                  <a:cubicBezTo>
                    <a:pt x="72" y="2942"/>
                    <a:pt x="95" y="2930"/>
                    <a:pt x="95" y="2906"/>
                  </a:cubicBezTo>
                  <a:cubicBezTo>
                    <a:pt x="357" y="2144"/>
                    <a:pt x="262" y="132"/>
                    <a:pt x="250" y="48"/>
                  </a:cubicBezTo>
                  <a:cubicBezTo>
                    <a:pt x="250" y="13"/>
                    <a:pt x="226" y="1"/>
                    <a:pt x="203"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772;p37">
              <a:extLst>
                <a:ext uri="{FF2B5EF4-FFF2-40B4-BE49-F238E27FC236}">
                  <a16:creationId xmlns:a16="http://schemas.microsoft.com/office/drawing/2014/main" id="{F91E4496-0C4D-4A49-A822-24E72FB81C93}"/>
                </a:ext>
              </a:extLst>
            </p:cNvPr>
            <p:cNvSpPr/>
            <p:nvPr/>
          </p:nvSpPr>
          <p:spPr>
            <a:xfrm>
              <a:off x="3122755" y="2789436"/>
              <a:ext cx="28279" cy="111175"/>
            </a:xfrm>
            <a:custGeom>
              <a:avLst/>
              <a:gdLst/>
              <a:ahLst/>
              <a:cxnLst/>
              <a:rect l="l" t="t" r="r" b="b"/>
              <a:pathLst>
                <a:path w="918" h="3609" extrusionOk="0">
                  <a:moveTo>
                    <a:pt x="870" y="1"/>
                  </a:moveTo>
                  <a:cubicBezTo>
                    <a:pt x="846" y="1"/>
                    <a:pt x="822" y="13"/>
                    <a:pt x="822" y="49"/>
                  </a:cubicBezTo>
                  <a:cubicBezTo>
                    <a:pt x="822" y="72"/>
                    <a:pt x="810" y="2275"/>
                    <a:pt x="24" y="3537"/>
                  </a:cubicBezTo>
                  <a:cubicBezTo>
                    <a:pt x="1" y="3561"/>
                    <a:pt x="13" y="3585"/>
                    <a:pt x="36" y="3597"/>
                  </a:cubicBezTo>
                  <a:cubicBezTo>
                    <a:pt x="36" y="3608"/>
                    <a:pt x="48" y="3608"/>
                    <a:pt x="60" y="3608"/>
                  </a:cubicBezTo>
                  <a:cubicBezTo>
                    <a:pt x="72" y="3608"/>
                    <a:pt x="96" y="3597"/>
                    <a:pt x="96" y="3585"/>
                  </a:cubicBezTo>
                  <a:cubicBezTo>
                    <a:pt x="906" y="2311"/>
                    <a:pt x="917" y="72"/>
                    <a:pt x="917" y="49"/>
                  </a:cubicBezTo>
                  <a:cubicBezTo>
                    <a:pt x="917" y="13"/>
                    <a:pt x="894" y="1"/>
                    <a:pt x="870"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773;p37">
              <a:extLst>
                <a:ext uri="{FF2B5EF4-FFF2-40B4-BE49-F238E27FC236}">
                  <a16:creationId xmlns:a16="http://schemas.microsoft.com/office/drawing/2014/main" id="{8F84C429-0D0C-432B-B4CF-DCBAFAC53105}"/>
                </a:ext>
              </a:extLst>
            </p:cNvPr>
            <p:cNvSpPr/>
            <p:nvPr/>
          </p:nvSpPr>
          <p:spPr>
            <a:xfrm>
              <a:off x="3190988" y="2820149"/>
              <a:ext cx="34132" cy="105415"/>
            </a:xfrm>
            <a:custGeom>
              <a:avLst/>
              <a:gdLst/>
              <a:ahLst/>
              <a:cxnLst/>
              <a:rect l="l" t="t" r="r" b="b"/>
              <a:pathLst>
                <a:path w="1108" h="3422" extrusionOk="0">
                  <a:moveTo>
                    <a:pt x="1047" y="1"/>
                  </a:moveTo>
                  <a:cubicBezTo>
                    <a:pt x="1028" y="1"/>
                    <a:pt x="1012" y="20"/>
                    <a:pt x="1012" y="40"/>
                  </a:cubicBezTo>
                  <a:cubicBezTo>
                    <a:pt x="1000" y="64"/>
                    <a:pt x="524" y="2552"/>
                    <a:pt x="12" y="3338"/>
                  </a:cubicBezTo>
                  <a:cubicBezTo>
                    <a:pt x="0" y="3362"/>
                    <a:pt x="12" y="3397"/>
                    <a:pt x="36" y="3409"/>
                  </a:cubicBezTo>
                  <a:cubicBezTo>
                    <a:pt x="36" y="3409"/>
                    <a:pt x="48" y="3421"/>
                    <a:pt x="60" y="3421"/>
                  </a:cubicBezTo>
                  <a:cubicBezTo>
                    <a:pt x="72" y="3421"/>
                    <a:pt x="84" y="3409"/>
                    <a:pt x="95" y="3397"/>
                  </a:cubicBezTo>
                  <a:cubicBezTo>
                    <a:pt x="619" y="2588"/>
                    <a:pt x="1084" y="159"/>
                    <a:pt x="1096" y="52"/>
                  </a:cubicBezTo>
                  <a:cubicBezTo>
                    <a:pt x="1108" y="28"/>
                    <a:pt x="1084" y="4"/>
                    <a:pt x="1060" y="4"/>
                  </a:cubicBezTo>
                  <a:cubicBezTo>
                    <a:pt x="1056" y="2"/>
                    <a:pt x="1051" y="1"/>
                    <a:pt x="1047"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774;p37">
              <a:extLst>
                <a:ext uri="{FF2B5EF4-FFF2-40B4-BE49-F238E27FC236}">
                  <a16:creationId xmlns:a16="http://schemas.microsoft.com/office/drawing/2014/main" id="{C84DEF80-5C04-42E8-824E-B4DABF849C65}"/>
                </a:ext>
              </a:extLst>
            </p:cNvPr>
            <p:cNvSpPr/>
            <p:nvPr/>
          </p:nvSpPr>
          <p:spPr>
            <a:xfrm>
              <a:off x="3013828" y="2800464"/>
              <a:ext cx="46978" cy="37058"/>
            </a:xfrm>
            <a:custGeom>
              <a:avLst/>
              <a:gdLst/>
              <a:ahLst/>
              <a:cxnLst/>
              <a:rect l="l" t="t" r="r" b="b"/>
              <a:pathLst>
                <a:path w="1525" h="1203" extrusionOk="0">
                  <a:moveTo>
                    <a:pt x="358" y="0"/>
                  </a:moveTo>
                  <a:cubicBezTo>
                    <a:pt x="358" y="0"/>
                    <a:pt x="96" y="155"/>
                    <a:pt x="48" y="250"/>
                  </a:cubicBezTo>
                  <a:cubicBezTo>
                    <a:pt x="1" y="333"/>
                    <a:pt x="1239" y="1203"/>
                    <a:pt x="1239" y="1203"/>
                  </a:cubicBezTo>
                  <a:cubicBezTo>
                    <a:pt x="1239" y="1203"/>
                    <a:pt x="1441" y="881"/>
                    <a:pt x="1489" y="822"/>
                  </a:cubicBezTo>
                  <a:cubicBezTo>
                    <a:pt x="1525" y="774"/>
                    <a:pt x="358" y="0"/>
                    <a:pt x="358"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775;p37">
              <a:extLst>
                <a:ext uri="{FF2B5EF4-FFF2-40B4-BE49-F238E27FC236}">
                  <a16:creationId xmlns:a16="http://schemas.microsoft.com/office/drawing/2014/main" id="{0CF5DA63-1EA4-45E3-A9F0-8108A2EB1105}"/>
                </a:ext>
              </a:extLst>
            </p:cNvPr>
            <p:cNvSpPr/>
            <p:nvPr/>
          </p:nvSpPr>
          <p:spPr>
            <a:xfrm>
              <a:off x="3011980" y="2799078"/>
              <a:ext cx="49196" cy="39923"/>
            </a:xfrm>
            <a:custGeom>
              <a:avLst/>
              <a:gdLst/>
              <a:ahLst/>
              <a:cxnLst/>
              <a:rect l="l" t="t" r="r" b="b"/>
              <a:pathLst>
                <a:path w="1597" h="1296" extrusionOk="0">
                  <a:moveTo>
                    <a:pt x="418" y="105"/>
                  </a:moveTo>
                  <a:cubicBezTo>
                    <a:pt x="882" y="414"/>
                    <a:pt x="1394" y="771"/>
                    <a:pt x="1489" y="867"/>
                  </a:cubicBezTo>
                  <a:cubicBezTo>
                    <a:pt x="1442" y="938"/>
                    <a:pt x="1334" y="1093"/>
                    <a:pt x="1287" y="1176"/>
                  </a:cubicBezTo>
                  <a:cubicBezTo>
                    <a:pt x="775" y="807"/>
                    <a:pt x="227" y="402"/>
                    <a:pt x="168" y="295"/>
                  </a:cubicBezTo>
                  <a:cubicBezTo>
                    <a:pt x="203" y="247"/>
                    <a:pt x="322" y="164"/>
                    <a:pt x="418" y="105"/>
                  </a:cubicBezTo>
                  <a:close/>
                  <a:moveTo>
                    <a:pt x="418" y="0"/>
                  </a:moveTo>
                  <a:cubicBezTo>
                    <a:pt x="409" y="0"/>
                    <a:pt x="400" y="3"/>
                    <a:pt x="394" y="9"/>
                  </a:cubicBezTo>
                  <a:cubicBezTo>
                    <a:pt x="346" y="33"/>
                    <a:pt x="120" y="176"/>
                    <a:pt x="72" y="271"/>
                  </a:cubicBezTo>
                  <a:cubicBezTo>
                    <a:pt x="49" y="307"/>
                    <a:pt x="1" y="390"/>
                    <a:pt x="1275" y="1283"/>
                  </a:cubicBezTo>
                  <a:cubicBezTo>
                    <a:pt x="1287" y="1283"/>
                    <a:pt x="1287" y="1295"/>
                    <a:pt x="1299" y="1295"/>
                  </a:cubicBezTo>
                  <a:lnTo>
                    <a:pt x="1311" y="1295"/>
                  </a:lnTo>
                  <a:cubicBezTo>
                    <a:pt x="1323" y="1283"/>
                    <a:pt x="1334" y="1283"/>
                    <a:pt x="1346" y="1271"/>
                  </a:cubicBezTo>
                  <a:cubicBezTo>
                    <a:pt x="1418" y="1140"/>
                    <a:pt x="1549" y="938"/>
                    <a:pt x="1585" y="902"/>
                  </a:cubicBezTo>
                  <a:cubicBezTo>
                    <a:pt x="1596" y="890"/>
                    <a:pt x="1596" y="867"/>
                    <a:pt x="1596" y="855"/>
                  </a:cubicBezTo>
                  <a:cubicBezTo>
                    <a:pt x="1596" y="831"/>
                    <a:pt x="1585" y="759"/>
                    <a:pt x="442" y="9"/>
                  </a:cubicBezTo>
                  <a:cubicBezTo>
                    <a:pt x="436" y="3"/>
                    <a:pt x="427" y="0"/>
                    <a:pt x="418"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776;p37">
              <a:extLst>
                <a:ext uri="{FF2B5EF4-FFF2-40B4-BE49-F238E27FC236}">
                  <a16:creationId xmlns:a16="http://schemas.microsoft.com/office/drawing/2014/main" id="{F84F4FD2-B9E6-442D-BE16-4A89C588A824}"/>
                </a:ext>
              </a:extLst>
            </p:cNvPr>
            <p:cNvSpPr/>
            <p:nvPr/>
          </p:nvSpPr>
          <p:spPr>
            <a:xfrm>
              <a:off x="3018233" y="2798031"/>
              <a:ext cx="42203" cy="40231"/>
            </a:xfrm>
            <a:custGeom>
              <a:avLst/>
              <a:gdLst/>
              <a:ahLst/>
              <a:cxnLst/>
              <a:rect l="l" t="t" r="r" b="b"/>
              <a:pathLst>
                <a:path w="1370" h="1306" extrusionOk="0">
                  <a:moveTo>
                    <a:pt x="1127" y="0"/>
                  </a:moveTo>
                  <a:cubicBezTo>
                    <a:pt x="975" y="0"/>
                    <a:pt x="0" y="1008"/>
                    <a:pt x="0" y="1008"/>
                  </a:cubicBezTo>
                  <a:cubicBezTo>
                    <a:pt x="0" y="1008"/>
                    <a:pt x="227" y="1270"/>
                    <a:pt x="346" y="1305"/>
                  </a:cubicBezTo>
                  <a:cubicBezTo>
                    <a:pt x="347" y="1306"/>
                    <a:pt x="349" y="1306"/>
                    <a:pt x="350" y="1306"/>
                  </a:cubicBezTo>
                  <a:cubicBezTo>
                    <a:pt x="497" y="1306"/>
                    <a:pt x="1370" y="281"/>
                    <a:pt x="1370" y="281"/>
                  </a:cubicBezTo>
                  <a:cubicBezTo>
                    <a:pt x="1370" y="281"/>
                    <a:pt x="1227" y="103"/>
                    <a:pt x="1143" y="8"/>
                  </a:cubicBezTo>
                  <a:cubicBezTo>
                    <a:pt x="1140" y="3"/>
                    <a:pt x="1135" y="0"/>
                    <a:pt x="1127"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777;p37">
              <a:extLst>
                <a:ext uri="{FF2B5EF4-FFF2-40B4-BE49-F238E27FC236}">
                  <a16:creationId xmlns:a16="http://schemas.microsoft.com/office/drawing/2014/main" id="{F3B857B7-C5B8-4AF1-8C62-E3A713E43F5F}"/>
                </a:ext>
              </a:extLst>
            </p:cNvPr>
            <p:cNvSpPr/>
            <p:nvPr/>
          </p:nvSpPr>
          <p:spPr>
            <a:xfrm>
              <a:off x="3016385" y="2796429"/>
              <a:ext cx="45899" cy="43312"/>
            </a:xfrm>
            <a:custGeom>
              <a:avLst/>
              <a:gdLst/>
              <a:ahLst/>
              <a:cxnLst/>
              <a:rect l="l" t="t" r="r" b="b"/>
              <a:pathLst>
                <a:path w="1490" h="1406" extrusionOk="0">
                  <a:moveTo>
                    <a:pt x="1180" y="95"/>
                  </a:moveTo>
                  <a:lnTo>
                    <a:pt x="1370" y="333"/>
                  </a:lnTo>
                  <a:cubicBezTo>
                    <a:pt x="965" y="810"/>
                    <a:pt x="513" y="1286"/>
                    <a:pt x="418" y="1310"/>
                  </a:cubicBezTo>
                  <a:cubicBezTo>
                    <a:pt x="346" y="1286"/>
                    <a:pt x="203" y="1155"/>
                    <a:pt x="120" y="1060"/>
                  </a:cubicBezTo>
                  <a:cubicBezTo>
                    <a:pt x="572" y="607"/>
                    <a:pt x="1072" y="143"/>
                    <a:pt x="1180" y="95"/>
                  </a:cubicBezTo>
                  <a:close/>
                  <a:moveTo>
                    <a:pt x="1191" y="0"/>
                  </a:moveTo>
                  <a:cubicBezTo>
                    <a:pt x="1025" y="0"/>
                    <a:pt x="251" y="786"/>
                    <a:pt x="25" y="1024"/>
                  </a:cubicBezTo>
                  <a:cubicBezTo>
                    <a:pt x="1" y="1048"/>
                    <a:pt x="1" y="1072"/>
                    <a:pt x="25" y="1095"/>
                  </a:cubicBezTo>
                  <a:cubicBezTo>
                    <a:pt x="48" y="1119"/>
                    <a:pt x="263" y="1369"/>
                    <a:pt x="394" y="1405"/>
                  </a:cubicBezTo>
                  <a:lnTo>
                    <a:pt x="418" y="1405"/>
                  </a:lnTo>
                  <a:cubicBezTo>
                    <a:pt x="560" y="1405"/>
                    <a:pt x="1203" y="679"/>
                    <a:pt x="1465" y="369"/>
                  </a:cubicBezTo>
                  <a:cubicBezTo>
                    <a:pt x="1489" y="345"/>
                    <a:pt x="1489" y="322"/>
                    <a:pt x="1477" y="310"/>
                  </a:cubicBezTo>
                  <a:lnTo>
                    <a:pt x="1251" y="24"/>
                  </a:lnTo>
                  <a:cubicBezTo>
                    <a:pt x="1239" y="12"/>
                    <a:pt x="1215" y="0"/>
                    <a:pt x="1191"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778;p37">
              <a:extLst>
                <a:ext uri="{FF2B5EF4-FFF2-40B4-BE49-F238E27FC236}">
                  <a16:creationId xmlns:a16="http://schemas.microsoft.com/office/drawing/2014/main" id="{041F6709-4475-4D5B-9A48-02D45B074C51}"/>
                </a:ext>
              </a:extLst>
            </p:cNvPr>
            <p:cNvSpPr/>
            <p:nvPr/>
          </p:nvSpPr>
          <p:spPr>
            <a:xfrm>
              <a:off x="3191727" y="2848120"/>
              <a:ext cx="44020" cy="40755"/>
            </a:xfrm>
            <a:custGeom>
              <a:avLst/>
              <a:gdLst/>
              <a:ahLst/>
              <a:cxnLst/>
              <a:rect l="l" t="t" r="r" b="b"/>
              <a:pathLst>
                <a:path w="1429" h="1323" extrusionOk="0">
                  <a:moveTo>
                    <a:pt x="393" y="1"/>
                  </a:moveTo>
                  <a:cubicBezTo>
                    <a:pt x="393" y="1"/>
                    <a:pt x="119" y="120"/>
                    <a:pt x="60" y="191"/>
                  </a:cubicBezTo>
                  <a:cubicBezTo>
                    <a:pt x="0" y="275"/>
                    <a:pt x="1084" y="1322"/>
                    <a:pt x="1084" y="1322"/>
                  </a:cubicBezTo>
                  <a:cubicBezTo>
                    <a:pt x="1084" y="1322"/>
                    <a:pt x="1334" y="1025"/>
                    <a:pt x="1381" y="989"/>
                  </a:cubicBezTo>
                  <a:cubicBezTo>
                    <a:pt x="1429" y="941"/>
                    <a:pt x="393" y="1"/>
                    <a:pt x="393" y="1"/>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779;p37">
              <a:extLst>
                <a:ext uri="{FF2B5EF4-FFF2-40B4-BE49-F238E27FC236}">
                  <a16:creationId xmlns:a16="http://schemas.microsoft.com/office/drawing/2014/main" id="{E01B0D70-0142-44F0-AB6C-ADC5042C5BED}"/>
                </a:ext>
              </a:extLst>
            </p:cNvPr>
            <p:cNvSpPr/>
            <p:nvPr/>
          </p:nvSpPr>
          <p:spPr>
            <a:xfrm>
              <a:off x="3189879" y="2846672"/>
              <a:ext cx="45869" cy="43681"/>
            </a:xfrm>
            <a:custGeom>
              <a:avLst/>
              <a:gdLst/>
              <a:ahLst/>
              <a:cxnLst/>
              <a:rect l="l" t="t" r="r" b="b"/>
              <a:pathLst>
                <a:path w="1489" h="1418" extrusionOk="0">
                  <a:moveTo>
                    <a:pt x="441" y="107"/>
                  </a:moveTo>
                  <a:cubicBezTo>
                    <a:pt x="858" y="477"/>
                    <a:pt x="1310" y="905"/>
                    <a:pt x="1382" y="1024"/>
                  </a:cubicBezTo>
                  <a:cubicBezTo>
                    <a:pt x="1322" y="1084"/>
                    <a:pt x="1203" y="1227"/>
                    <a:pt x="1144" y="1298"/>
                  </a:cubicBezTo>
                  <a:cubicBezTo>
                    <a:pt x="691" y="858"/>
                    <a:pt x="215" y="369"/>
                    <a:pt x="167" y="250"/>
                  </a:cubicBezTo>
                  <a:cubicBezTo>
                    <a:pt x="215" y="215"/>
                    <a:pt x="346" y="143"/>
                    <a:pt x="441" y="107"/>
                  </a:cubicBezTo>
                  <a:close/>
                  <a:moveTo>
                    <a:pt x="429" y="0"/>
                  </a:moveTo>
                  <a:cubicBezTo>
                    <a:pt x="382" y="24"/>
                    <a:pt x="143" y="131"/>
                    <a:pt x="84" y="215"/>
                  </a:cubicBezTo>
                  <a:cubicBezTo>
                    <a:pt x="48" y="250"/>
                    <a:pt x="1" y="322"/>
                    <a:pt x="1108" y="1405"/>
                  </a:cubicBezTo>
                  <a:cubicBezTo>
                    <a:pt x="1120" y="1405"/>
                    <a:pt x="1132" y="1417"/>
                    <a:pt x="1144" y="1417"/>
                  </a:cubicBezTo>
                  <a:cubicBezTo>
                    <a:pt x="1155" y="1417"/>
                    <a:pt x="1179" y="1405"/>
                    <a:pt x="1179" y="1393"/>
                  </a:cubicBezTo>
                  <a:cubicBezTo>
                    <a:pt x="1286" y="1286"/>
                    <a:pt x="1441" y="1096"/>
                    <a:pt x="1477" y="1072"/>
                  </a:cubicBezTo>
                  <a:cubicBezTo>
                    <a:pt x="1489" y="1060"/>
                    <a:pt x="1489" y="1048"/>
                    <a:pt x="1489" y="1036"/>
                  </a:cubicBezTo>
                  <a:cubicBezTo>
                    <a:pt x="1489" y="1000"/>
                    <a:pt x="1489" y="929"/>
                    <a:pt x="489" y="12"/>
                  </a:cubicBezTo>
                  <a:cubicBezTo>
                    <a:pt x="465" y="0"/>
                    <a:pt x="453" y="0"/>
                    <a:pt x="429"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780;p37">
              <a:extLst>
                <a:ext uri="{FF2B5EF4-FFF2-40B4-BE49-F238E27FC236}">
                  <a16:creationId xmlns:a16="http://schemas.microsoft.com/office/drawing/2014/main" id="{4AE97FAE-0201-4A70-8C81-03C76302E37D}"/>
                </a:ext>
              </a:extLst>
            </p:cNvPr>
            <p:cNvSpPr/>
            <p:nvPr/>
          </p:nvSpPr>
          <p:spPr>
            <a:xfrm>
              <a:off x="3192805" y="2850060"/>
              <a:ext cx="45530" cy="35949"/>
            </a:xfrm>
            <a:custGeom>
              <a:avLst/>
              <a:gdLst/>
              <a:ahLst/>
              <a:cxnLst/>
              <a:rect l="l" t="t" r="r" b="b"/>
              <a:pathLst>
                <a:path w="1478" h="1167" extrusionOk="0">
                  <a:moveTo>
                    <a:pt x="1278" y="1"/>
                  </a:moveTo>
                  <a:cubicBezTo>
                    <a:pt x="1106" y="1"/>
                    <a:pt x="1" y="819"/>
                    <a:pt x="1" y="819"/>
                  </a:cubicBezTo>
                  <a:cubicBezTo>
                    <a:pt x="1" y="819"/>
                    <a:pt x="191" y="1117"/>
                    <a:pt x="298" y="1164"/>
                  </a:cubicBezTo>
                  <a:cubicBezTo>
                    <a:pt x="302" y="1165"/>
                    <a:pt x="305" y="1166"/>
                    <a:pt x="310" y="1166"/>
                  </a:cubicBezTo>
                  <a:cubicBezTo>
                    <a:pt x="472" y="1166"/>
                    <a:pt x="1477" y="319"/>
                    <a:pt x="1477" y="319"/>
                  </a:cubicBezTo>
                  <a:cubicBezTo>
                    <a:pt x="1477" y="319"/>
                    <a:pt x="1358" y="116"/>
                    <a:pt x="1299" y="9"/>
                  </a:cubicBezTo>
                  <a:cubicBezTo>
                    <a:pt x="1295" y="3"/>
                    <a:pt x="1288" y="1"/>
                    <a:pt x="1278" y="1"/>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781;p37">
              <a:extLst>
                <a:ext uri="{FF2B5EF4-FFF2-40B4-BE49-F238E27FC236}">
                  <a16:creationId xmlns:a16="http://schemas.microsoft.com/office/drawing/2014/main" id="{4DC5F8AF-2E3A-4FFF-B923-2F9BAAF224AA}"/>
                </a:ext>
              </a:extLst>
            </p:cNvPr>
            <p:cNvSpPr/>
            <p:nvPr/>
          </p:nvSpPr>
          <p:spPr>
            <a:xfrm>
              <a:off x="3191357" y="2848489"/>
              <a:ext cx="48425" cy="38907"/>
            </a:xfrm>
            <a:custGeom>
              <a:avLst/>
              <a:gdLst/>
              <a:ahLst/>
              <a:cxnLst/>
              <a:rect l="l" t="t" r="r" b="b"/>
              <a:pathLst>
                <a:path w="1572" h="1263" extrusionOk="0">
                  <a:moveTo>
                    <a:pt x="1310" y="96"/>
                  </a:moveTo>
                  <a:lnTo>
                    <a:pt x="1465" y="358"/>
                  </a:lnTo>
                  <a:cubicBezTo>
                    <a:pt x="988" y="763"/>
                    <a:pt x="464" y="1168"/>
                    <a:pt x="369" y="1168"/>
                  </a:cubicBezTo>
                  <a:cubicBezTo>
                    <a:pt x="298" y="1144"/>
                    <a:pt x="179" y="989"/>
                    <a:pt x="119" y="882"/>
                  </a:cubicBezTo>
                  <a:cubicBezTo>
                    <a:pt x="548" y="560"/>
                    <a:pt x="1179" y="120"/>
                    <a:pt x="1310" y="96"/>
                  </a:cubicBezTo>
                  <a:close/>
                  <a:moveTo>
                    <a:pt x="1322" y="1"/>
                  </a:moveTo>
                  <a:cubicBezTo>
                    <a:pt x="1131" y="1"/>
                    <a:pt x="203" y="691"/>
                    <a:pt x="24" y="834"/>
                  </a:cubicBezTo>
                  <a:cubicBezTo>
                    <a:pt x="0" y="846"/>
                    <a:pt x="0" y="882"/>
                    <a:pt x="12" y="894"/>
                  </a:cubicBezTo>
                  <a:cubicBezTo>
                    <a:pt x="24" y="929"/>
                    <a:pt x="203" y="1203"/>
                    <a:pt x="334" y="1263"/>
                  </a:cubicBezTo>
                  <a:lnTo>
                    <a:pt x="357" y="1263"/>
                  </a:lnTo>
                  <a:cubicBezTo>
                    <a:pt x="536" y="1263"/>
                    <a:pt x="1381" y="548"/>
                    <a:pt x="1548" y="406"/>
                  </a:cubicBezTo>
                  <a:cubicBezTo>
                    <a:pt x="1572" y="394"/>
                    <a:pt x="1572" y="370"/>
                    <a:pt x="1560" y="346"/>
                  </a:cubicBezTo>
                  <a:lnTo>
                    <a:pt x="1381" y="37"/>
                  </a:lnTo>
                  <a:cubicBezTo>
                    <a:pt x="1381" y="25"/>
                    <a:pt x="1357" y="1"/>
                    <a:pt x="1322"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782;p37">
              <a:extLst>
                <a:ext uri="{FF2B5EF4-FFF2-40B4-BE49-F238E27FC236}">
                  <a16:creationId xmlns:a16="http://schemas.microsoft.com/office/drawing/2014/main" id="{101CA870-AA6F-4D43-89B0-9F879EF7484D}"/>
                </a:ext>
              </a:extLst>
            </p:cNvPr>
            <p:cNvSpPr/>
            <p:nvPr/>
          </p:nvSpPr>
          <p:spPr>
            <a:xfrm>
              <a:off x="3119828" y="2818793"/>
              <a:ext cx="44421" cy="40724"/>
            </a:xfrm>
            <a:custGeom>
              <a:avLst/>
              <a:gdLst/>
              <a:ahLst/>
              <a:cxnLst/>
              <a:rect l="l" t="t" r="r" b="b"/>
              <a:pathLst>
                <a:path w="1442" h="1322" extrusionOk="0">
                  <a:moveTo>
                    <a:pt x="393" y="0"/>
                  </a:moveTo>
                  <a:cubicBezTo>
                    <a:pt x="393" y="0"/>
                    <a:pt x="119" y="119"/>
                    <a:pt x="60" y="191"/>
                  </a:cubicBezTo>
                  <a:cubicBezTo>
                    <a:pt x="0" y="274"/>
                    <a:pt x="1096" y="1322"/>
                    <a:pt x="1096" y="1322"/>
                  </a:cubicBezTo>
                  <a:cubicBezTo>
                    <a:pt x="1096" y="1322"/>
                    <a:pt x="1334" y="1024"/>
                    <a:pt x="1393" y="989"/>
                  </a:cubicBezTo>
                  <a:cubicBezTo>
                    <a:pt x="1441" y="941"/>
                    <a:pt x="393" y="0"/>
                    <a:pt x="393"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783;p37">
              <a:extLst>
                <a:ext uri="{FF2B5EF4-FFF2-40B4-BE49-F238E27FC236}">
                  <a16:creationId xmlns:a16="http://schemas.microsoft.com/office/drawing/2014/main" id="{4246AD64-DF83-4D42-8EEA-D6F487769F4D}"/>
                </a:ext>
              </a:extLst>
            </p:cNvPr>
            <p:cNvSpPr/>
            <p:nvPr/>
          </p:nvSpPr>
          <p:spPr>
            <a:xfrm>
              <a:off x="3117980" y="2817315"/>
              <a:ext cx="46269" cy="43681"/>
            </a:xfrm>
            <a:custGeom>
              <a:avLst/>
              <a:gdLst/>
              <a:ahLst/>
              <a:cxnLst/>
              <a:rect l="l" t="t" r="r" b="b"/>
              <a:pathLst>
                <a:path w="1502" h="1418" extrusionOk="0">
                  <a:moveTo>
                    <a:pt x="441" y="108"/>
                  </a:moveTo>
                  <a:cubicBezTo>
                    <a:pt x="870" y="489"/>
                    <a:pt x="1311" y="906"/>
                    <a:pt x="1394" y="1025"/>
                  </a:cubicBezTo>
                  <a:cubicBezTo>
                    <a:pt x="1334" y="1084"/>
                    <a:pt x="1203" y="1227"/>
                    <a:pt x="1144" y="1299"/>
                  </a:cubicBezTo>
                  <a:cubicBezTo>
                    <a:pt x="691" y="858"/>
                    <a:pt x="227" y="370"/>
                    <a:pt x="168" y="251"/>
                  </a:cubicBezTo>
                  <a:cubicBezTo>
                    <a:pt x="227" y="215"/>
                    <a:pt x="358" y="144"/>
                    <a:pt x="441" y="108"/>
                  </a:cubicBezTo>
                  <a:close/>
                  <a:moveTo>
                    <a:pt x="441" y="1"/>
                  </a:moveTo>
                  <a:cubicBezTo>
                    <a:pt x="394" y="25"/>
                    <a:pt x="144" y="132"/>
                    <a:pt x="84" y="215"/>
                  </a:cubicBezTo>
                  <a:cubicBezTo>
                    <a:pt x="60" y="251"/>
                    <a:pt x="1" y="322"/>
                    <a:pt x="1120" y="1394"/>
                  </a:cubicBezTo>
                  <a:cubicBezTo>
                    <a:pt x="1132" y="1406"/>
                    <a:pt x="1144" y="1418"/>
                    <a:pt x="1156" y="1418"/>
                  </a:cubicBezTo>
                  <a:cubicBezTo>
                    <a:pt x="1168" y="1418"/>
                    <a:pt x="1180" y="1406"/>
                    <a:pt x="1192" y="1394"/>
                  </a:cubicBezTo>
                  <a:cubicBezTo>
                    <a:pt x="1287" y="1287"/>
                    <a:pt x="1442" y="1096"/>
                    <a:pt x="1477" y="1072"/>
                  </a:cubicBezTo>
                  <a:cubicBezTo>
                    <a:pt x="1489" y="1060"/>
                    <a:pt x="1501" y="1037"/>
                    <a:pt x="1501" y="1025"/>
                  </a:cubicBezTo>
                  <a:cubicBezTo>
                    <a:pt x="1501" y="1001"/>
                    <a:pt x="1501" y="929"/>
                    <a:pt x="489" y="13"/>
                  </a:cubicBezTo>
                  <a:cubicBezTo>
                    <a:pt x="477" y="1"/>
                    <a:pt x="453" y="1"/>
                    <a:pt x="441"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784;p37">
              <a:extLst>
                <a:ext uri="{FF2B5EF4-FFF2-40B4-BE49-F238E27FC236}">
                  <a16:creationId xmlns:a16="http://schemas.microsoft.com/office/drawing/2014/main" id="{CE42B7F4-7DD5-446D-9179-AB2C7A3A1C7D}"/>
                </a:ext>
              </a:extLst>
            </p:cNvPr>
            <p:cNvSpPr/>
            <p:nvPr/>
          </p:nvSpPr>
          <p:spPr>
            <a:xfrm>
              <a:off x="3121307" y="2820672"/>
              <a:ext cx="45129" cy="35980"/>
            </a:xfrm>
            <a:custGeom>
              <a:avLst/>
              <a:gdLst/>
              <a:ahLst/>
              <a:cxnLst/>
              <a:rect l="l" t="t" r="r" b="b"/>
              <a:pathLst>
                <a:path w="1465" h="1168" extrusionOk="0">
                  <a:moveTo>
                    <a:pt x="1263" y="0"/>
                  </a:moveTo>
                  <a:cubicBezTo>
                    <a:pt x="1083" y="0"/>
                    <a:pt x="0" y="820"/>
                    <a:pt x="0" y="820"/>
                  </a:cubicBezTo>
                  <a:cubicBezTo>
                    <a:pt x="0" y="820"/>
                    <a:pt x="179" y="1118"/>
                    <a:pt x="298" y="1166"/>
                  </a:cubicBezTo>
                  <a:cubicBezTo>
                    <a:pt x="301" y="1167"/>
                    <a:pt x="305" y="1168"/>
                    <a:pt x="309" y="1168"/>
                  </a:cubicBezTo>
                  <a:cubicBezTo>
                    <a:pt x="470" y="1168"/>
                    <a:pt x="1465" y="320"/>
                    <a:pt x="1465" y="320"/>
                  </a:cubicBezTo>
                  <a:cubicBezTo>
                    <a:pt x="1465" y="320"/>
                    <a:pt x="1357" y="118"/>
                    <a:pt x="1286" y="11"/>
                  </a:cubicBezTo>
                  <a:cubicBezTo>
                    <a:pt x="1282" y="4"/>
                    <a:pt x="1275" y="0"/>
                    <a:pt x="1263"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785;p37">
              <a:extLst>
                <a:ext uri="{FF2B5EF4-FFF2-40B4-BE49-F238E27FC236}">
                  <a16:creationId xmlns:a16="http://schemas.microsoft.com/office/drawing/2014/main" id="{E4CE7AA3-644A-430F-9F7C-36FCDBF5F30F}"/>
                </a:ext>
              </a:extLst>
            </p:cNvPr>
            <p:cNvSpPr/>
            <p:nvPr/>
          </p:nvSpPr>
          <p:spPr>
            <a:xfrm>
              <a:off x="3119458" y="2819163"/>
              <a:ext cx="48826" cy="38907"/>
            </a:xfrm>
            <a:custGeom>
              <a:avLst/>
              <a:gdLst/>
              <a:ahLst/>
              <a:cxnLst/>
              <a:rect l="l" t="t" r="r" b="b"/>
              <a:pathLst>
                <a:path w="1585" h="1263" extrusionOk="0">
                  <a:moveTo>
                    <a:pt x="1322" y="96"/>
                  </a:moveTo>
                  <a:lnTo>
                    <a:pt x="1465" y="357"/>
                  </a:lnTo>
                  <a:cubicBezTo>
                    <a:pt x="1001" y="762"/>
                    <a:pt x="465" y="1167"/>
                    <a:pt x="370" y="1167"/>
                  </a:cubicBezTo>
                  <a:cubicBezTo>
                    <a:pt x="298" y="1131"/>
                    <a:pt x="191" y="989"/>
                    <a:pt x="120" y="881"/>
                  </a:cubicBezTo>
                  <a:cubicBezTo>
                    <a:pt x="560" y="560"/>
                    <a:pt x="1179" y="119"/>
                    <a:pt x="1322" y="96"/>
                  </a:cubicBezTo>
                  <a:close/>
                  <a:moveTo>
                    <a:pt x="1334" y="0"/>
                  </a:moveTo>
                  <a:cubicBezTo>
                    <a:pt x="1144" y="0"/>
                    <a:pt x="215" y="691"/>
                    <a:pt x="24" y="834"/>
                  </a:cubicBezTo>
                  <a:cubicBezTo>
                    <a:pt x="12" y="846"/>
                    <a:pt x="1" y="869"/>
                    <a:pt x="12" y="893"/>
                  </a:cubicBezTo>
                  <a:cubicBezTo>
                    <a:pt x="36" y="929"/>
                    <a:pt x="215" y="1203"/>
                    <a:pt x="334" y="1262"/>
                  </a:cubicBezTo>
                  <a:lnTo>
                    <a:pt x="370" y="1262"/>
                  </a:lnTo>
                  <a:cubicBezTo>
                    <a:pt x="536" y="1262"/>
                    <a:pt x="1394" y="548"/>
                    <a:pt x="1560" y="405"/>
                  </a:cubicBezTo>
                  <a:cubicBezTo>
                    <a:pt x="1572" y="393"/>
                    <a:pt x="1584" y="369"/>
                    <a:pt x="1572" y="346"/>
                  </a:cubicBezTo>
                  <a:lnTo>
                    <a:pt x="1394" y="36"/>
                  </a:lnTo>
                  <a:cubicBezTo>
                    <a:pt x="1382" y="24"/>
                    <a:pt x="1370" y="0"/>
                    <a:pt x="1334"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786;p37">
              <a:extLst>
                <a:ext uri="{FF2B5EF4-FFF2-40B4-BE49-F238E27FC236}">
                  <a16:creationId xmlns:a16="http://schemas.microsoft.com/office/drawing/2014/main" id="{6980CE8E-6501-4DAA-9D6E-8D12C85B6D42}"/>
                </a:ext>
              </a:extLst>
            </p:cNvPr>
            <p:cNvSpPr/>
            <p:nvPr/>
          </p:nvSpPr>
          <p:spPr>
            <a:xfrm>
              <a:off x="3005757" y="2892510"/>
              <a:ext cx="165823" cy="52492"/>
            </a:xfrm>
            <a:custGeom>
              <a:avLst/>
              <a:gdLst/>
              <a:ahLst/>
              <a:cxnLst/>
              <a:rect l="l" t="t" r="r" b="b"/>
              <a:pathLst>
                <a:path w="5383" h="1704" extrusionOk="0">
                  <a:moveTo>
                    <a:pt x="1" y="1"/>
                  </a:moveTo>
                  <a:lnTo>
                    <a:pt x="5382" y="1703"/>
                  </a:lnTo>
                  <a:cubicBezTo>
                    <a:pt x="4180" y="1"/>
                    <a:pt x="1" y="1"/>
                    <a:pt x="1" y="1"/>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787;p37">
              <a:extLst>
                <a:ext uri="{FF2B5EF4-FFF2-40B4-BE49-F238E27FC236}">
                  <a16:creationId xmlns:a16="http://schemas.microsoft.com/office/drawing/2014/main" id="{3EE50A99-D8E0-4EF4-A0B1-CEC3894F32CC}"/>
                </a:ext>
              </a:extLst>
            </p:cNvPr>
            <p:cNvSpPr/>
            <p:nvPr/>
          </p:nvSpPr>
          <p:spPr>
            <a:xfrm>
              <a:off x="3004278" y="2891031"/>
              <a:ext cx="168750" cy="55049"/>
            </a:xfrm>
            <a:custGeom>
              <a:avLst/>
              <a:gdLst/>
              <a:ahLst/>
              <a:cxnLst/>
              <a:rect l="l" t="t" r="r" b="b"/>
              <a:pathLst>
                <a:path w="5478" h="1787" extrusionOk="0">
                  <a:moveTo>
                    <a:pt x="49" y="1"/>
                  </a:moveTo>
                  <a:cubicBezTo>
                    <a:pt x="13" y="1"/>
                    <a:pt x="1" y="25"/>
                    <a:pt x="1" y="49"/>
                  </a:cubicBezTo>
                  <a:cubicBezTo>
                    <a:pt x="1" y="72"/>
                    <a:pt x="25" y="96"/>
                    <a:pt x="49" y="96"/>
                  </a:cubicBezTo>
                  <a:cubicBezTo>
                    <a:pt x="84" y="96"/>
                    <a:pt x="4216" y="120"/>
                    <a:pt x="5383" y="1775"/>
                  </a:cubicBezTo>
                  <a:cubicBezTo>
                    <a:pt x="5394" y="1787"/>
                    <a:pt x="5406" y="1787"/>
                    <a:pt x="5430" y="1787"/>
                  </a:cubicBezTo>
                  <a:lnTo>
                    <a:pt x="5454" y="1787"/>
                  </a:lnTo>
                  <a:cubicBezTo>
                    <a:pt x="5478" y="1763"/>
                    <a:pt x="5478" y="1739"/>
                    <a:pt x="5466" y="1715"/>
                  </a:cubicBezTo>
                  <a:cubicBezTo>
                    <a:pt x="4954" y="1001"/>
                    <a:pt x="3894" y="501"/>
                    <a:pt x="2299" y="215"/>
                  </a:cubicBezTo>
                  <a:cubicBezTo>
                    <a:pt x="1108" y="1"/>
                    <a:pt x="60" y="1"/>
                    <a:pt x="49"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788;p37">
              <a:extLst>
                <a:ext uri="{FF2B5EF4-FFF2-40B4-BE49-F238E27FC236}">
                  <a16:creationId xmlns:a16="http://schemas.microsoft.com/office/drawing/2014/main" id="{CBBFC7F3-BB9B-4D87-8F7C-1B63571E8386}"/>
                </a:ext>
              </a:extLst>
            </p:cNvPr>
            <p:cNvSpPr/>
            <p:nvPr/>
          </p:nvSpPr>
          <p:spPr>
            <a:xfrm>
              <a:off x="3196471" y="2966904"/>
              <a:ext cx="18021" cy="32746"/>
            </a:xfrm>
            <a:custGeom>
              <a:avLst/>
              <a:gdLst/>
              <a:ahLst/>
              <a:cxnLst/>
              <a:rect l="l" t="t" r="r" b="b"/>
              <a:pathLst>
                <a:path w="585" h="1063" extrusionOk="0">
                  <a:moveTo>
                    <a:pt x="355" y="0"/>
                  </a:moveTo>
                  <a:cubicBezTo>
                    <a:pt x="330" y="0"/>
                    <a:pt x="303" y="8"/>
                    <a:pt x="275" y="26"/>
                  </a:cubicBezTo>
                  <a:cubicBezTo>
                    <a:pt x="275" y="26"/>
                    <a:pt x="179" y="705"/>
                    <a:pt x="1" y="931"/>
                  </a:cubicBezTo>
                  <a:cubicBezTo>
                    <a:pt x="1" y="931"/>
                    <a:pt x="150" y="1062"/>
                    <a:pt x="252" y="1062"/>
                  </a:cubicBezTo>
                  <a:cubicBezTo>
                    <a:pt x="269" y="1062"/>
                    <a:pt x="285" y="1059"/>
                    <a:pt x="298" y="1050"/>
                  </a:cubicBezTo>
                  <a:cubicBezTo>
                    <a:pt x="382" y="1003"/>
                    <a:pt x="584" y="122"/>
                    <a:pt x="537" y="86"/>
                  </a:cubicBezTo>
                  <a:cubicBezTo>
                    <a:pt x="493" y="59"/>
                    <a:pt x="429" y="0"/>
                    <a:pt x="355"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789;p37">
              <a:extLst>
                <a:ext uri="{FF2B5EF4-FFF2-40B4-BE49-F238E27FC236}">
                  <a16:creationId xmlns:a16="http://schemas.microsoft.com/office/drawing/2014/main" id="{90C0F690-6B91-41F3-8809-3D9E28EE3094}"/>
                </a:ext>
              </a:extLst>
            </p:cNvPr>
            <p:cNvSpPr/>
            <p:nvPr/>
          </p:nvSpPr>
          <p:spPr>
            <a:xfrm>
              <a:off x="3195023" y="2965487"/>
              <a:ext cx="19838" cy="35611"/>
            </a:xfrm>
            <a:custGeom>
              <a:avLst/>
              <a:gdLst/>
              <a:ahLst/>
              <a:cxnLst/>
              <a:rect l="l" t="t" r="r" b="b"/>
              <a:pathLst>
                <a:path w="644" h="1156" extrusionOk="0">
                  <a:moveTo>
                    <a:pt x="413" y="93"/>
                  </a:moveTo>
                  <a:cubicBezTo>
                    <a:pt x="450" y="93"/>
                    <a:pt x="487" y="119"/>
                    <a:pt x="512" y="144"/>
                  </a:cubicBezTo>
                  <a:cubicBezTo>
                    <a:pt x="524" y="156"/>
                    <a:pt x="536" y="156"/>
                    <a:pt x="536" y="168"/>
                  </a:cubicBezTo>
                  <a:cubicBezTo>
                    <a:pt x="560" y="287"/>
                    <a:pt x="381" y="1001"/>
                    <a:pt x="322" y="1061"/>
                  </a:cubicBezTo>
                  <a:lnTo>
                    <a:pt x="298" y="1061"/>
                  </a:lnTo>
                  <a:cubicBezTo>
                    <a:pt x="250" y="1061"/>
                    <a:pt x="167" y="1013"/>
                    <a:pt x="119" y="965"/>
                  </a:cubicBezTo>
                  <a:cubicBezTo>
                    <a:pt x="262" y="739"/>
                    <a:pt x="345" y="227"/>
                    <a:pt x="369" y="108"/>
                  </a:cubicBezTo>
                  <a:cubicBezTo>
                    <a:pt x="383" y="98"/>
                    <a:pt x="398" y="93"/>
                    <a:pt x="413" y="93"/>
                  </a:cubicBezTo>
                  <a:close/>
                  <a:moveTo>
                    <a:pt x="405" y="1"/>
                  </a:moveTo>
                  <a:cubicBezTo>
                    <a:pt x="369" y="1"/>
                    <a:pt x="334" y="13"/>
                    <a:pt x="298" y="37"/>
                  </a:cubicBezTo>
                  <a:cubicBezTo>
                    <a:pt x="286" y="49"/>
                    <a:pt x="274" y="60"/>
                    <a:pt x="274" y="72"/>
                  </a:cubicBezTo>
                  <a:cubicBezTo>
                    <a:pt x="274" y="72"/>
                    <a:pt x="179" y="739"/>
                    <a:pt x="12" y="941"/>
                  </a:cubicBezTo>
                  <a:cubicBezTo>
                    <a:pt x="0" y="965"/>
                    <a:pt x="0" y="989"/>
                    <a:pt x="24" y="1013"/>
                  </a:cubicBezTo>
                  <a:cubicBezTo>
                    <a:pt x="36" y="1025"/>
                    <a:pt x="191" y="1156"/>
                    <a:pt x="298" y="1156"/>
                  </a:cubicBezTo>
                  <a:cubicBezTo>
                    <a:pt x="322" y="1156"/>
                    <a:pt x="345" y="1156"/>
                    <a:pt x="369" y="1144"/>
                  </a:cubicBezTo>
                  <a:cubicBezTo>
                    <a:pt x="476" y="1072"/>
                    <a:pt x="643" y="334"/>
                    <a:pt x="643" y="179"/>
                  </a:cubicBezTo>
                  <a:cubicBezTo>
                    <a:pt x="643" y="144"/>
                    <a:pt x="631" y="108"/>
                    <a:pt x="607" y="96"/>
                  </a:cubicBezTo>
                  <a:cubicBezTo>
                    <a:pt x="596" y="84"/>
                    <a:pt x="584" y="72"/>
                    <a:pt x="572" y="72"/>
                  </a:cubicBezTo>
                  <a:cubicBezTo>
                    <a:pt x="536" y="37"/>
                    <a:pt x="476" y="1"/>
                    <a:pt x="405"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790;p37">
              <a:extLst>
                <a:ext uri="{FF2B5EF4-FFF2-40B4-BE49-F238E27FC236}">
                  <a16:creationId xmlns:a16="http://schemas.microsoft.com/office/drawing/2014/main" id="{105E2C4A-A128-43EA-B716-37709FD04D03}"/>
                </a:ext>
              </a:extLst>
            </p:cNvPr>
            <p:cNvSpPr/>
            <p:nvPr/>
          </p:nvSpPr>
          <p:spPr>
            <a:xfrm>
              <a:off x="3183286" y="3009815"/>
              <a:ext cx="17990" cy="32746"/>
            </a:xfrm>
            <a:custGeom>
              <a:avLst/>
              <a:gdLst/>
              <a:ahLst/>
              <a:cxnLst/>
              <a:rect l="l" t="t" r="r" b="b"/>
              <a:pathLst>
                <a:path w="584" h="1063" extrusionOk="0">
                  <a:moveTo>
                    <a:pt x="360" y="0"/>
                  </a:moveTo>
                  <a:cubicBezTo>
                    <a:pt x="334" y="0"/>
                    <a:pt x="305" y="8"/>
                    <a:pt x="274" y="26"/>
                  </a:cubicBezTo>
                  <a:cubicBezTo>
                    <a:pt x="274" y="26"/>
                    <a:pt x="191" y="705"/>
                    <a:pt x="0" y="931"/>
                  </a:cubicBezTo>
                  <a:cubicBezTo>
                    <a:pt x="0" y="931"/>
                    <a:pt x="149" y="1062"/>
                    <a:pt x="251" y="1062"/>
                  </a:cubicBezTo>
                  <a:cubicBezTo>
                    <a:pt x="268" y="1062"/>
                    <a:pt x="284" y="1059"/>
                    <a:pt x="298" y="1050"/>
                  </a:cubicBezTo>
                  <a:cubicBezTo>
                    <a:pt x="381" y="1003"/>
                    <a:pt x="584" y="122"/>
                    <a:pt x="536" y="86"/>
                  </a:cubicBezTo>
                  <a:cubicBezTo>
                    <a:pt x="492" y="59"/>
                    <a:pt x="435" y="0"/>
                    <a:pt x="360"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791;p37">
              <a:extLst>
                <a:ext uri="{FF2B5EF4-FFF2-40B4-BE49-F238E27FC236}">
                  <a16:creationId xmlns:a16="http://schemas.microsoft.com/office/drawing/2014/main" id="{D26CF823-6417-4EEA-A4C2-99D27E78E21C}"/>
                </a:ext>
              </a:extLst>
            </p:cNvPr>
            <p:cNvSpPr/>
            <p:nvPr/>
          </p:nvSpPr>
          <p:spPr>
            <a:xfrm>
              <a:off x="3181808" y="3008398"/>
              <a:ext cx="19838" cy="35611"/>
            </a:xfrm>
            <a:custGeom>
              <a:avLst/>
              <a:gdLst/>
              <a:ahLst/>
              <a:cxnLst/>
              <a:rect l="l" t="t" r="r" b="b"/>
              <a:pathLst>
                <a:path w="644" h="1156" extrusionOk="0">
                  <a:moveTo>
                    <a:pt x="403" y="100"/>
                  </a:moveTo>
                  <a:cubicBezTo>
                    <a:pt x="444" y="100"/>
                    <a:pt x="488" y="128"/>
                    <a:pt x="524" y="156"/>
                  </a:cubicBezTo>
                  <a:cubicBezTo>
                    <a:pt x="524" y="156"/>
                    <a:pt x="536" y="168"/>
                    <a:pt x="548" y="168"/>
                  </a:cubicBezTo>
                  <a:cubicBezTo>
                    <a:pt x="560" y="299"/>
                    <a:pt x="382" y="1001"/>
                    <a:pt x="322" y="1061"/>
                  </a:cubicBezTo>
                  <a:lnTo>
                    <a:pt x="298" y="1061"/>
                  </a:lnTo>
                  <a:cubicBezTo>
                    <a:pt x="251" y="1061"/>
                    <a:pt x="179" y="1013"/>
                    <a:pt x="120" y="965"/>
                  </a:cubicBezTo>
                  <a:cubicBezTo>
                    <a:pt x="274" y="739"/>
                    <a:pt x="346" y="227"/>
                    <a:pt x="370" y="108"/>
                  </a:cubicBezTo>
                  <a:cubicBezTo>
                    <a:pt x="380" y="103"/>
                    <a:pt x="392" y="100"/>
                    <a:pt x="403" y="100"/>
                  </a:cubicBezTo>
                  <a:close/>
                  <a:moveTo>
                    <a:pt x="405" y="1"/>
                  </a:moveTo>
                  <a:cubicBezTo>
                    <a:pt x="370" y="1"/>
                    <a:pt x="334" y="13"/>
                    <a:pt x="298" y="37"/>
                  </a:cubicBezTo>
                  <a:cubicBezTo>
                    <a:pt x="286" y="49"/>
                    <a:pt x="274" y="60"/>
                    <a:pt x="274" y="72"/>
                  </a:cubicBezTo>
                  <a:cubicBezTo>
                    <a:pt x="274" y="72"/>
                    <a:pt x="179" y="739"/>
                    <a:pt x="12" y="942"/>
                  </a:cubicBezTo>
                  <a:cubicBezTo>
                    <a:pt x="1" y="965"/>
                    <a:pt x="1" y="1001"/>
                    <a:pt x="24" y="1013"/>
                  </a:cubicBezTo>
                  <a:cubicBezTo>
                    <a:pt x="36" y="1025"/>
                    <a:pt x="191" y="1156"/>
                    <a:pt x="298" y="1156"/>
                  </a:cubicBezTo>
                  <a:cubicBezTo>
                    <a:pt x="334" y="1156"/>
                    <a:pt x="346" y="1156"/>
                    <a:pt x="370" y="1144"/>
                  </a:cubicBezTo>
                  <a:cubicBezTo>
                    <a:pt x="477" y="1072"/>
                    <a:pt x="644" y="334"/>
                    <a:pt x="644" y="180"/>
                  </a:cubicBezTo>
                  <a:cubicBezTo>
                    <a:pt x="644" y="144"/>
                    <a:pt x="632" y="108"/>
                    <a:pt x="608" y="96"/>
                  </a:cubicBezTo>
                  <a:cubicBezTo>
                    <a:pt x="596" y="84"/>
                    <a:pt x="584" y="84"/>
                    <a:pt x="572" y="72"/>
                  </a:cubicBezTo>
                  <a:cubicBezTo>
                    <a:pt x="536" y="37"/>
                    <a:pt x="477" y="1"/>
                    <a:pt x="405"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792;p37">
              <a:extLst>
                <a:ext uri="{FF2B5EF4-FFF2-40B4-BE49-F238E27FC236}">
                  <a16:creationId xmlns:a16="http://schemas.microsoft.com/office/drawing/2014/main" id="{1020D78F-E78C-4A4C-9D9C-380B7962DE0B}"/>
                </a:ext>
              </a:extLst>
            </p:cNvPr>
            <p:cNvSpPr/>
            <p:nvPr/>
          </p:nvSpPr>
          <p:spPr>
            <a:xfrm>
              <a:off x="2844370" y="2875967"/>
              <a:ext cx="15064" cy="32130"/>
            </a:xfrm>
            <a:custGeom>
              <a:avLst/>
              <a:gdLst/>
              <a:ahLst/>
              <a:cxnLst/>
              <a:rect l="l" t="t" r="r" b="b"/>
              <a:pathLst>
                <a:path w="489" h="1043" extrusionOk="0">
                  <a:moveTo>
                    <a:pt x="179" y="0"/>
                  </a:moveTo>
                  <a:cubicBezTo>
                    <a:pt x="133" y="0"/>
                    <a:pt x="92" y="10"/>
                    <a:pt x="72" y="37"/>
                  </a:cubicBezTo>
                  <a:cubicBezTo>
                    <a:pt x="1" y="121"/>
                    <a:pt x="156" y="1014"/>
                    <a:pt x="227" y="1026"/>
                  </a:cubicBezTo>
                  <a:cubicBezTo>
                    <a:pt x="258" y="1026"/>
                    <a:pt x="306" y="1042"/>
                    <a:pt x="357" y="1042"/>
                  </a:cubicBezTo>
                  <a:cubicBezTo>
                    <a:pt x="402" y="1042"/>
                    <a:pt x="449" y="1029"/>
                    <a:pt x="489" y="978"/>
                  </a:cubicBezTo>
                  <a:cubicBezTo>
                    <a:pt x="489" y="978"/>
                    <a:pt x="310" y="311"/>
                    <a:pt x="382" y="37"/>
                  </a:cubicBezTo>
                  <a:cubicBezTo>
                    <a:pt x="382" y="37"/>
                    <a:pt x="271" y="0"/>
                    <a:pt x="179"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793;p37">
              <a:extLst>
                <a:ext uri="{FF2B5EF4-FFF2-40B4-BE49-F238E27FC236}">
                  <a16:creationId xmlns:a16="http://schemas.microsoft.com/office/drawing/2014/main" id="{86628C8A-C1A4-4508-A264-EAA9E6D15C81}"/>
                </a:ext>
              </a:extLst>
            </p:cNvPr>
            <p:cNvSpPr/>
            <p:nvPr/>
          </p:nvSpPr>
          <p:spPr>
            <a:xfrm>
              <a:off x="2842922" y="2874550"/>
              <a:ext cx="17620" cy="34871"/>
            </a:xfrm>
            <a:custGeom>
              <a:avLst/>
              <a:gdLst/>
              <a:ahLst/>
              <a:cxnLst/>
              <a:rect l="l" t="t" r="r" b="b"/>
              <a:pathLst>
                <a:path w="572" h="1132" extrusionOk="0">
                  <a:moveTo>
                    <a:pt x="226" y="95"/>
                  </a:moveTo>
                  <a:cubicBezTo>
                    <a:pt x="274" y="95"/>
                    <a:pt x="334" y="107"/>
                    <a:pt x="369" y="119"/>
                  </a:cubicBezTo>
                  <a:cubicBezTo>
                    <a:pt x="322" y="393"/>
                    <a:pt x="453" y="893"/>
                    <a:pt x="476" y="1012"/>
                  </a:cubicBezTo>
                  <a:cubicBezTo>
                    <a:pt x="465" y="1036"/>
                    <a:pt x="441" y="1048"/>
                    <a:pt x="405" y="1048"/>
                  </a:cubicBezTo>
                  <a:cubicBezTo>
                    <a:pt x="381" y="1048"/>
                    <a:pt x="345" y="1036"/>
                    <a:pt x="322" y="1024"/>
                  </a:cubicBezTo>
                  <a:lnTo>
                    <a:pt x="298" y="1024"/>
                  </a:lnTo>
                  <a:cubicBezTo>
                    <a:pt x="226" y="917"/>
                    <a:pt x="119" y="191"/>
                    <a:pt x="155" y="107"/>
                  </a:cubicBezTo>
                  <a:cubicBezTo>
                    <a:pt x="167" y="95"/>
                    <a:pt x="191" y="95"/>
                    <a:pt x="226" y="95"/>
                  </a:cubicBezTo>
                  <a:close/>
                  <a:moveTo>
                    <a:pt x="226" y="0"/>
                  </a:moveTo>
                  <a:cubicBezTo>
                    <a:pt x="155" y="0"/>
                    <a:pt x="95" y="12"/>
                    <a:pt x="72" y="60"/>
                  </a:cubicBezTo>
                  <a:cubicBezTo>
                    <a:pt x="0" y="167"/>
                    <a:pt x="143" y="905"/>
                    <a:pt x="203" y="1048"/>
                  </a:cubicBezTo>
                  <a:cubicBezTo>
                    <a:pt x="215" y="1084"/>
                    <a:pt x="226" y="1107"/>
                    <a:pt x="262" y="1119"/>
                  </a:cubicBezTo>
                  <a:lnTo>
                    <a:pt x="298" y="1119"/>
                  </a:lnTo>
                  <a:cubicBezTo>
                    <a:pt x="334" y="1131"/>
                    <a:pt x="369" y="1131"/>
                    <a:pt x="405" y="1131"/>
                  </a:cubicBezTo>
                  <a:cubicBezTo>
                    <a:pt x="476" y="1131"/>
                    <a:pt x="536" y="1107"/>
                    <a:pt x="572" y="1048"/>
                  </a:cubicBezTo>
                  <a:cubicBezTo>
                    <a:pt x="572" y="1036"/>
                    <a:pt x="572" y="1024"/>
                    <a:pt x="572" y="1000"/>
                  </a:cubicBezTo>
                  <a:cubicBezTo>
                    <a:pt x="572" y="1000"/>
                    <a:pt x="405" y="357"/>
                    <a:pt x="476" y="95"/>
                  </a:cubicBezTo>
                  <a:cubicBezTo>
                    <a:pt x="476" y="72"/>
                    <a:pt x="465" y="48"/>
                    <a:pt x="441" y="36"/>
                  </a:cubicBezTo>
                  <a:cubicBezTo>
                    <a:pt x="441" y="36"/>
                    <a:pt x="322" y="0"/>
                    <a:pt x="226"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794;p37">
              <a:extLst>
                <a:ext uri="{FF2B5EF4-FFF2-40B4-BE49-F238E27FC236}">
                  <a16:creationId xmlns:a16="http://schemas.microsoft.com/office/drawing/2014/main" id="{32BBF815-CAFC-4A6E-9F4B-3C40C3B0BF91}"/>
                </a:ext>
              </a:extLst>
            </p:cNvPr>
            <p:cNvSpPr/>
            <p:nvPr/>
          </p:nvSpPr>
          <p:spPr>
            <a:xfrm>
              <a:off x="2865656" y="2961636"/>
              <a:ext cx="19469" cy="30805"/>
            </a:xfrm>
            <a:custGeom>
              <a:avLst/>
              <a:gdLst/>
              <a:ahLst/>
              <a:cxnLst/>
              <a:rect l="l" t="t" r="r" b="b"/>
              <a:pathLst>
                <a:path w="632" h="1000" extrusionOk="0">
                  <a:moveTo>
                    <a:pt x="251" y="0"/>
                  </a:moveTo>
                  <a:cubicBezTo>
                    <a:pt x="172" y="0"/>
                    <a:pt x="75" y="12"/>
                    <a:pt x="48" y="66"/>
                  </a:cubicBezTo>
                  <a:cubicBezTo>
                    <a:pt x="1" y="161"/>
                    <a:pt x="317" y="995"/>
                    <a:pt x="392" y="995"/>
                  </a:cubicBezTo>
                  <a:cubicBezTo>
                    <a:pt x="392" y="995"/>
                    <a:pt x="393" y="995"/>
                    <a:pt x="393" y="995"/>
                  </a:cubicBezTo>
                  <a:cubicBezTo>
                    <a:pt x="414" y="995"/>
                    <a:pt x="444" y="999"/>
                    <a:pt x="476" y="999"/>
                  </a:cubicBezTo>
                  <a:cubicBezTo>
                    <a:pt x="535" y="999"/>
                    <a:pt x="601" y="985"/>
                    <a:pt x="631" y="900"/>
                  </a:cubicBezTo>
                  <a:cubicBezTo>
                    <a:pt x="631" y="900"/>
                    <a:pt x="334" y="293"/>
                    <a:pt x="358" y="7"/>
                  </a:cubicBezTo>
                  <a:cubicBezTo>
                    <a:pt x="358" y="7"/>
                    <a:pt x="309" y="0"/>
                    <a:pt x="251"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795;p37">
              <a:extLst>
                <a:ext uri="{FF2B5EF4-FFF2-40B4-BE49-F238E27FC236}">
                  <a16:creationId xmlns:a16="http://schemas.microsoft.com/office/drawing/2014/main" id="{D7A93C16-8E17-42D3-B00A-CABCB853234A}"/>
                </a:ext>
              </a:extLst>
            </p:cNvPr>
            <p:cNvSpPr/>
            <p:nvPr/>
          </p:nvSpPr>
          <p:spPr>
            <a:xfrm>
              <a:off x="2864177" y="2960003"/>
              <a:ext cx="22426" cy="33762"/>
            </a:xfrm>
            <a:custGeom>
              <a:avLst/>
              <a:gdLst/>
              <a:ahLst/>
              <a:cxnLst/>
              <a:rect l="l" t="t" r="r" b="b"/>
              <a:pathLst>
                <a:path w="728" h="1096" extrusionOk="0">
                  <a:moveTo>
                    <a:pt x="358" y="96"/>
                  </a:moveTo>
                  <a:cubicBezTo>
                    <a:pt x="370" y="381"/>
                    <a:pt x="584" y="846"/>
                    <a:pt x="632" y="953"/>
                  </a:cubicBezTo>
                  <a:cubicBezTo>
                    <a:pt x="608" y="989"/>
                    <a:pt x="584" y="1000"/>
                    <a:pt x="525" y="1000"/>
                  </a:cubicBezTo>
                  <a:lnTo>
                    <a:pt x="453" y="1000"/>
                  </a:lnTo>
                  <a:cubicBezTo>
                    <a:pt x="370" y="905"/>
                    <a:pt x="120" y="227"/>
                    <a:pt x="144" y="131"/>
                  </a:cubicBezTo>
                  <a:cubicBezTo>
                    <a:pt x="144" y="119"/>
                    <a:pt x="191" y="96"/>
                    <a:pt x="298" y="96"/>
                  </a:cubicBezTo>
                  <a:close/>
                  <a:moveTo>
                    <a:pt x="298" y="0"/>
                  </a:moveTo>
                  <a:cubicBezTo>
                    <a:pt x="167" y="0"/>
                    <a:pt x="84" y="36"/>
                    <a:pt x="48" y="96"/>
                  </a:cubicBezTo>
                  <a:cubicBezTo>
                    <a:pt x="1" y="215"/>
                    <a:pt x="275" y="905"/>
                    <a:pt x="358" y="1036"/>
                  </a:cubicBezTo>
                  <a:cubicBezTo>
                    <a:pt x="382" y="1072"/>
                    <a:pt x="406" y="1096"/>
                    <a:pt x="441" y="1096"/>
                  </a:cubicBezTo>
                  <a:lnTo>
                    <a:pt x="513" y="1096"/>
                  </a:lnTo>
                  <a:cubicBezTo>
                    <a:pt x="560" y="1096"/>
                    <a:pt x="679" y="1096"/>
                    <a:pt x="727" y="965"/>
                  </a:cubicBezTo>
                  <a:cubicBezTo>
                    <a:pt x="727" y="953"/>
                    <a:pt x="727" y="941"/>
                    <a:pt x="727" y="929"/>
                  </a:cubicBezTo>
                  <a:cubicBezTo>
                    <a:pt x="727" y="929"/>
                    <a:pt x="429" y="334"/>
                    <a:pt x="453" y="60"/>
                  </a:cubicBezTo>
                  <a:cubicBezTo>
                    <a:pt x="453" y="36"/>
                    <a:pt x="441" y="12"/>
                    <a:pt x="417" y="12"/>
                  </a:cubicBezTo>
                  <a:cubicBezTo>
                    <a:pt x="406" y="12"/>
                    <a:pt x="358" y="0"/>
                    <a:pt x="298"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796;p37">
              <a:extLst>
                <a:ext uri="{FF2B5EF4-FFF2-40B4-BE49-F238E27FC236}">
                  <a16:creationId xmlns:a16="http://schemas.microsoft.com/office/drawing/2014/main" id="{A03429B1-7835-46F7-86D0-B89EA5187832}"/>
                </a:ext>
              </a:extLst>
            </p:cNvPr>
            <p:cNvSpPr/>
            <p:nvPr/>
          </p:nvSpPr>
          <p:spPr>
            <a:xfrm>
              <a:off x="2850253" y="2921651"/>
              <a:ext cx="19469" cy="30805"/>
            </a:xfrm>
            <a:custGeom>
              <a:avLst/>
              <a:gdLst/>
              <a:ahLst/>
              <a:cxnLst/>
              <a:rect l="l" t="t" r="r" b="b"/>
              <a:pathLst>
                <a:path w="632" h="1000" extrusionOk="0">
                  <a:moveTo>
                    <a:pt x="247" y="0"/>
                  </a:moveTo>
                  <a:cubicBezTo>
                    <a:pt x="167" y="0"/>
                    <a:pt x="68" y="12"/>
                    <a:pt x="48" y="67"/>
                  </a:cubicBezTo>
                  <a:cubicBezTo>
                    <a:pt x="0" y="162"/>
                    <a:pt x="322" y="995"/>
                    <a:pt x="381" y="995"/>
                  </a:cubicBezTo>
                  <a:cubicBezTo>
                    <a:pt x="407" y="995"/>
                    <a:pt x="439" y="1000"/>
                    <a:pt x="473" y="1000"/>
                  </a:cubicBezTo>
                  <a:cubicBezTo>
                    <a:pt x="535" y="1000"/>
                    <a:pt x="601" y="985"/>
                    <a:pt x="631" y="900"/>
                  </a:cubicBezTo>
                  <a:cubicBezTo>
                    <a:pt x="631" y="900"/>
                    <a:pt x="334" y="293"/>
                    <a:pt x="358" y="7"/>
                  </a:cubicBezTo>
                  <a:cubicBezTo>
                    <a:pt x="358" y="7"/>
                    <a:pt x="307" y="0"/>
                    <a:pt x="247"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797;p37">
              <a:extLst>
                <a:ext uri="{FF2B5EF4-FFF2-40B4-BE49-F238E27FC236}">
                  <a16:creationId xmlns:a16="http://schemas.microsoft.com/office/drawing/2014/main" id="{89154BF5-F972-4126-AC5E-13115D314772}"/>
                </a:ext>
              </a:extLst>
            </p:cNvPr>
            <p:cNvSpPr/>
            <p:nvPr/>
          </p:nvSpPr>
          <p:spPr>
            <a:xfrm>
              <a:off x="2848775" y="2920018"/>
              <a:ext cx="22395" cy="33762"/>
            </a:xfrm>
            <a:custGeom>
              <a:avLst/>
              <a:gdLst/>
              <a:ahLst/>
              <a:cxnLst/>
              <a:rect l="l" t="t" r="r" b="b"/>
              <a:pathLst>
                <a:path w="727" h="1096" extrusionOk="0">
                  <a:moveTo>
                    <a:pt x="298" y="96"/>
                  </a:moveTo>
                  <a:cubicBezTo>
                    <a:pt x="310" y="96"/>
                    <a:pt x="334" y="96"/>
                    <a:pt x="358" y="108"/>
                  </a:cubicBezTo>
                  <a:cubicBezTo>
                    <a:pt x="358" y="382"/>
                    <a:pt x="572" y="846"/>
                    <a:pt x="632" y="953"/>
                  </a:cubicBezTo>
                  <a:cubicBezTo>
                    <a:pt x="608" y="989"/>
                    <a:pt x="572" y="1013"/>
                    <a:pt x="513" y="1013"/>
                  </a:cubicBezTo>
                  <a:cubicBezTo>
                    <a:pt x="501" y="1013"/>
                    <a:pt x="489" y="1001"/>
                    <a:pt x="477" y="1001"/>
                  </a:cubicBezTo>
                  <a:lnTo>
                    <a:pt x="441" y="1001"/>
                  </a:lnTo>
                  <a:cubicBezTo>
                    <a:pt x="358" y="905"/>
                    <a:pt x="108" y="215"/>
                    <a:pt x="132" y="143"/>
                  </a:cubicBezTo>
                  <a:cubicBezTo>
                    <a:pt x="144" y="120"/>
                    <a:pt x="179" y="96"/>
                    <a:pt x="298" y="96"/>
                  </a:cubicBezTo>
                  <a:close/>
                  <a:moveTo>
                    <a:pt x="286" y="1"/>
                  </a:moveTo>
                  <a:cubicBezTo>
                    <a:pt x="155" y="1"/>
                    <a:pt x="72" y="36"/>
                    <a:pt x="48" y="96"/>
                  </a:cubicBezTo>
                  <a:cubicBezTo>
                    <a:pt x="1" y="215"/>
                    <a:pt x="263" y="905"/>
                    <a:pt x="358" y="1036"/>
                  </a:cubicBezTo>
                  <a:cubicBezTo>
                    <a:pt x="370" y="1072"/>
                    <a:pt x="394" y="1096"/>
                    <a:pt x="429" y="1096"/>
                  </a:cubicBezTo>
                  <a:lnTo>
                    <a:pt x="513" y="1096"/>
                  </a:lnTo>
                  <a:cubicBezTo>
                    <a:pt x="548" y="1096"/>
                    <a:pt x="667" y="1096"/>
                    <a:pt x="715" y="965"/>
                  </a:cubicBezTo>
                  <a:cubicBezTo>
                    <a:pt x="727" y="953"/>
                    <a:pt x="727" y="941"/>
                    <a:pt x="715" y="929"/>
                  </a:cubicBezTo>
                  <a:cubicBezTo>
                    <a:pt x="715" y="929"/>
                    <a:pt x="429" y="334"/>
                    <a:pt x="453" y="60"/>
                  </a:cubicBezTo>
                  <a:cubicBezTo>
                    <a:pt x="453" y="36"/>
                    <a:pt x="429" y="12"/>
                    <a:pt x="406" y="12"/>
                  </a:cubicBezTo>
                  <a:cubicBezTo>
                    <a:pt x="406" y="12"/>
                    <a:pt x="358" y="1"/>
                    <a:pt x="286"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798;p37">
              <a:extLst>
                <a:ext uri="{FF2B5EF4-FFF2-40B4-BE49-F238E27FC236}">
                  <a16:creationId xmlns:a16="http://schemas.microsoft.com/office/drawing/2014/main" id="{712BD0BE-A8AA-421A-B331-563D349552D9}"/>
                </a:ext>
              </a:extLst>
            </p:cNvPr>
            <p:cNvSpPr/>
            <p:nvPr/>
          </p:nvSpPr>
          <p:spPr>
            <a:xfrm>
              <a:off x="3171180" y="3050016"/>
              <a:ext cx="17990" cy="32869"/>
            </a:xfrm>
            <a:custGeom>
              <a:avLst/>
              <a:gdLst/>
              <a:ahLst/>
              <a:cxnLst/>
              <a:rect l="l" t="t" r="r" b="b"/>
              <a:pathLst>
                <a:path w="584" h="1067" extrusionOk="0">
                  <a:moveTo>
                    <a:pt x="357" y="0"/>
                  </a:moveTo>
                  <a:cubicBezTo>
                    <a:pt x="331" y="0"/>
                    <a:pt x="303" y="9"/>
                    <a:pt x="274" y="31"/>
                  </a:cubicBezTo>
                  <a:cubicBezTo>
                    <a:pt x="274" y="31"/>
                    <a:pt x="191" y="710"/>
                    <a:pt x="0" y="924"/>
                  </a:cubicBezTo>
                  <a:cubicBezTo>
                    <a:pt x="0" y="924"/>
                    <a:pt x="152" y="1066"/>
                    <a:pt x="254" y="1066"/>
                  </a:cubicBezTo>
                  <a:cubicBezTo>
                    <a:pt x="270" y="1066"/>
                    <a:pt x="285" y="1063"/>
                    <a:pt x="298" y="1055"/>
                  </a:cubicBezTo>
                  <a:cubicBezTo>
                    <a:pt x="381" y="995"/>
                    <a:pt x="584" y="126"/>
                    <a:pt x="536" y="91"/>
                  </a:cubicBezTo>
                  <a:cubicBezTo>
                    <a:pt x="493" y="64"/>
                    <a:pt x="430" y="0"/>
                    <a:pt x="357"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799;p37">
              <a:extLst>
                <a:ext uri="{FF2B5EF4-FFF2-40B4-BE49-F238E27FC236}">
                  <a16:creationId xmlns:a16="http://schemas.microsoft.com/office/drawing/2014/main" id="{E933DC08-E19D-4510-B43F-0A949172F5DC}"/>
                </a:ext>
              </a:extLst>
            </p:cNvPr>
            <p:cNvSpPr/>
            <p:nvPr/>
          </p:nvSpPr>
          <p:spPr>
            <a:xfrm>
              <a:off x="3169701" y="3048753"/>
              <a:ext cx="19838" cy="35611"/>
            </a:xfrm>
            <a:custGeom>
              <a:avLst/>
              <a:gdLst/>
              <a:ahLst/>
              <a:cxnLst/>
              <a:rect l="l" t="t" r="r" b="b"/>
              <a:pathLst>
                <a:path w="644" h="1156" extrusionOk="0">
                  <a:moveTo>
                    <a:pt x="404" y="88"/>
                  </a:moveTo>
                  <a:cubicBezTo>
                    <a:pt x="444" y="88"/>
                    <a:pt x="488" y="116"/>
                    <a:pt x="525" y="143"/>
                  </a:cubicBezTo>
                  <a:cubicBezTo>
                    <a:pt x="525" y="155"/>
                    <a:pt x="536" y="155"/>
                    <a:pt x="548" y="155"/>
                  </a:cubicBezTo>
                  <a:cubicBezTo>
                    <a:pt x="560" y="286"/>
                    <a:pt x="382" y="1001"/>
                    <a:pt x="322" y="1060"/>
                  </a:cubicBezTo>
                  <a:lnTo>
                    <a:pt x="298" y="1060"/>
                  </a:lnTo>
                  <a:cubicBezTo>
                    <a:pt x="251" y="1060"/>
                    <a:pt x="179" y="1013"/>
                    <a:pt x="120" y="965"/>
                  </a:cubicBezTo>
                  <a:cubicBezTo>
                    <a:pt x="275" y="727"/>
                    <a:pt x="346" y="215"/>
                    <a:pt x="370" y="96"/>
                  </a:cubicBezTo>
                  <a:cubicBezTo>
                    <a:pt x="380" y="90"/>
                    <a:pt x="392" y="88"/>
                    <a:pt x="404" y="88"/>
                  </a:cubicBezTo>
                  <a:close/>
                  <a:moveTo>
                    <a:pt x="405" y="1"/>
                  </a:moveTo>
                  <a:cubicBezTo>
                    <a:pt x="370" y="1"/>
                    <a:pt x="334" y="13"/>
                    <a:pt x="298" y="36"/>
                  </a:cubicBezTo>
                  <a:cubicBezTo>
                    <a:pt x="286" y="36"/>
                    <a:pt x="275" y="48"/>
                    <a:pt x="275" y="60"/>
                  </a:cubicBezTo>
                  <a:cubicBezTo>
                    <a:pt x="275" y="72"/>
                    <a:pt x="191" y="727"/>
                    <a:pt x="13" y="941"/>
                  </a:cubicBezTo>
                  <a:cubicBezTo>
                    <a:pt x="1" y="965"/>
                    <a:pt x="1" y="989"/>
                    <a:pt x="24" y="1013"/>
                  </a:cubicBezTo>
                  <a:cubicBezTo>
                    <a:pt x="36" y="1025"/>
                    <a:pt x="191" y="1156"/>
                    <a:pt x="298" y="1156"/>
                  </a:cubicBezTo>
                  <a:cubicBezTo>
                    <a:pt x="334" y="1156"/>
                    <a:pt x="346" y="1144"/>
                    <a:pt x="370" y="1132"/>
                  </a:cubicBezTo>
                  <a:cubicBezTo>
                    <a:pt x="477" y="1072"/>
                    <a:pt x="644" y="334"/>
                    <a:pt x="644" y="167"/>
                  </a:cubicBezTo>
                  <a:cubicBezTo>
                    <a:pt x="644" y="143"/>
                    <a:pt x="632" y="108"/>
                    <a:pt x="608" y="84"/>
                  </a:cubicBezTo>
                  <a:cubicBezTo>
                    <a:pt x="596" y="84"/>
                    <a:pt x="584" y="72"/>
                    <a:pt x="572" y="72"/>
                  </a:cubicBezTo>
                  <a:cubicBezTo>
                    <a:pt x="536" y="36"/>
                    <a:pt x="477" y="1"/>
                    <a:pt x="405"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800;p37">
              <a:extLst>
                <a:ext uri="{FF2B5EF4-FFF2-40B4-BE49-F238E27FC236}">
                  <a16:creationId xmlns:a16="http://schemas.microsoft.com/office/drawing/2014/main" id="{761C3189-5B9A-4D6B-BE7B-D1D2F9D1F7D6}"/>
                </a:ext>
              </a:extLst>
            </p:cNvPr>
            <p:cNvSpPr/>
            <p:nvPr/>
          </p:nvSpPr>
          <p:spPr>
            <a:xfrm>
              <a:off x="2940112" y="3100104"/>
              <a:ext cx="177190" cy="28248"/>
            </a:xfrm>
            <a:custGeom>
              <a:avLst/>
              <a:gdLst/>
              <a:ahLst/>
              <a:cxnLst/>
              <a:rect l="l" t="t" r="r" b="b"/>
              <a:pathLst>
                <a:path w="5752" h="917" extrusionOk="0">
                  <a:moveTo>
                    <a:pt x="0" y="0"/>
                  </a:moveTo>
                  <a:cubicBezTo>
                    <a:pt x="0" y="1"/>
                    <a:pt x="1917" y="917"/>
                    <a:pt x="4306" y="917"/>
                  </a:cubicBezTo>
                  <a:cubicBezTo>
                    <a:pt x="4773" y="917"/>
                    <a:pt x="5259" y="882"/>
                    <a:pt x="5751" y="798"/>
                  </a:cubicBezTo>
                  <a:lnTo>
                    <a:pt x="0" y="0"/>
                  </a:ln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801;p37">
              <a:extLst>
                <a:ext uri="{FF2B5EF4-FFF2-40B4-BE49-F238E27FC236}">
                  <a16:creationId xmlns:a16="http://schemas.microsoft.com/office/drawing/2014/main" id="{70D53C66-65E0-4379-AE45-DB4E0B4E3913}"/>
                </a:ext>
              </a:extLst>
            </p:cNvPr>
            <p:cNvSpPr/>
            <p:nvPr/>
          </p:nvSpPr>
          <p:spPr>
            <a:xfrm>
              <a:off x="2938263" y="3098503"/>
              <a:ext cx="180856" cy="30959"/>
            </a:xfrm>
            <a:custGeom>
              <a:avLst/>
              <a:gdLst/>
              <a:ahLst/>
              <a:cxnLst/>
              <a:rect l="l" t="t" r="r" b="b"/>
              <a:pathLst>
                <a:path w="5871" h="1005" extrusionOk="0">
                  <a:moveTo>
                    <a:pt x="63" y="0"/>
                  </a:moveTo>
                  <a:cubicBezTo>
                    <a:pt x="43" y="0"/>
                    <a:pt x="21" y="11"/>
                    <a:pt x="13" y="29"/>
                  </a:cubicBezTo>
                  <a:cubicBezTo>
                    <a:pt x="1" y="52"/>
                    <a:pt x="13" y="76"/>
                    <a:pt x="37" y="88"/>
                  </a:cubicBezTo>
                  <a:cubicBezTo>
                    <a:pt x="60" y="100"/>
                    <a:pt x="2001" y="1005"/>
                    <a:pt x="4382" y="1005"/>
                  </a:cubicBezTo>
                  <a:cubicBezTo>
                    <a:pt x="4847" y="1005"/>
                    <a:pt x="5335" y="969"/>
                    <a:pt x="5823" y="886"/>
                  </a:cubicBezTo>
                  <a:cubicBezTo>
                    <a:pt x="5847" y="886"/>
                    <a:pt x="5871" y="862"/>
                    <a:pt x="5859" y="838"/>
                  </a:cubicBezTo>
                  <a:cubicBezTo>
                    <a:pt x="5859" y="819"/>
                    <a:pt x="5843" y="799"/>
                    <a:pt x="5824" y="799"/>
                  </a:cubicBezTo>
                  <a:cubicBezTo>
                    <a:pt x="5820" y="799"/>
                    <a:pt x="5815" y="800"/>
                    <a:pt x="5811" y="803"/>
                  </a:cubicBezTo>
                  <a:cubicBezTo>
                    <a:pt x="5329" y="884"/>
                    <a:pt x="4853" y="918"/>
                    <a:pt x="4393" y="918"/>
                  </a:cubicBezTo>
                  <a:cubicBezTo>
                    <a:pt x="2027" y="918"/>
                    <a:pt x="104" y="15"/>
                    <a:pt x="84" y="5"/>
                  </a:cubicBezTo>
                  <a:cubicBezTo>
                    <a:pt x="78" y="2"/>
                    <a:pt x="71" y="0"/>
                    <a:pt x="63"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802;p37">
              <a:extLst>
                <a:ext uri="{FF2B5EF4-FFF2-40B4-BE49-F238E27FC236}">
                  <a16:creationId xmlns:a16="http://schemas.microsoft.com/office/drawing/2014/main" id="{748D1CDA-991C-478F-9517-F76DB3906DCB}"/>
                </a:ext>
              </a:extLst>
            </p:cNvPr>
            <p:cNvSpPr/>
            <p:nvPr/>
          </p:nvSpPr>
          <p:spPr>
            <a:xfrm>
              <a:off x="3091580" y="3125765"/>
              <a:ext cx="8102" cy="46269"/>
            </a:xfrm>
            <a:custGeom>
              <a:avLst/>
              <a:gdLst/>
              <a:ahLst/>
              <a:cxnLst/>
              <a:rect l="l" t="t" r="r" b="b"/>
              <a:pathLst>
                <a:path w="263" h="1502" extrusionOk="0">
                  <a:moveTo>
                    <a:pt x="60" y="1"/>
                  </a:moveTo>
                  <a:lnTo>
                    <a:pt x="1" y="1501"/>
                  </a:lnTo>
                  <a:cubicBezTo>
                    <a:pt x="263" y="1251"/>
                    <a:pt x="60" y="1"/>
                    <a:pt x="60" y="1"/>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803;p37">
              <a:extLst>
                <a:ext uri="{FF2B5EF4-FFF2-40B4-BE49-F238E27FC236}">
                  <a16:creationId xmlns:a16="http://schemas.microsoft.com/office/drawing/2014/main" id="{3A9A52D3-EDF1-4158-89BF-62B77B21DFEA}"/>
                </a:ext>
              </a:extLst>
            </p:cNvPr>
            <p:cNvSpPr/>
            <p:nvPr/>
          </p:nvSpPr>
          <p:spPr>
            <a:xfrm>
              <a:off x="3090132" y="3124317"/>
              <a:ext cx="11028" cy="49165"/>
            </a:xfrm>
            <a:custGeom>
              <a:avLst/>
              <a:gdLst/>
              <a:ahLst/>
              <a:cxnLst/>
              <a:rect l="l" t="t" r="r" b="b"/>
              <a:pathLst>
                <a:path w="358" h="1596" extrusionOk="0">
                  <a:moveTo>
                    <a:pt x="95" y="0"/>
                  </a:moveTo>
                  <a:cubicBezTo>
                    <a:pt x="71" y="0"/>
                    <a:pt x="60" y="24"/>
                    <a:pt x="60" y="60"/>
                  </a:cubicBezTo>
                  <a:cubicBezTo>
                    <a:pt x="119" y="393"/>
                    <a:pt x="214" y="1322"/>
                    <a:pt x="12" y="1512"/>
                  </a:cubicBezTo>
                  <a:cubicBezTo>
                    <a:pt x="0" y="1536"/>
                    <a:pt x="0" y="1560"/>
                    <a:pt x="12" y="1584"/>
                  </a:cubicBezTo>
                  <a:cubicBezTo>
                    <a:pt x="24" y="1596"/>
                    <a:pt x="36" y="1596"/>
                    <a:pt x="48" y="1596"/>
                  </a:cubicBezTo>
                  <a:cubicBezTo>
                    <a:pt x="60" y="1596"/>
                    <a:pt x="71" y="1596"/>
                    <a:pt x="83" y="1584"/>
                  </a:cubicBezTo>
                  <a:cubicBezTo>
                    <a:pt x="357" y="1322"/>
                    <a:pt x="179" y="167"/>
                    <a:pt x="155" y="36"/>
                  </a:cubicBezTo>
                  <a:cubicBezTo>
                    <a:pt x="155" y="12"/>
                    <a:pt x="131" y="0"/>
                    <a:pt x="95"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804;p37">
              <a:extLst>
                <a:ext uri="{FF2B5EF4-FFF2-40B4-BE49-F238E27FC236}">
                  <a16:creationId xmlns:a16="http://schemas.microsoft.com/office/drawing/2014/main" id="{E132AD05-1040-4EB1-A960-8439958B1AEC}"/>
                </a:ext>
              </a:extLst>
            </p:cNvPr>
            <p:cNvSpPr/>
            <p:nvPr/>
          </p:nvSpPr>
          <p:spPr>
            <a:xfrm>
              <a:off x="3045372" y="3129092"/>
              <a:ext cx="1140" cy="39985"/>
            </a:xfrm>
            <a:custGeom>
              <a:avLst/>
              <a:gdLst/>
              <a:ahLst/>
              <a:cxnLst/>
              <a:rect l="l" t="t" r="r" b="b"/>
              <a:pathLst>
                <a:path w="37" h="1298" extrusionOk="0">
                  <a:moveTo>
                    <a:pt x="12" y="0"/>
                  </a:moveTo>
                  <a:lnTo>
                    <a:pt x="0" y="1298"/>
                  </a:lnTo>
                  <a:cubicBezTo>
                    <a:pt x="0" y="1298"/>
                    <a:pt x="36" y="310"/>
                    <a:pt x="12"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805;p37">
              <a:extLst>
                <a:ext uri="{FF2B5EF4-FFF2-40B4-BE49-F238E27FC236}">
                  <a16:creationId xmlns:a16="http://schemas.microsoft.com/office/drawing/2014/main" id="{42D7AFEC-E61A-4819-91CA-B772B0EBC146}"/>
                </a:ext>
              </a:extLst>
            </p:cNvPr>
            <p:cNvSpPr/>
            <p:nvPr/>
          </p:nvSpPr>
          <p:spPr>
            <a:xfrm>
              <a:off x="3043894" y="3127521"/>
              <a:ext cx="4066" cy="43035"/>
            </a:xfrm>
            <a:custGeom>
              <a:avLst/>
              <a:gdLst/>
              <a:ahLst/>
              <a:cxnLst/>
              <a:rect l="l" t="t" r="r" b="b"/>
              <a:pathLst>
                <a:path w="132" h="1397" extrusionOk="0">
                  <a:moveTo>
                    <a:pt x="73" y="0"/>
                  </a:moveTo>
                  <a:cubicBezTo>
                    <a:pt x="69" y="0"/>
                    <a:pt x="65" y="1"/>
                    <a:pt x="60" y="3"/>
                  </a:cubicBezTo>
                  <a:cubicBezTo>
                    <a:pt x="25" y="3"/>
                    <a:pt x="13" y="27"/>
                    <a:pt x="13" y="51"/>
                  </a:cubicBezTo>
                  <a:cubicBezTo>
                    <a:pt x="37" y="361"/>
                    <a:pt x="1" y="1337"/>
                    <a:pt x="1" y="1349"/>
                  </a:cubicBezTo>
                  <a:cubicBezTo>
                    <a:pt x="1" y="1373"/>
                    <a:pt x="25" y="1396"/>
                    <a:pt x="48" y="1396"/>
                  </a:cubicBezTo>
                  <a:cubicBezTo>
                    <a:pt x="72" y="1396"/>
                    <a:pt x="96" y="1385"/>
                    <a:pt x="96" y="1349"/>
                  </a:cubicBezTo>
                  <a:cubicBezTo>
                    <a:pt x="96" y="1313"/>
                    <a:pt x="132" y="361"/>
                    <a:pt x="108" y="39"/>
                  </a:cubicBezTo>
                  <a:cubicBezTo>
                    <a:pt x="108" y="20"/>
                    <a:pt x="92" y="0"/>
                    <a:pt x="73"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806;p37">
              <a:extLst>
                <a:ext uri="{FF2B5EF4-FFF2-40B4-BE49-F238E27FC236}">
                  <a16:creationId xmlns:a16="http://schemas.microsoft.com/office/drawing/2014/main" id="{6ACEFB54-23D4-425C-BE5C-3296AB51E689}"/>
                </a:ext>
              </a:extLst>
            </p:cNvPr>
            <p:cNvSpPr/>
            <p:nvPr/>
          </p:nvSpPr>
          <p:spPr>
            <a:xfrm>
              <a:off x="2992911" y="3123208"/>
              <a:ext cx="5545" cy="40755"/>
            </a:xfrm>
            <a:custGeom>
              <a:avLst/>
              <a:gdLst/>
              <a:ahLst/>
              <a:cxnLst/>
              <a:rect l="l" t="t" r="r" b="b"/>
              <a:pathLst>
                <a:path w="180" h="1323" extrusionOk="0">
                  <a:moveTo>
                    <a:pt x="179" y="1"/>
                  </a:moveTo>
                  <a:lnTo>
                    <a:pt x="179" y="1"/>
                  </a:lnTo>
                  <a:cubicBezTo>
                    <a:pt x="48" y="429"/>
                    <a:pt x="1" y="1322"/>
                    <a:pt x="1" y="1322"/>
                  </a:cubicBezTo>
                  <a:lnTo>
                    <a:pt x="179" y="1"/>
                  </a:ln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807;p37">
              <a:extLst>
                <a:ext uri="{FF2B5EF4-FFF2-40B4-BE49-F238E27FC236}">
                  <a16:creationId xmlns:a16="http://schemas.microsoft.com/office/drawing/2014/main" id="{1F6EB2E1-6FF9-4859-A98B-7F1319EC9FC8}"/>
                </a:ext>
              </a:extLst>
            </p:cNvPr>
            <p:cNvSpPr/>
            <p:nvPr/>
          </p:nvSpPr>
          <p:spPr>
            <a:xfrm>
              <a:off x="2991464" y="3121976"/>
              <a:ext cx="8471" cy="43435"/>
            </a:xfrm>
            <a:custGeom>
              <a:avLst/>
              <a:gdLst/>
              <a:ahLst/>
              <a:cxnLst/>
              <a:rect l="l" t="t" r="r" b="b"/>
              <a:pathLst>
                <a:path w="275" h="1410" extrusionOk="0">
                  <a:moveTo>
                    <a:pt x="212" y="0"/>
                  </a:moveTo>
                  <a:cubicBezTo>
                    <a:pt x="192" y="0"/>
                    <a:pt x="179" y="11"/>
                    <a:pt x="179" y="29"/>
                  </a:cubicBezTo>
                  <a:cubicBezTo>
                    <a:pt x="60" y="457"/>
                    <a:pt x="0" y="1326"/>
                    <a:pt x="0" y="1362"/>
                  </a:cubicBezTo>
                  <a:cubicBezTo>
                    <a:pt x="0" y="1386"/>
                    <a:pt x="24" y="1410"/>
                    <a:pt x="48" y="1410"/>
                  </a:cubicBezTo>
                  <a:cubicBezTo>
                    <a:pt x="72" y="1410"/>
                    <a:pt x="95" y="1398"/>
                    <a:pt x="95" y="1362"/>
                  </a:cubicBezTo>
                  <a:cubicBezTo>
                    <a:pt x="95" y="1362"/>
                    <a:pt x="143" y="469"/>
                    <a:pt x="262" y="52"/>
                  </a:cubicBezTo>
                  <a:cubicBezTo>
                    <a:pt x="274" y="29"/>
                    <a:pt x="262" y="5"/>
                    <a:pt x="238" y="5"/>
                  </a:cubicBezTo>
                  <a:cubicBezTo>
                    <a:pt x="229" y="2"/>
                    <a:pt x="220" y="0"/>
                    <a:pt x="212"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808;p37">
              <a:extLst>
                <a:ext uri="{FF2B5EF4-FFF2-40B4-BE49-F238E27FC236}">
                  <a16:creationId xmlns:a16="http://schemas.microsoft.com/office/drawing/2014/main" id="{B4F2AE22-2BB9-49D3-A83D-AFE17D8FE271}"/>
                </a:ext>
              </a:extLst>
            </p:cNvPr>
            <p:cNvSpPr/>
            <p:nvPr/>
          </p:nvSpPr>
          <p:spPr>
            <a:xfrm>
              <a:off x="2950000" y="3118064"/>
              <a:ext cx="10689" cy="37089"/>
            </a:xfrm>
            <a:custGeom>
              <a:avLst/>
              <a:gdLst/>
              <a:ahLst/>
              <a:cxnLst/>
              <a:rect l="l" t="t" r="r" b="b"/>
              <a:pathLst>
                <a:path w="347" h="1204" extrusionOk="0">
                  <a:moveTo>
                    <a:pt x="346" y="1"/>
                  </a:moveTo>
                  <a:lnTo>
                    <a:pt x="346" y="1"/>
                  </a:lnTo>
                  <a:cubicBezTo>
                    <a:pt x="144" y="263"/>
                    <a:pt x="1" y="1203"/>
                    <a:pt x="1" y="1203"/>
                  </a:cubicBezTo>
                  <a:lnTo>
                    <a:pt x="346" y="1"/>
                  </a:ln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809;p37">
              <a:extLst>
                <a:ext uri="{FF2B5EF4-FFF2-40B4-BE49-F238E27FC236}">
                  <a16:creationId xmlns:a16="http://schemas.microsoft.com/office/drawing/2014/main" id="{3565C843-94D1-4F49-91D3-2FCC08AE27D0}"/>
                </a:ext>
              </a:extLst>
            </p:cNvPr>
            <p:cNvSpPr/>
            <p:nvPr/>
          </p:nvSpPr>
          <p:spPr>
            <a:xfrm>
              <a:off x="2948552" y="3116462"/>
              <a:ext cx="13585" cy="40170"/>
            </a:xfrm>
            <a:custGeom>
              <a:avLst/>
              <a:gdLst/>
              <a:ahLst/>
              <a:cxnLst/>
              <a:rect l="l" t="t" r="r" b="b"/>
              <a:pathLst>
                <a:path w="441" h="1304" extrusionOk="0">
                  <a:moveTo>
                    <a:pt x="396" y="0"/>
                  </a:moveTo>
                  <a:cubicBezTo>
                    <a:pt x="380" y="0"/>
                    <a:pt x="366" y="9"/>
                    <a:pt x="357" y="17"/>
                  </a:cubicBezTo>
                  <a:cubicBezTo>
                    <a:pt x="155" y="303"/>
                    <a:pt x="12" y="1208"/>
                    <a:pt x="0" y="1243"/>
                  </a:cubicBezTo>
                  <a:cubicBezTo>
                    <a:pt x="0" y="1267"/>
                    <a:pt x="24" y="1291"/>
                    <a:pt x="48" y="1303"/>
                  </a:cubicBezTo>
                  <a:cubicBezTo>
                    <a:pt x="72" y="1303"/>
                    <a:pt x="95" y="1279"/>
                    <a:pt x="95" y="1267"/>
                  </a:cubicBezTo>
                  <a:cubicBezTo>
                    <a:pt x="95" y="1255"/>
                    <a:pt x="238" y="339"/>
                    <a:pt x="429" y="77"/>
                  </a:cubicBezTo>
                  <a:cubicBezTo>
                    <a:pt x="441" y="53"/>
                    <a:pt x="441" y="29"/>
                    <a:pt x="417" y="5"/>
                  </a:cubicBezTo>
                  <a:cubicBezTo>
                    <a:pt x="410" y="2"/>
                    <a:pt x="403" y="0"/>
                    <a:pt x="396"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810;p37">
              <a:extLst>
                <a:ext uri="{FF2B5EF4-FFF2-40B4-BE49-F238E27FC236}">
                  <a16:creationId xmlns:a16="http://schemas.microsoft.com/office/drawing/2014/main" id="{B2E937CE-5F5D-4CC5-82D0-9F645F59E9D4}"/>
                </a:ext>
              </a:extLst>
            </p:cNvPr>
            <p:cNvSpPr/>
            <p:nvPr/>
          </p:nvSpPr>
          <p:spPr>
            <a:xfrm>
              <a:off x="2949292" y="3081036"/>
              <a:ext cx="35580" cy="16850"/>
            </a:xfrm>
            <a:custGeom>
              <a:avLst/>
              <a:gdLst/>
              <a:ahLst/>
              <a:cxnLst/>
              <a:rect l="l" t="t" r="r" b="b"/>
              <a:pathLst>
                <a:path w="1155" h="547" extrusionOk="0">
                  <a:moveTo>
                    <a:pt x="179" y="0"/>
                  </a:moveTo>
                  <a:cubicBezTo>
                    <a:pt x="179" y="0"/>
                    <a:pt x="0" y="203"/>
                    <a:pt x="60" y="298"/>
                  </a:cubicBezTo>
                  <a:cubicBezTo>
                    <a:pt x="101" y="371"/>
                    <a:pt x="790" y="546"/>
                    <a:pt x="978" y="546"/>
                  </a:cubicBezTo>
                  <a:cubicBezTo>
                    <a:pt x="1003" y="546"/>
                    <a:pt x="1020" y="543"/>
                    <a:pt x="1024" y="536"/>
                  </a:cubicBezTo>
                  <a:cubicBezTo>
                    <a:pt x="1048" y="489"/>
                    <a:pt x="1155" y="393"/>
                    <a:pt x="1083" y="286"/>
                  </a:cubicBezTo>
                  <a:cubicBezTo>
                    <a:pt x="1083" y="286"/>
                    <a:pt x="405" y="191"/>
                    <a:pt x="179"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811;p37">
              <a:extLst>
                <a:ext uri="{FF2B5EF4-FFF2-40B4-BE49-F238E27FC236}">
                  <a16:creationId xmlns:a16="http://schemas.microsoft.com/office/drawing/2014/main" id="{D6927C1C-124D-4A96-B19D-1D3FE4FF9967}"/>
                </a:ext>
              </a:extLst>
            </p:cNvPr>
            <p:cNvSpPr/>
            <p:nvPr/>
          </p:nvSpPr>
          <p:spPr>
            <a:xfrm>
              <a:off x="2947443" y="3079681"/>
              <a:ext cx="38907" cy="19715"/>
            </a:xfrm>
            <a:custGeom>
              <a:avLst/>
              <a:gdLst/>
              <a:ahLst/>
              <a:cxnLst/>
              <a:rect l="l" t="t" r="r" b="b"/>
              <a:pathLst>
                <a:path w="1263" h="640" extrusionOk="0">
                  <a:moveTo>
                    <a:pt x="251" y="116"/>
                  </a:moveTo>
                  <a:cubicBezTo>
                    <a:pt x="477" y="259"/>
                    <a:pt x="989" y="354"/>
                    <a:pt x="1108" y="366"/>
                  </a:cubicBezTo>
                  <a:cubicBezTo>
                    <a:pt x="1132" y="425"/>
                    <a:pt x="1108" y="473"/>
                    <a:pt x="1060" y="521"/>
                  </a:cubicBezTo>
                  <a:cubicBezTo>
                    <a:pt x="1060" y="533"/>
                    <a:pt x="1048" y="544"/>
                    <a:pt x="1048" y="544"/>
                  </a:cubicBezTo>
                  <a:lnTo>
                    <a:pt x="1036" y="544"/>
                  </a:lnTo>
                  <a:cubicBezTo>
                    <a:pt x="858" y="544"/>
                    <a:pt x="215" y="378"/>
                    <a:pt x="155" y="318"/>
                  </a:cubicBezTo>
                  <a:cubicBezTo>
                    <a:pt x="131" y="282"/>
                    <a:pt x="191" y="187"/>
                    <a:pt x="251" y="116"/>
                  </a:cubicBezTo>
                  <a:close/>
                  <a:moveTo>
                    <a:pt x="245" y="1"/>
                  </a:moveTo>
                  <a:cubicBezTo>
                    <a:pt x="231" y="1"/>
                    <a:pt x="217" y="7"/>
                    <a:pt x="203" y="21"/>
                  </a:cubicBezTo>
                  <a:cubicBezTo>
                    <a:pt x="167" y="56"/>
                    <a:pt x="0" y="247"/>
                    <a:pt x="72" y="366"/>
                  </a:cubicBezTo>
                  <a:cubicBezTo>
                    <a:pt x="143" y="473"/>
                    <a:pt x="882" y="640"/>
                    <a:pt x="1036" y="640"/>
                  </a:cubicBezTo>
                  <a:cubicBezTo>
                    <a:pt x="1072" y="640"/>
                    <a:pt x="1096" y="640"/>
                    <a:pt x="1120" y="616"/>
                  </a:cubicBezTo>
                  <a:cubicBezTo>
                    <a:pt x="1120" y="604"/>
                    <a:pt x="1132" y="592"/>
                    <a:pt x="1143" y="580"/>
                  </a:cubicBezTo>
                  <a:cubicBezTo>
                    <a:pt x="1179" y="521"/>
                    <a:pt x="1263" y="425"/>
                    <a:pt x="1179" y="306"/>
                  </a:cubicBezTo>
                  <a:cubicBezTo>
                    <a:pt x="1167" y="282"/>
                    <a:pt x="1155" y="282"/>
                    <a:pt x="1143" y="282"/>
                  </a:cubicBezTo>
                  <a:cubicBezTo>
                    <a:pt x="1143" y="282"/>
                    <a:pt x="477" y="187"/>
                    <a:pt x="274" y="9"/>
                  </a:cubicBezTo>
                  <a:cubicBezTo>
                    <a:pt x="264" y="4"/>
                    <a:pt x="255" y="1"/>
                    <a:pt x="245"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812;p37">
              <a:extLst>
                <a:ext uri="{FF2B5EF4-FFF2-40B4-BE49-F238E27FC236}">
                  <a16:creationId xmlns:a16="http://schemas.microsoft.com/office/drawing/2014/main" id="{D629A0AC-4810-4D3F-8C28-438849BFEB03}"/>
                </a:ext>
              </a:extLst>
            </p:cNvPr>
            <p:cNvSpPr/>
            <p:nvPr/>
          </p:nvSpPr>
          <p:spPr>
            <a:xfrm>
              <a:off x="3036192" y="3095699"/>
              <a:ext cx="36350" cy="12322"/>
            </a:xfrm>
            <a:custGeom>
              <a:avLst/>
              <a:gdLst/>
              <a:ahLst/>
              <a:cxnLst/>
              <a:rect l="l" t="t" r="r" b="b"/>
              <a:pathLst>
                <a:path w="1180" h="400" extrusionOk="0">
                  <a:moveTo>
                    <a:pt x="144" y="1"/>
                  </a:moveTo>
                  <a:cubicBezTo>
                    <a:pt x="144" y="1"/>
                    <a:pt x="1" y="239"/>
                    <a:pt x="72" y="310"/>
                  </a:cubicBezTo>
                  <a:cubicBezTo>
                    <a:pt x="119" y="365"/>
                    <a:pt x="527" y="399"/>
                    <a:pt x="808" y="399"/>
                  </a:cubicBezTo>
                  <a:cubicBezTo>
                    <a:pt x="953" y="399"/>
                    <a:pt x="1064" y="390"/>
                    <a:pt x="1072" y="370"/>
                  </a:cubicBezTo>
                  <a:cubicBezTo>
                    <a:pt x="1096" y="310"/>
                    <a:pt x="1180" y="203"/>
                    <a:pt x="1072" y="108"/>
                  </a:cubicBezTo>
                  <a:cubicBezTo>
                    <a:pt x="1072" y="108"/>
                    <a:pt x="997" y="112"/>
                    <a:pt x="887" y="112"/>
                  </a:cubicBezTo>
                  <a:cubicBezTo>
                    <a:pt x="668" y="112"/>
                    <a:pt x="310" y="96"/>
                    <a:pt x="144" y="1"/>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813;p37">
              <a:extLst>
                <a:ext uri="{FF2B5EF4-FFF2-40B4-BE49-F238E27FC236}">
                  <a16:creationId xmlns:a16="http://schemas.microsoft.com/office/drawing/2014/main" id="{D28FBB85-61DE-4865-AD5B-CB6BEAA4989D}"/>
                </a:ext>
              </a:extLst>
            </p:cNvPr>
            <p:cNvSpPr/>
            <p:nvPr/>
          </p:nvSpPr>
          <p:spPr>
            <a:xfrm>
              <a:off x="3034745" y="3094375"/>
              <a:ext cx="38907" cy="15310"/>
            </a:xfrm>
            <a:custGeom>
              <a:avLst/>
              <a:gdLst/>
              <a:ahLst/>
              <a:cxnLst/>
              <a:rect l="l" t="t" r="r" b="b"/>
              <a:pathLst>
                <a:path w="1263" h="497" extrusionOk="0">
                  <a:moveTo>
                    <a:pt x="214" y="115"/>
                  </a:moveTo>
                  <a:cubicBezTo>
                    <a:pt x="393" y="186"/>
                    <a:pt x="703" y="198"/>
                    <a:pt x="953" y="210"/>
                  </a:cubicBezTo>
                  <a:cubicBezTo>
                    <a:pt x="1024" y="210"/>
                    <a:pt x="1072" y="198"/>
                    <a:pt x="1107" y="198"/>
                  </a:cubicBezTo>
                  <a:cubicBezTo>
                    <a:pt x="1143" y="246"/>
                    <a:pt x="1119" y="294"/>
                    <a:pt x="1096" y="365"/>
                  </a:cubicBezTo>
                  <a:cubicBezTo>
                    <a:pt x="1084" y="365"/>
                    <a:pt x="1084" y="377"/>
                    <a:pt x="1084" y="389"/>
                  </a:cubicBezTo>
                  <a:cubicBezTo>
                    <a:pt x="1060" y="389"/>
                    <a:pt x="1012" y="401"/>
                    <a:pt x="869" y="401"/>
                  </a:cubicBezTo>
                  <a:cubicBezTo>
                    <a:pt x="536" y="401"/>
                    <a:pt x="203" y="353"/>
                    <a:pt x="155" y="329"/>
                  </a:cubicBezTo>
                  <a:cubicBezTo>
                    <a:pt x="131" y="306"/>
                    <a:pt x="167" y="198"/>
                    <a:pt x="214" y="115"/>
                  </a:cubicBezTo>
                  <a:close/>
                  <a:moveTo>
                    <a:pt x="186" y="0"/>
                  </a:moveTo>
                  <a:cubicBezTo>
                    <a:pt x="173" y="0"/>
                    <a:pt x="162" y="6"/>
                    <a:pt x="155" y="20"/>
                  </a:cubicBezTo>
                  <a:cubicBezTo>
                    <a:pt x="119" y="67"/>
                    <a:pt x="0" y="294"/>
                    <a:pt x="84" y="389"/>
                  </a:cubicBezTo>
                  <a:cubicBezTo>
                    <a:pt x="179" y="484"/>
                    <a:pt x="857" y="496"/>
                    <a:pt x="857" y="496"/>
                  </a:cubicBezTo>
                  <a:cubicBezTo>
                    <a:pt x="1119" y="496"/>
                    <a:pt x="1143" y="472"/>
                    <a:pt x="1155" y="437"/>
                  </a:cubicBezTo>
                  <a:cubicBezTo>
                    <a:pt x="1167" y="425"/>
                    <a:pt x="1167" y="413"/>
                    <a:pt x="1179" y="401"/>
                  </a:cubicBezTo>
                  <a:cubicBezTo>
                    <a:pt x="1203" y="341"/>
                    <a:pt x="1262" y="222"/>
                    <a:pt x="1155" y="115"/>
                  </a:cubicBezTo>
                  <a:cubicBezTo>
                    <a:pt x="1143" y="115"/>
                    <a:pt x="1131" y="103"/>
                    <a:pt x="1119" y="103"/>
                  </a:cubicBezTo>
                  <a:lnTo>
                    <a:pt x="941" y="103"/>
                  </a:lnTo>
                  <a:cubicBezTo>
                    <a:pt x="738" y="103"/>
                    <a:pt x="381" y="91"/>
                    <a:pt x="214" y="8"/>
                  </a:cubicBezTo>
                  <a:cubicBezTo>
                    <a:pt x="205" y="3"/>
                    <a:pt x="195" y="0"/>
                    <a:pt x="186"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1814;p37">
              <a:extLst>
                <a:ext uri="{FF2B5EF4-FFF2-40B4-BE49-F238E27FC236}">
                  <a16:creationId xmlns:a16="http://schemas.microsoft.com/office/drawing/2014/main" id="{4932213E-B88D-4274-9AB6-5F7F97EA698A}"/>
                </a:ext>
              </a:extLst>
            </p:cNvPr>
            <p:cNvSpPr/>
            <p:nvPr/>
          </p:nvSpPr>
          <p:spPr>
            <a:xfrm>
              <a:off x="2993281" y="3094221"/>
              <a:ext cx="36350" cy="12322"/>
            </a:xfrm>
            <a:custGeom>
              <a:avLst/>
              <a:gdLst/>
              <a:ahLst/>
              <a:cxnLst/>
              <a:rect l="l" t="t" r="r" b="b"/>
              <a:pathLst>
                <a:path w="1180" h="400" extrusionOk="0">
                  <a:moveTo>
                    <a:pt x="144" y="1"/>
                  </a:moveTo>
                  <a:cubicBezTo>
                    <a:pt x="144" y="1"/>
                    <a:pt x="1" y="227"/>
                    <a:pt x="72" y="311"/>
                  </a:cubicBezTo>
                  <a:cubicBezTo>
                    <a:pt x="119" y="365"/>
                    <a:pt x="527" y="400"/>
                    <a:pt x="808" y="400"/>
                  </a:cubicBezTo>
                  <a:cubicBezTo>
                    <a:pt x="953" y="400"/>
                    <a:pt x="1064" y="390"/>
                    <a:pt x="1072" y="370"/>
                  </a:cubicBezTo>
                  <a:cubicBezTo>
                    <a:pt x="1096" y="311"/>
                    <a:pt x="1179" y="203"/>
                    <a:pt x="1072" y="108"/>
                  </a:cubicBezTo>
                  <a:cubicBezTo>
                    <a:pt x="1072" y="108"/>
                    <a:pt x="997" y="112"/>
                    <a:pt x="887" y="112"/>
                  </a:cubicBezTo>
                  <a:cubicBezTo>
                    <a:pt x="668" y="112"/>
                    <a:pt x="310" y="96"/>
                    <a:pt x="144" y="1"/>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1815;p37">
              <a:extLst>
                <a:ext uri="{FF2B5EF4-FFF2-40B4-BE49-F238E27FC236}">
                  <a16:creationId xmlns:a16="http://schemas.microsoft.com/office/drawing/2014/main" id="{86D7E826-C660-445C-8A7D-9EE6F6369E55}"/>
                </a:ext>
              </a:extLst>
            </p:cNvPr>
            <p:cNvSpPr/>
            <p:nvPr/>
          </p:nvSpPr>
          <p:spPr>
            <a:xfrm>
              <a:off x="2991833" y="3092896"/>
              <a:ext cx="38907" cy="15310"/>
            </a:xfrm>
            <a:custGeom>
              <a:avLst/>
              <a:gdLst/>
              <a:ahLst/>
              <a:cxnLst/>
              <a:rect l="l" t="t" r="r" b="b"/>
              <a:pathLst>
                <a:path w="1263" h="497" extrusionOk="0">
                  <a:moveTo>
                    <a:pt x="214" y="104"/>
                  </a:moveTo>
                  <a:cubicBezTo>
                    <a:pt x="393" y="187"/>
                    <a:pt x="703" y="199"/>
                    <a:pt x="953" y="199"/>
                  </a:cubicBezTo>
                  <a:lnTo>
                    <a:pt x="1107" y="199"/>
                  </a:lnTo>
                  <a:cubicBezTo>
                    <a:pt x="1143" y="246"/>
                    <a:pt x="1119" y="294"/>
                    <a:pt x="1096" y="354"/>
                  </a:cubicBezTo>
                  <a:cubicBezTo>
                    <a:pt x="1084" y="365"/>
                    <a:pt x="1084" y="377"/>
                    <a:pt x="1084" y="377"/>
                  </a:cubicBezTo>
                  <a:cubicBezTo>
                    <a:pt x="1060" y="389"/>
                    <a:pt x="1012" y="401"/>
                    <a:pt x="857" y="401"/>
                  </a:cubicBezTo>
                  <a:cubicBezTo>
                    <a:pt x="536" y="401"/>
                    <a:pt x="203" y="354"/>
                    <a:pt x="155" y="318"/>
                  </a:cubicBezTo>
                  <a:cubicBezTo>
                    <a:pt x="131" y="294"/>
                    <a:pt x="167" y="199"/>
                    <a:pt x="214" y="104"/>
                  </a:cubicBezTo>
                  <a:close/>
                  <a:moveTo>
                    <a:pt x="186" y="0"/>
                  </a:moveTo>
                  <a:cubicBezTo>
                    <a:pt x="173" y="0"/>
                    <a:pt x="162" y="6"/>
                    <a:pt x="155" y="20"/>
                  </a:cubicBezTo>
                  <a:cubicBezTo>
                    <a:pt x="119" y="68"/>
                    <a:pt x="0" y="294"/>
                    <a:pt x="83" y="389"/>
                  </a:cubicBezTo>
                  <a:cubicBezTo>
                    <a:pt x="179" y="485"/>
                    <a:pt x="857" y="496"/>
                    <a:pt x="857" y="496"/>
                  </a:cubicBezTo>
                  <a:cubicBezTo>
                    <a:pt x="1119" y="496"/>
                    <a:pt x="1143" y="461"/>
                    <a:pt x="1155" y="425"/>
                  </a:cubicBezTo>
                  <a:cubicBezTo>
                    <a:pt x="1167" y="425"/>
                    <a:pt x="1167" y="413"/>
                    <a:pt x="1179" y="401"/>
                  </a:cubicBezTo>
                  <a:cubicBezTo>
                    <a:pt x="1203" y="342"/>
                    <a:pt x="1262" y="223"/>
                    <a:pt x="1155" y="115"/>
                  </a:cubicBezTo>
                  <a:cubicBezTo>
                    <a:pt x="1143" y="104"/>
                    <a:pt x="1131" y="104"/>
                    <a:pt x="1119" y="104"/>
                  </a:cubicBezTo>
                  <a:lnTo>
                    <a:pt x="941" y="104"/>
                  </a:lnTo>
                  <a:cubicBezTo>
                    <a:pt x="738" y="104"/>
                    <a:pt x="381" y="92"/>
                    <a:pt x="214" y="8"/>
                  </a:cubicBezTo>
                  <a:cubicBezTo>
                    <a:pt x="205" y="3"/>
                    <a:pt x="195" y="0"/>
                    <a:pt x="186"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1816;p37">
              <a:extLst>
                <a:ext uri="{FF2B5EF4-FFF2-40B4-BE49-F238E27FC236}">
                  <a16:creationId xmlns:a16="http://schemas.microsoft.com/office/drawing/2014/main" id="{BABA9599-11A3-4785-9002-1A4A9A5F9341}"/>
                </a:ext>
              </a:extLst>
            </p:cNvPr>
            <p:cNvSpPr/>
            <p:nvPr/>
          </p:nvSpPr>
          <p:spPr>
            <a:xfrm>
              <a:off x="2889869" y="2821843"/>
              <a:ext cx="29357" cy="45037"/>
            </a:xfrm>
            <a:custGeom>
              <a:avLst/>
              <a:gdLst/>
              <a:ahLst/>
              <a:cxnLst/>
              <a:rect l="l" t="t" r="r" b="b"/>
              <a:pathLst>
                <a:path w="953" h="1462" extrusionOk="0">
                  <a:moveTo>
                    <a:pt x="54" y="1"/>
                  </a:moveTo>
                  <a:cubicBezTo>
                    <a:pt x="44" y="1"/>
                    <a:pt x="34" y="4"/>
                    <a:pt x="24" y="9"/>
                  </a:cubicBezTo>
                  <a:cubicBezTo>
                    <a:pt x="0" y="32"/>
                    <a:pt x="0" y="56"/>
                    <a:pt x="24" y="80"/>
                  </a:cubicBezTo>
                  <a:cubicBezTo>
                    <a:pt x="24" y="92"/>
                    <a:pt x="500" y="616"/>
                    <a:pt x="857" y="1437"/>
                  </a:cubicBezTo>
                  <a:cubicBezTo>
                    <a:pt x="857" y="1449"/>
                    <a:pt x="881" y="1461"/>
                    <a:pt x="893" y="1461"/>
                  </a:cubicBezTo>
                  <a:lnTo>
                    <a:pt x="917" y="1461"/>
                  </a:lnTo>
                  <a:cubicBezTo>
                    <a:pt x="941" y="1449"/>
                    <a:pt x="953" y="1413"/>
                    <a:pt x="941" y="1390"/>
                  </a:cubicBezTo>
                  <a:cubicBezTo>
                    <a:pt x="584" y="556"/>
                    <a:pt x="95" y="20"/>
                    <a:pt x="95" y="20"/>
                  </a:cubicBezTo>
                  <a:cubicBezTo>
                    <a:pt x="81" y="7"/>
                    <a:pt x="68" y="1"/>
                    <a:pt x="54"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1817;p37">
              <a:extLst>
                <a:ext uri="{FF2B5EF4-FFF2-40B4-BE49-F238E27FC236}">
                  <a16:creationId xmlns:a16="http://schemas.microsoft.com/office/drawing/2014/main" id="{5F25AA2C-4E98-45D9-B5A0-7A0978E3AB82}"/>
                </a:ext>
              </a:extLst>
            </p:cNvPr>
            <p:cNvSpPr/>
            <p:nvPr/>
          </p:nvSpPr>
          <p:spPr>
            <a:xfrm>
              <a:off x="2943408" y="2790915"/>
              <a:ext cx="7362" cy="71560"/>
            </a:xfrm>
            <a:custGeom>
              <a:avLst/>
              <a:gdLst/>
              <a:ahLst/>
              <a:cxnLst/>
              <a:rect l="l" t="t" r="r" b="b"/>
              <a:pathLst>
                <a:path w="239" h="2323" extrusionOk="0">
                  <a:moveTo>
                    <a:pt x="108" y="1"/>
                  </a:moveTo>
                  <a:cubicBezTo>
                    <a:pt x="84" y="1"/>
                    <a:pt x="60" y="12"/>
                    <a:pt x="60" y="48"/>
                  </a:cubicBezTo>
                  <a:cubicBezTo>
                    <a:pt x="60" y="108"/>
                    <a:pt x="1" y="1596"/>
                    <a:pt x="143" y="2287"/>
                  </a:cubicBezTo>
                  <a:cubicBezTo>
                    <a:pt x="143" y="2298"/>
                    <a:pt x="167" y="2322"/>
                    <a:pt x="191" y="2322"/>
                  </a:cubicBezTo>
                  <a:lnTo>
                    <a:pt x="203" y="2322"/>
                  </a:lnTo>
                  <a:cubicBezTo>
                    <a:pt x="227" y="2310"/>
                    <a:pt x="239" y="2287"/>
                    <a:pt x="239" y="2263"/>
                  </a:cubicBezTo>
                  <a:cubicBezTo>
                    <a:pt x="96" y="1584"/>
                    <a:pt x="155" y="60"/>
                    <a:pt x="155" y="48"/>
                  </a:cubicBezTo>
                  <a:cubicBezTo>
                    <a:pt x="155" y="24"/>
                    <a:pt x="131" y="1"/>
                    <a:pt x="108"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1818;p37">
              <a:extLst>
                <a:ext uri="{FF2B5EF4-FFF2-40B4-BE49-F238E27FC236}">
                  <a16:creationId xmlns:a16="http://schemas.microsoft.com/office/drawing/2014/main" id="{C6DE0DE6-44B6-46D0-B255-0846FCC2DADB}"/>
                </a:ext>
              </a:extLst>
            </p:cNvPr>
            <p:cNvSpPr/>
            <p:nvPr/>
          </p:nvSpPr>
          <p:spPr>
            <a:xfrm>
              <a:off x="2951479" y="2909391"/>
              <a:ext cx="171307" cy="170937"/>
            </a:xfrm>
            <a:custGeom>
              <a:avLst/>
              <a:gdLst/>
              <a:ahLst/>
              <a:cxnLst/>
              <a:rect l="l" t="t" r="r" b="b"/>
              <a:pathLst>
                <a:path w="5561" h="5549" extrusionOk="0">
                  <a:moveTo>
                    <a:pt x="2808" y="0"/>
                  </a:moveTo>
                  <a:cubicBezTo>
                    <a:pt x="2801" y="0"/>
                    <a:pt x="2794" y="0"/>
                    <a:pt x="2787" y="0"/>
                  </a:cubicBezTo>
                  <a:cubicBezTo>
                    <a:pt x="1263" y="12"/>
                    <a:pt x="12" y="1250"/>
                    <a:pt x="0" y="2774"/>
                  </a:cubicBezTo>
                  <a:cubicBezTo>
                    <a:pt x="0" y="4310"/>
                    <a:pt x="1251" y="5549"/>
                    <a:pt x="2787" y="5549"/>
                  </a:cubicBezTo>
                  <a:cubicBezTo>
                    <a:pt x="4311" y="5549"/>
                    <a:pt x="5561" y="4310"/>
                    <a:pt x="5561" y="2774"/>
                  </a:cubicBezTo>
                  <a:cubicBezTo>
                    <a:pt x="5561" y="1246"/>
                    <a:pt x="4322" y="0"/>
                    <a:pt x="2808" y="0"/>
                  </a:cubicBezTo>
                  <a:close/>
                </a:path>
              </a:pathLst>
            </a:custGeom>
            <a:solidFill>
              <a:srgbClr val="F5D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1819;p37">
              <a:extLst>
                <a:ext uri="{FF2B5EF4-FFF2-40B4-BE49-F238E27FC236}">
                  <a16:creationId xmlns:a16="http://schemas.microsoft.com/office/drawing/2014/main" id="{77D46381-BFDF-4E3A-9482-BC45707FA769}"/>
                </a:ext>
              </a:extLst>
            </p:cNvPr>
            <p:cNvSpPr/>
            <p:nvPr/>
          </p:nvSpPr>
          <p:spPr>
            <a:xfrm>
              <a:off x="3038041" y="2944971"/>
              <a:ext cx="64198" cy="127286"/>
            </a:xfrm>
            <a:custGeom>
              <a:avLst/>
              <a:gdLst/>
              <a:ahLst/>
              <a:cxnLst/>
              <a:rect l="l" t="t" r="r" b="b"/>
              <a:pathLst>
                <a:path w="2084" h="4132" extrusionOk="0">
                  <a:moveTo>
                    <a:pt x="2024" y="0"/>
                  </a:moveTo>
                  <a:cubicBezTo>
                    <a:pt x="2012" y="0"/>
                    <a:pt x="798" y="238"/>
                    <a:pt x="346" y="1226"/>
                  </a:cubicBezTo>
                  <a:cubicBezTo>
                    <a:pt x="0" y="1977"/>
                    <a:pt x="179" y="2941"/>
                    <a:pt x="869" y="4108"/>
                  </a:cubicBezTo>
                  <a:cubicBezTo>
                    <a:pt x="881" y="4132"/>
                    <a:pt x="893" y="4132"/>
                    <a:pt x="917" y="4132"/>
                  </a:cubicBezTo>
                  <a:lnTo>
                    <a:pt x="941" y="4132"/>
                  </a:lnTo>
                  <a:cubicBezTo>
                    <a:pt x="965" y="4120"/>
                    <a:pt x="965" y="4084"/>
                    <a:pt x="953" y="4060"/>
                  </a:cubicBezTo>
                  <a:cubicBezTo>
                    <a:pt x="286" y="2929"/>
                    <a:pt x="107" y="1988"/>
                    <a:pt x="429" y="1262"/>
                  </a:cubicBezTo>
                  <a:cubicBezTo>
                    <a:pt x="858" y="322"/>
                    <a:pt x="2024" y="95"/>
                    <a:pt x="2036" y="95"/>
                  </a:cubicBezTo>
                  <a:cubicBezTo>
                    <a:pt x="2072" y="95"/>
                    <a:pt x="2084" y="72"/>
                    <a:pt x="2084" y="48"/>
                  </a:cubicBezTo>
                  <a:cubicBezTo>
                    <a:pt x="2072" y="12"/>
                    <a:pt x="2048" y="0"/>
                    <a:pt x="2024"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1820;p37">
              <a:extLst>
                <a:ext uri="{FF2B5EF4-FFF2-40B4-BE49-F238E27FC236}">
                  <a16:creationId xmlns:a16="http://schemas.microsoft.com/office/drawing/2014/main" id="{B08A125E-E2B6-4774-BDE8-2E363D19C06D}"/>
                </a:ext>
              </a:extLst>
            </p:cNvPr>
            <p:cNvSpPr/>
            <p:nvPr/>
          </p:nvSpPr>
          <p:spPr>
            <a:xfrm>
              <a:off x="2965033" y="2920234"/>
              <a:ext cx="54679" cy="117182"/>
            </a:xfrm>
            <a:custGeom>
              <a:avLst/>
              <a:gdLst/>
              <a:ahLst/>
              <a:cxnLst/>
              <a:rect l="l" t="t" r="r" b="b"/>
              <a:pathLst>
                <a:path w="1775" h="3804" extrusionOk="0">
                  <a:moveTo>
                    <a:pt x="923" y="1"/>
                  </a:moveTo>
                  <a:cubicBezTo>
                    <a:pt x="906" y="1"/>
                    <a:pt x="891" y="12"/>
                    <a:pt x="882" y="29"/>
                  </a:cubicBezTo>
                  <a:cubicBezTo>
                    <a:pt x="870" y="53"/>
                    <a:pt x="870" y="77"/>
                    <a:pt x="894" y="89"/>
                  </a:cubicBezTo>
                  <a:cubicBezTo>
                    <a:pt x="906" y="101"/>
                    <a:pt x="1537" y="458"/>
                    <a:pt x="1608" y="1184"/>
                  </a:cubicBezTo>
                  <a:cubicBezTo>
                    <a:pt x="1680" y="1922"/>
                    <a:pt x="1144" y="2780"/>
                    <a:pt x="25" y="3720"/>
                  </a:cubicBezTo>
                  <a:cubicBezTo>
                    <a:pt x="1" y="3732"/>
                    <a:pt x="1" y="3768"/>
                    <a:pt x="13" y="3780"/>
                  </a:cubicBezTo>
                  <a:cubicBezTo>
                    <a:pt x="25" y="3792"/>
                    <a:pt x="37" y="3804"/>
                    <a:pt x="61" y="3804"/>
                  </a:cubicBezTo>
                  <a:cubicBezTo>
                    <a:pt x="61" y="3804"/>
                    <a:pt x="72" y="3792"/>
                    <a:pt x="84" y="3792"/>
                  </a:cubicBezTo>
                  <a:cubicBezTo>
                    <a:pt x="1227" y="2839"/>
                    <a:pt x="1775" y="1946"/>
                    <a:pt x="1704" y="1172"/>
                  </a:cubicBezTo>
                  <a:cubicBezTo>
                    <a:pt x="1632" y="398"/>
                    <a:pt x="965" y="29"/>
                    <a:pt x="942" y="5"/>
                  </a:cubicBezTo>
                  <a:cubicBezTo>
                    <a:pt x="935" y="2"/>
                    <a:pt x="929" y="1"/>
                    <a:pt x="923"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1821;p37">
              <a:extLst>
                <a:ext uri="{FF2B5EF4-FFF2-40B4-BE49-F238E27FC236}">
                  <a16:creationId xmlns:a16="http://schemas.microsoft.com/office/drawing/2014/main" id="{B179A993-9E2D-43FD-87AB-DA6E6D644467}"/>
                </a:ext>
              </a:extLst>
            </p:cNvPr>
            <p:cNvSpPr/>
            <p:nvPr/>
          </p:nvSpPr>
          <p:spPr>
            <a:xfrm>
              <a:off x="3050147" y="3054729"/>
              <a:ext cx="22395" cy="15341"/>
            </a:xfrm>
            <a:custGeom>
              <a:avLst/>
              <a:gdLst/>
              <a:ahLst/>
              <a:cxnLst/>
              <a:rect l="l" t="t" r="r" b="b"/>
              <a:pathLst>
                <a:path w="727" h="498" extrusionOk="0">
                  <a:moveTo>
                    <a:pt x="250" y="0"/>
                  </a:moveTo>
                  <a:cubicBezTo>
                    <a:pt x="241" y="0"/>
                    <a:pt x="232" y="3"/>
                    <a:pt x="226" y="9"/>
                  </a:cubicBezTo>
                  <a:cubicBezTo>
                    <a:pt x="203" y="9"/>
                    <a:pt x="143" y="33"/>
                    <a:pt x="12" y="438"/>
                  </a:cubicBezTo>
                  <a:cubicBezTo>
                    <a:pt x="0" y="461"/>
                    <a:pt x="12" y="485"/>
                    <a:pt x="48" y="497"/>
                  </a:cubicBezTo>
                  <a:lnTo>
                    <a:pt x="60" y="497"/>
                  </a:lnTo>
                  <a:cubicBezTo>
                    <a:pt x="84" y="497"/>
                    <a:pt x="95" y="485"/>
                    <a:pt x="107" y="461"/>
                  </a:cubicBezTo>
                  <a:cubicBezTo>
                    <a:pt x="155" y="330"/>
                    <a:pt x="215" y="164"/>
                    <a:pt x="250" y="104"/>
                  </a:cubicBezTo>
                  <a:cubicBezTo>
                    <a:pt x="346" y="164"/>
                    <a:pt x="596" y="295"/>
                    <a:pt x="643" y="319"/>
                  </a:cubicBezTo>
                  <a:cubicBezTo>
                    <a:pt x="653" y="323"/>
                    <a:pt x="665" y="326"/>
                    <a:pt x="676" y="326"/>
                  </a:cubicBezTo>
                  <a:cubicBezTo>
                    <a:pt x="692" y="326"/>
                    <a:pt x="708" y="321"/>
                    <a:pt x="715" y="307"/>
                  </a:cubicBezTo>
                  <a:cubicBezTo>
                    <a:pt x="727" y="283"/>
                    <a:pt x="715" y="247"/>
                    <a:pt x="691" y="235"/>
                  </a:cubicBezTo>
                  <a:cubicBezTo>
                    <a:pt x="548" y="164"/>
                    <a:pt x="310" y="45"/>
                    <a:pt x="274" y="9"/>
                  </a:cubicBezTo>
                  <a:cubicBezTo>
                    <a:pt x="268" y="3"/>
                    <a:pt x="259" y="0"/>
                    <a:pt x="250"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1822;p37">
              <a:extLst>
                <a:ext uri="{FF2B5EF4-FFF2-40B4-BE49-F238E27FC236}">
                  <a16:creationId xmlns:a16="http://schemas.microsoft.com/office/drawing/2014/main" id="{0CB293DA-331D-46D2-8CAF-FE54F43F106F}"/>
                </a:ext>
              </a:extLst>
            </p:cNvPr>
            <p:cNvSpPr/>
            <p:nvPr/>
          </p:nvSpPr>
          <p:spPr>
            <a:xfrm>
              <a:off x="3040598" y="3028452"/>
              <a:ext cx="21317" cy="14817"/>
            </a:xfrm>
            <a:custGeom>
              <a:avLst/>
              <a:gdLst/>
              <a:ahLst/>
              <a:cxnLst/>
              <a:rect l="l" t="t" r="r" b="b"/>
              <a:pathLst>
                <a:path w="692" h="481" extrusionOk="0">
                  <a:moveTo>
                    <a:pt x="208" y="1"/>
                  </a:moveTo>
                  <a:cubicBezTo>
                    <a:pt x="173" y="1"/>
                    <a:pt x="120" y="52"/>
                    <a:pt x="1" y="421"/>
                  </a:cubicBezTo>
                  <a:cubicBezTo>
                    <a:pt x="1" y="445"/>
                    <a:pt x="13" y="481"/>
                    <a:pt x="36" y="481"/>
                  </a:cubicBezTo>
                  <a:lnTo>
                    <a:pt x="48" y="481"/>
                  </a:lnTo>
                  <a:cubicBezTo>
                    <a:pt x="72" y="481"/>
                    <a:pt x="84" y="469"/>
                    <a:pt x="96" y="457"/>
                  </a:cubicBezTo>
                  <a:cubicBezTo>
                    <a:pt x="144" y="314"/>
                    <a:pt x="203" y="160"/>
                    <a:pt x="227" y="100"/>
                  </a:cubicBezTo>
                  <a:cubicBezTo>
                    <a:pt x="286" y="136"/>
                    <a:pt x="453" y="255"/>
                    <a:pt x="608" y="350"/>
                  </a:cubicBezTo>
                  <a:cubicBezTo>
                    <a:pt x="617" y="359"/>
                    <a:pt x="626" y="363"/>
                    <a:pt x="635" y="363"/>
                  </a:cubicBezTo>
                  <a:cubicBezTo>
                    <a:pt x="648" y="363"/>
                    <a:pt x="660" y="353"/>
                    <a:pt x="667" y="338"/>
                  </a:cubicBezTo>
                  <a:cubicBezTo>
                    <a:pt x="691" y="326"/>
                    <a:pt x="679" y="291"/>
                    <a:pt x="656" y="279"/>
                  </a:cubicBezTo>
                  <a:cubicBezTo>
                    <a:pt x="525" y="171"/>
                    <a:pt x="286" y="17"/>
                    <a:pt x="227" y="5"/>
                  </a:cubicBezTo>
                  <a:cubicBezTo>
                    <a:pt x="221" y="3"/>
                    <a:pt x="215" y="1"/>
                    <a:pt x="208"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1823;p37">
              <a:extLst>
                <a:ext uri="{FF2B5EF4-FFF2-40B4-BE49-F238E27FC236}">
                  <a16:creationId xmlns:a16="http://schemas.microsoft.com/office/drawing/2014/main" id="{5C9F5FEE-B187-4BFC-BE6C-A2A8286B3E02}"/>
                </a:ext>
              </a:extLst>
            </p:cNvPr>
            <p:cNvSpPr/>
            <p:nvPr/>
          </p:nvSpPr>
          <p:spPr>
            <a:xfrm>
              <a:off x="3036192" y="3004732"/>
              <a:ext cx="20208" cy="13616"/>
            </a:xfrm>
            <a:custGeom>
              <a:avLst/>
              <a:gdLst/>
              <a:ahLst/>
              <a:cxnLst/>
              <a:rect l="l" t="t" r="r" b="b"/>
              <a:pathLst>
                <a:path w="656" h="442" extrusionOk="0">
                  <a:moveTo>
                    <a:pt x="275" y="1"/>
                  </a:moveTo>
                  <a:cubicBezTo>
                    <a:pt x="203" y="25"/>
                    <a:pt x="96" y="203"/>
                    <a:pt x="13" y="358"/>
                  </a:cubicBezTo>
                  <a:cubicBezTo>
                    <a:pt x="1" y="382"/>
                    <a:pt x="13" y="418"/>
                    <a:pt x="37" y="429"/>
                  </a:cubicBezTo>
                  <a:cubicBezTo>
                    <a:pt x="43" y="433"/>
                    <a:pt x="49" y="434"/>
                    <a:pt x="55" y="434"/>
                  </a:cubicBezTo>
                  <a:cubicBezTo>
                    <a:pt x="72" y="434"/>
                    <a:pt x="87" y="423"/>
                    <a:pt x="96" y="406"/>
                  </a:cubicBezTo>
                  <a:cubicBezTo>
                    <a:pt x="167" y="287"/>
                    <a:pt x="251" y="144"/>
                    <a:pt x="287" y="108"/>
                  </a:cubicBezTo>
                  <a:cubicBezTo>
                    <a:pt x="334" y="156"/>
                    <a:pt x="465" y="299"/>
                    <a:pt x="560" y="418"/>
                  </a:cubicBezTo>
                  <a:cubicBezTo>
                    <a:pt x="572" y="429"/>
                    <a:pt x="584" y="441"/>
                    <a:pt x="608" y="441"/>
                  </a:cubicBezTo>
                  <a:cubicBezTo>
                    <a:pt x="608" y="441"/>
                    <a:pt x="620" y="441"/>
                    <a:pt x="632" y="429"/>
                  </a:cubicBezTo>
                  <a:cubicBezTo>
                    <a:pt x="656" y="418"/>
                    <a:pt x="656" y="382"/>
                    <a:pt x="632" y="358"/>
                  </a:cubicBezTo>
                  <a:cubicBezTo>
                    <a:pt x="572" y="287"/>
                    <a:pt x="370" y="37"/>
                    <a:pt x="322" y="13"/>
                  </a:cubicBezTo>
                  <a:cubicBezTo>
                    <a:pt x="310" y="1"/>
                    <a:pt x="287" y="1"/>
                    <a:pt x="275"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1824;p37">
              <a:extLst>
                <a:ext uri="{FF2B5EF4-FFF2-40B4-BE49-F238E27FC236}">
                  <a16:creationId xmlns:a16="http://schemas.microsoft.com/office/drawing/2014/main" id="{A5914330-0E7F-40BC-982E-A0D06738E86E}"/>
                </a:ext>
              </a:extLst>
            </p:cNvPr>
            <p:cNvSpPr/>
            <p:nvPr/>
          </p:nvSpPr>
          <p:spPr>
            <a:xfrm>
              <a:off x="3039150" y="2980088"/>
              <a:ext cx="17620" cy="16604"/>
            </a:xfrm>
            <a:custGeom>
              <a:avLst/>
              <a:gdLst/>
              <a:ahLst/>
              <a:cxnLst/>
              <a:rect l="l" t="t" r="r" b="b"/>
              <a:pathLst>
                <a:path w="572" h="539" extrusionOk="0">
                  <a:moveTo>
                    <a:pt x="375" y="1"/>
                  </a:moveTo>
                  <a:cubicBezTo>
                    <a:pt x="285" y="1"/>
                    <a:pt x="112" y="152"/>
                    <a:pt x="12" y="241"/>
                  </a:cubicBezTo>
                  <a:cubicBezTo>
                    <a:pt x="0" y="265"/>
                    <a:pt x="0" y="289"/>
                    <a:pt x="12" y="313"/>
                  </a:cubicBezTo>
                  <a:cubicBezTo>
                    <a:pt x="24" y="319"/>
                    <a:pt x="36" y="322"/>
                    <a:pt x="48" y="322"/>
                  </a:cubicBezTo>
                  <a:cubicBezTo>
                    <a:pt x="60" y="322"/>
                    <a:pt x="71" y="319"/>
                    <a:pt x="83" y="313"/>
                  </a:cubicBezTo>
                  <a:cubicBezTo>
                    <a:pt x="191" y="206"/>
                    <a:pt x="322" y="110"/>
                    <a:pt x="369" y="98"/>
                  </a:cubicBezTo>
                  <a:cubicBezTo>
                    <a:pt x="393" y="170"/>
                    <a:pt x="441" y="372"/>
                    <a:pt x="476" y="503"/>
                  </a:cubicBezTo>
                  <a:cubicBezTo>
                    <a:pt x="476" y="515"/>
                    <a:pt x="500" y="539"/>
                    <a:pt x="512" y="539"/>
                  </a:cubicBezTo>
                  <a:lnTo>
                    <a:pt x="524" y="539"/>
                  </a:lnTo>
                  <a:cubicBezTo>
                    <a:pt x="548" y="527"/>
                    <a:pt x="572" y="503"/>
                    <a:pt x="560" y="479"/>
                  </a:cubicBezTo>
                  <a:cubicBezTo>
                    <a:pt x="560" y="444"/>
                    <a:pt x="488" y="110"/>
                    <a:pt x="441" y="39"/>
                  </a:cubicBezTo>
                  <a:cubicBezTo>
                    <a:pt x="429" y="15"/>
                    <a:pt x="417" y="3"/>
                    <a:pt x="393" y="3"/>
                  </a:cubicBezTo>
                  <a:cubicBezTo>
                    <a:pt x="387" y="2"/>
                    <a:pt x="382" y="1"/>
                    <a:pt x="375"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1825;p37">
              <a:extLst>
                <a:ext uri="{FF2B5EF4-FFF2-40B4-BE49-F238E27FC236}">
                  <a16:creationId xmlns:a16="http://schemas.microsoft.com/office/drawing/2014/main" id="{4A868480-81EB-495F-AD65-D29A78F454E9}"/>
                </a:ext>
              </a:extLst>
            </p:cNvPr>
            <p:cNvSpPr/>
            <p:nvPr/>
          </p:nvSpPr>
          <p:spPr>
            <a:xfrm>
              <a:off x="3056739" y="2958956"/>
              <a:ext cx="15803" cy="16111"/>
            </a:xfrm>
            <a:custGeom>
              <a:avLst/>
              <a:gdLst/>
              <a:ahLst/>
              <a:cxnLst/>
              <a:rect l="l" t="t" r="r" b="b"/>
              <a:pathLst>
                <a:path w="513" h="523" extrusionOk="0">
                  <a:moveTo>
                    <a:pt x="395" y="1"/>
                  </a:moveTo>
                  <a:cubicBezTo>
                    <a:pt x="348" y="1"/>
                    <a:pt x="252" y="11"/>
                    <a:pt x="48" y="46"/>
                  </a:cubicBezTo>
                  <a:cubicBezTo>
                    <a:pt x="24" y="58"/>
                    <a:pt x="1" y="82"/>
                    <a:pt x="12" y="106"/>
                  </a:cubicBezTo>
                  <a:cubicBezTo>
                    <a:pt x="12" y="125"/>
                    <a:pt x="28" y="145"/>
                    <a:pt x="47" y="145"/>
                  </a:cubicBezTo>
                  <a:cubicBezTo>
                    <a:pt x="51" y="145"/>
                    <a:pt x="56" y="144"/>
                    <a:pt x="60" y="141"/>
                  </a:cubicBezTo>
                  <a:cubicBezTo>
                    <a:pt x="191" y="118"/>
                    <a:pt x="334" y="94"/>
                    <a:pt x="393" y="94"/>
                  </a:cubicBezTo>
                  <a:cubicBezTo>
                    <a:pt x="382" y="153"/>
                    <a:pt x="358" y="320"/>
                    <a:pt x="322" y="463"/>
                  </a:cubicBezTo>
                  <a:cubicBezTo>
                    <a:pt x="322" y="499"/>
                    <a:pt x="334" y="522"/>
                    <a:pt x="358" y="522"/>
                  </a:cubicBezTo>
                  <a:lnTo>
                    <a:pt x="370" y="522"/>
                  </a:lnTo>
                  <a:cubicBezTo>
                    <a:pt x="393" y="522"/>
                    <a:pt x="405" y="511"/>
                    <a:pt x="417" y="487"/>
                  </a:cubicBezTo>
                  <a:cubicBezTo>
                    <a:pt x="513" y="46"/>
                    <a:pt x="477" y="22"/>
                    <a:pt x="441" y="10"/>
                  </a:cubicBezTo>
                  <a:cubicBezTo>
                    <a:pt x="436" y="6"/>
                    <a:pt x="427" y="1"/>
                    <a:pt x="395"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1826;p37">
              <a:extLst>
                <a:ext uri="{FF2B5EF4-FFF2-40B4-BE49-F238E27FC236}">
                  <a16:creationId xmlns:a16="http://schemas.microsoft.com/office/drawing/2014/main" id="{568E19D6-4AFA-4549-9A34-F2401DAE0350}"/>
                </a:ext>
              </a:extLst>
            </p:cNvPr>
            <p:cNvSpPr/>
            <p:nvPr/>
          </p:nvSpPr>
          <p:spPr>
            <a:xfrm>
              <a:off x="3075068" y="2947158"/>
              <a:ext cx="13985" cy="15803"/>
            </a:xfrm>
            <a:custGeom>
              <a:avLst/>
              <a:gdLst/>
              <a:ahLst/>
              <a:cxnLst/>
              <a:rect l="l" t="t" r="r" b="b"/>
              <a:pathLst>
                <a:path w="454" h="513" extrusionOk="0">
                  <a:moveTo>
                    <a:pt x="60" y="1"/>
                  </a:moveTo>
                  <a:cubicBezTo>
                    <a:pt x="37" y="1"/>
                    <a:pt x="1" y="12"/>
                    <a:pt x="1" y="36"/>
                  </a:cubicBezTo>
                  <a:cubicBezTo>
                    <a:pt x="1" y="60"/>
                    <a:pt x="13" y="84"/>
                    <a:pt x="37" y="96"/>
                  </a:cubicBezTo>
                  <a:lnTo>
                    <a:pt x="334" y="143"/>
                  </a:lnTo>
                  <a:lnTo>
                    <a:pt x="203" y="441"/>
                  </a:lnTo>
                  <a:cubicBezTo>
                    <a:pt x="191" y="465"/>
                    <a:pt x="203" y="501"/>
                    <a:pt x="227" y="513"/>
                  </a:cubicBezTo>
                  <a:lnTo>
                    <a:pt x="251" y="513"/>
                  </a:lnTo>
                  <a:cubicBezTo>
                    <a:pt x="263" y="513"/>
                    <a:pt x="287" y="501"/>
                    <a:pt x="287" y="489"/>
                  </a:cubicBezTo>
                  <a:lnTo>
                    <a:pt x="441" y="132"/>
                  </a:lnTo>
                  <a:cubicBezTo>
                    <a:pt x="453" y="120"/>
                    <a:pt x="453" y="108"/>
                    <a:pt x="441" y="96"/>
                  </a:cubicBezTo>
                  <a:cubicBezTo>
                    <a:pt x="441" y="84"/>
                    <a:pt x="429" y="72"/>
                    <a:pt x="406" y="72"/>
                  </a:cubicBezTo>
                  <a:lnTo>
                    <a:pt x="60" y="1"/>
                  </a:ln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1827;p37">
              <a:extLst>
                <a:ext uri="{FF2B5EF4-FFF2-40B4-BE49-F238E27FC236}">
                  <a16:creationId xmlns:a16="http://schemas.microsoft.com/office/drawing/2014/main" id="{DB6206A4-FBE0-483C-BE01-38E77DD6EEAC}"/>
                </a:ext>
              </a:extLst>
            </p:cNvPr>
            <p:cNvSpPr/>
            <p:nvPr/>
          </p:nvSpPr>
          <p:spPr>
            <a:xfrm>
              <a:off x="2996238" y="2924701"/>
              <a:ext cx="17620" cy="15895"/>
            </a:xfrm>
            <a:custGeom>
              <a:avLst/>
              <a:gdLst/>
              <a:ahLst/>
              <a:cxnLst/>
              <a:rect l="l" t="t" r="r" b="b"/>
              <a:pathLst>
                <a:path w="572" h="516" extrusionOk="0">
                  <a:moveTo>
                    <a:pt x="477" y="0"/>
                  </a:moveTo>
                  <a:cubicBezTo>
                    <a:pt x="473" y="0"/>
                    <a:pt x="469" y="1"/>
                    <a:pt x="464" y="3"/>
                  </a:cubicBezTo>
                  <a:cubicBezTo>
                    <a:pt x="429" y="3"/>
                    <a:pt x="417" y="27"/>
                    <a:pt x="417" y="51"/>
                  </a:cubicBezTo>
                  <a:cubicBezTo>
                    <a:pt x="441" y="194"/>
                    <a:pt x="452" y="360"/>
                    <a:pt x="452" y="420"/>
                  </a:cubicBezTo>
                  <a:cubicBezTo>
                    <a:pt x="393" y="408"/>
                    <a:pt x="214" y="349"/>
                    <a:pt x="71" y="289"/>
                  </a:cubicBezTo>
                  <a:cubicBezTo>
                    <a:pt x="65" y="286"/>
                    <a:pt x="58" y="284"/>
                    <a:pt x="51" y="284"/>
                  </a:cubicBezTo>
                  <a:cubicBezTo>
                    <a:pt x="31" y="284"/>
                    <a:pt x="12" y="295"/>
                    <a:pt x="12" y="313"/>
                  </a:cubicBezTo>
                  <a:cubicBezTo>
                    <a:pt x="0" y="337"/>
                    <a:pt x="12" y="360"/>
                    <a:pt x="36" y="372"/>
                  </a:cubicBezTo>
                  <a:cubicBezTo>
                    <a:pt x="298" y="480"/>
                    <a:pt x="417" y="515"/>
                    <a:pt x="476" y="515"/>
                  </a:cubicBezTo>
                  <a:cubicBezTo>
                    <a:pt x="512" y="515"/>
                    <a:pt x="512" y="503"/>
                    <a:pt x="524" y="491"/>
                  </a:cubicBezTo>
                  <a:cubicBezTo>
                    <a:pt x="536" y="480"/>
                    <a:pt x="572" y="444"/>
                    <a:pt x="512" y="39"/>
                  </a:cubicBezTo>
                  <a:cubicBezTo>
                    <a:pt x="512" y="20"/>
                    <a:pt x="496" y="0"/>
                    <a:pt x="477"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1828;p37">
              <a:extLst>
                <a:ext uri="{FF2B5EF4-FFF2-40B4-BE49-F238E27FC236}">
                  <a16:creationId xmlns:a16="http://schemas.microsoft.com/office/drawing/2014/main" id="{C94C8A33-303A-40A9-84F3-FBA04532C499}"/>
                </a:ext>
              </a:extLst>
            </p:cNvPr>
            <p:cNvSpPr/>
            <p:nvPr/>
          </p:nvSpPr>
          <p:spPr>
            <a:xfrm>
              <a:off x="3007236" y="2949961"/>
              <a:ext cx="19099" cy="16666"/>
            </a:xfrm>
            <a:custGeom>
              <a:avLst/>
              <a:gdLst/>
              <a:ahLst/>
              <a:cxnLst/>
              <a:rect l="l" t="t" r="r" b="b"/>
              <a:pathLst>
                <a:path w="620" h="541" extrusionOk="0">
                  <a:moveTo>
                    <a:pt x="563" y="0"/>
                  </a:moveTo>
                  <a:cubicBezTo>
                    <a:pt x="542" y="0"/>
                    <a:pt x="521" y="11"/>
                    <a:pt x="512" y="29"/>
                  </a:cubicBezTo>
                  <a:cubicBezTo>
                    <a:pt x="429" y="195"/>
                    <a:pt x="334" y="386"/>
                    <a:pt x="286" y="433"/>
                  </a:cubicBezTo>
                  <a:cubicBezTo>
                    <a:pt x="250" y="398"/>
                    <a:pt x="167" y="279"/>
                    <a:pt x="95" y="148"/>
                  </a:cubicBezTo>
                  <a:cubicBezTo>
                    <a:pt x="87" y="130"/>
                    <a:pt x="65" y="119"/>
                    <a:pt x="45" y="119"/>
                  </a:cubicBezTo>
                  <a:cubicBezTo>
                    <a:pt x="38" y="119"/>
                    <a:pt x="30" y="121"/>
                    <a:pt x="24" y="124"/>
                  </a:cubicBezTo>
                  <a:cubicBezTo>
                    <a:pt x="12" y="136"/>
                    <a:pt x="0" y="160"/>
                    <a:pt x="12" y="183"/>
                  </a:cubicBezTo>
                  <a:cubicBezTo>
                    <a:pt x="72" y="302"/>
                    <a:pt x="191" y="505"/>
                    <a:pt x="274" y="529"/>
                  </a:cubicBezTo>
                  <a:cubicBezTo>
                    <a:pt x="274" y="529"/>
                    <a:pt x="286" y="541"/>
                    <a:pt x="286" y="541"/>
                  </a:cubicBezTo>
                  <a:cubicBezTo>
                    <a:pt x="298" y="541"/>
                    <a:pt x="310" y="529"/>
                    <a:pt x="322" y="529"/>
                  </a:cubicBezTo>
                  <a:cubicBezTo>
                    <a:pt x="381" y="493"/>
                    <a:pt x="536" y="195"/>
                    <a:pt x="607" y="64"/>
                  </a:cubicBezTo>
                  <a:cubicBezTo>
                    <a:pt x="619" y="41"/>
                    <a:pt x="607" y="17"/>
                    <a:pt x="584" y="5"/>
                  </a:cubicBezTo>
                  <a:cubicBezTo>
                    <a:pt x="577" y="2"/>
                    <a:pt x="570" y="0"/>
                    <a:pt x="563"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1829;p37">
              <a:extLst>
                <a:ext uri="{FF2B5EF4-FFF2-40B4-BE49-F238E27FC236}">
                  <a16:creationId xmlns:a16="http://schemas.microsoft.com/office/drawing/2014/main" id="{6A172EFD-E4BF-47C8-B071-1005B014B3F3}"/>
                </a:ext>
              </a:extLst>
            </p:cNvPr>
            <p:cNvSpPr/>
            <p:nvPr/>
          </p:nvSpPr>
          <p:spPr>
            <a:xfrm>
              <a:off x="3004278" y="2973927"/>
              <a:ext cx="17651" cy="14355"/>
            </a:xfrm>
            <a:custGeom>
              <a:avLst/>
              <a:gdLst/>
              <a:ahLst/>
              <a:cxnLst/>
              <a:rect l="l" t="t" r="r" b="b"/>
              <a:pathLst>
                <a:path w="573" h="466" extrusionOk="0">
                  <a:moveTo>
                    <a:pt x="49" y="1"/>
                  </a:moveTo>
                  <a:cubicBezTo>
                    <a:pt x="25" y="13"/>
                    <a:pt x="1" y="36"/>
                    <a:pt x="1" y="60"/>
                  </a:cubicBezTo>
                  <a:cubicBezTo>
                    <a:pt x="60" y="429"/>
                    <a:pt x="108" y="453"/>
                    <a:pt x="120" y="465"/>
                  </a:cubicBezTo>
                  <a:lnTo>
                    <a:pt x="156" y="465"/>
                  </a:lnTo>
                  <a:cubicBezTo>
                    <a:pt x="191" y="465"/>
                    <a:pt x="287" y="441"/>
                    <a:pt x="537" y="263"/>
                  </a:cubicBezTo>
                  <a:cubicBezTo>
                    <a:pt x="561" y="239"/>
                    <a:pt x="572" y="215"/>
                    <a:pt x="549" y="191"/>
                  </a:cubicBezTo>
                  <a:cubicBezTo>
                    <a:pt x="542" y="177"/>
                    <a:pt x="531" y="172"/>
                    <a:pt x="518" y="172"/>
                  </a:cubicBezTo>
                  <a:cubicBezTo>
                    <a:pt x="509" y="172"/>
                    <a:pt x="499" y="174"/>
                    <a:pt x="489" y="179"/>
                  </a:cubicBezTo>
                  <a:cubicBezTo>
                    <a:pt x="370" y="263"/>
                    <a:pt x="227" y="358"/>
                    <a:pt x="168" y="370"/>
                  </a:cubicBezTo>
                  <a:cubicBezTo>
                    <a:pt x="144" y="322"/>
                    <a:pt x="120" y="167"/>
                    <a:pt x="96" y="48"/>
                  </a:cubicBezTo>
                  <a:cubicBezTo>
                    <a:pt x="96" y="25"/>
                    <a:pt x="72" y="1"/>
                    <a:pt x="49"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1830;p37">
              <a:extLst>
                <a:ext uri="{FF2B5EF4-FFF2-40B4-BE49-F238E27FC236}">
                  <a16:creationId xmlns:a16="http://schemas.microsoft.com/office/drawing/2014/main" id="{FFFAA910-097F-4B6C-B434-A5AE43E8EE47}"/>
                </a:ext>
              </a:extLst>
            </p:cNvPr>
            <p:cNvSpPr/>
            <p:nvPr/>
          </p:nvSpPr>
          <p:spPr>
            <a:xfrm>
              <a:off x="2990724" y="2992626"/>
              <a:ext cx="17990" cy="17651"/>
            </a:xfrm>
            <a:custGeom>
              <a:avLst/>
              <a:gdLst/>
              <a:ahLst/>
              <a:cxnLst/>
              <a:rect l="l" t="t" r="r" b="b"/>
              <a:pathLst>
                <a:path w="584" h="573" extrusionOk="0">
                  <a:moveTo>
                    <a:pt x="48" y="1"/>
                  </a:moveTo>
                  <a:cubicBezTo>
                    <a:pt x="24" y="1"/>
                    <a:pt x="0" y="37"/>
                    <a:pt x="0" y="60"/>
                  </a:cubicBezTo>
                  <a:cubicBezTo>
                    <a:pt x="0" y="72"/>
                    <a:pt x="60" y="465"/>
                    <a:pt x="72" y="525"/>
                  </a:cubicBezTo>
                  <a:cubicBezTo>
                    <a:pt x="84" y="537"/>
                    <a:pt x="96" y="561"/>
                    <a:pt x="108" y="561"/>
                  </a:cubicBezTo>
                  <a:cubicBezTo>
                    <a:pt x="119" y="572"/>
                    <a:pt x="131" y="572"/>
                    <a:pt x="155" y="572"/>
                  </a:cubicBezTo>
                  <a:cubicBezTo>
                    <a:pt x="227" y="572"/>
                    <a:pt x="358" y="537"/>
                    <a:pt x="548" y="453"/>
                  </a:cubicBezTo>
                  <a:cubicBezTo>
                    <a:pt x="572" y="441"/>
                    <a:pt x="584" y="406"/>
                    <a:pt x="572" y="382"/>
                  </a:cubicBezTo>
                  <a:cubicBezTo>
                    <a:pt x="563" y="365"/>
                    <a:pt x="548" y="353"/>
                    <a:pt x="531" y="353"/>
                  </a:cubicBezTo>
                  <a:cubicBezTo>
                    <a:pt x="525" y="353"/>
                    <a:pt x="519" y="355"/>
                    <a:pt x="512" y="358"/>
                  </a:cubicBezTo>
                  <a:cubicBezTo>
                    <a:pt x="381" y="418"/>
                    <a:pt x="227" y="477"/>
                    <a:pt x="167" y="477"/>
                  </a:cubicBezTo>
                  <a:cubicBezTo>
                    <a:pt x="143" y="370"/>
                    <a:pt x="96" y="49"/>
                    <a:pt x="96" y="49"/>
                  </a:cubicBezTo>
                  <a:cubicBezTo>
                    <a:pt x="96" y="13"/>
                    <a:pt x="72" y="1"/>
                    <a:pt x="48"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1831;p37">
              <a:extLst>
                <a:ext uri="{FF2B5EF4-FFF2-40B4-BE49-F238E27FC236}">
                  <a16:creationId xmlns:a16="http://schemas.microsoft.com/office/drawing/2014/main" id="{930D0673-CA5E-4611-9BEF-EA5D21782954}"/>
                </a:ext>
              </a:extLst>
            </p:cNvPr>
            <p:cNvSpPr/>
            <p:nvPr/>
          </p:nvSpPr>
          <p:spPr>
            <a:xfrm>
              <a:off x="2974582" y="3006581"/>
              <a:ext cx="17651" cy="19469"/>
            </a:xfrm>
            <a:custGeom>
              <a:avLst/>
              <a:gdLst/>
              <a:ahLst/>
              <a:cxnLst/>
              <a:rect l="l" t="t" r="r" b="b"/>
              <a:pathLst>
                <a:path w="573" h="632" extrusionOk="0">
                  <a:moveTo>
                    <a:pt x="48" y="0"/>
                  </a:moveTo>
                  <a:cubicBezTo>
                    <a:pt x="24" y="0"/>
                    <a:pt x="1" y="24"/>
                    <a:pt x="1" y="48"/>
                  </a:cubicBezTo>
                  <a:cubicBezTo>
                    <a:pt x="12" y="72"/>
                    <a:pt x="84" y="489"/>
                    <a:pt x="108" y="572"/>
                  </a:cubicBezTo>
                  <a:cubicBezTo>
                    <a:pt x="108" y="584"/>
                    <a:pt x="120" y="608"/>
                    <a:pt x="143" y="620"/>
                  </a:cubicBezTo>
                  <a:cubicBezTo>
                    <a:pt x="167" y="631"/>
                    <a:pt x="191" y="631"/>
                    <a:pt x="227" y="631"/>
                  </a:cubicBezTo>
                  <a:cubicBezTo>
                    <a:pt x="322" y="631"/>
                    <a:pt x="477" y="584"/>
                    <a:pt x="536" y="572"/>
                  </a:cubicBezTo>
                  <a:cubicBezTo>
                    <a:pt x="560" y="560"/>
                    <a:pt x="572" y="536"/>
                    <a:pt x="560" y="500"/>
                  </a:cubicBezTo>
                  <a:cubicBezTo>
                    <a:pt x="551" y="483"/>
                    <a:pt x="536" y="472"/>
                    <a:pt x="520" y="472"/>
                  </a:cubicBezTo>
                  <a:cubicBezTo>
                    <a:pt x="513" y="472"/>
                    <a:pt x="507" y="473"/>
                    <a:pt x="501" y="477"/>
                  </a:cubicBezTo>
                  <a:cubicBezTo>
                    <a:pt x="392" y="516"/>
                    <a:pt x="275" y="539"/>
                    <a:pt x="218" y="539"/>
                  </a:cubicBezTo>
                  <a:cubicBezTo>
                    <a:pt x="206" y="539"/>
                    <a:pt x="197" y="538"/>
                    <a:pt x="191" y="536"/>
                  </a:cubicBezTo>
                  <a:cubicBezTo>
                    <a:pt x="167" y="465"/>
                    <a:pt x="120" y="179"/>
                    <a:pt x="96" y="36"/>
                  </a:cubicBezTo>
                  <a:cubicBezTo>
                    <a:pt x="96" y="12"/>
                    <a:pt x="72" y="0"/>
                    <a:pt x="48"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1832;p37">
              <a:extLst>
                <a:ext uri="{FF2B5EF4-FFF2-40B4-BE49-F238E27FC236}">
                  <a16:creationId xmlns:a16="http://schemas.microsoft.com/office/drawing/2014/main" id="{8CC1B086-268E-4F4C-8091-6EFC81E85129}"/>
                </a:ext>
              </a:extLst>
            </p:cNvPr>
            <p:cNvSpPr/>
            <p:nvPr/>
          </p:nvSpPr>
          <p:spPr>
            <a:xfrm>
              <a:off x="2810269" y="2990808"/>
              <a:ext cx="27909" cy="28279"/>
            </a:xfrm>
            <a:custGeom>
              <a:avLst/>
              <a:gdLst/>
              <a:ahLst/>
              <a:cxnLst/>
              <a:rect l="l" t="t" r="r" b="b"/>
              <a:pathLst>
                <a:path w="906" h="918" extrusionOk="0">
                  <a:moveTo>
                    <a:pt x="489" y="143"/>
                  </a:moveTo>
                  <a:cubicBezTo>
                    <a:pt x="501" y="179"/>
                    <a:pt x="513" y="227"/>
                    <a:pt x="513" y="250"/>
                  </a:cubicBezTo>
                  <a:cubicBezTo>
                    <a:pt x="536" y="346"/>
                    <a:pt x="548" y="358"/>
                    <a:pt x="548" y="381"/>
                  </a:cubicBezTo>
                  <a:cubicBezTo>
                    <a:pt x="560" y="393"/>
                    <a:pt x="584" y="405"/>
                    <a:pt x="667" y="429"/>
                  </a:cubicBezTo>
                  <a:cubicBezTo>
                    <a:pt x="703" y="441"/>
                    <a:pt x="739" y="453"/>
                    <a:pt x="763" y="465"/>
                  </a:cubicBezTo>
                  <a:cubicBezTo>
                    <a:pt x="715" y="489"/>
                    <a:pt x="643" y="512"/>
                    <a:pt x="584" y="536"/>
                  </a:cubicBezTo>
                  <a:cubicBezTo>
                    <a:pt x="572" y="548"/>
                    <a:pt x="560" y="548"/>
                    <a:pt x="560" y="560"/>
                  </a:cubicBezTo>
                  <a:cubicBezTo>
                    <a:pt x="524" y="643"/>
                    <a:pt x="489" y="727"/>
                    <a:pt x="453" y="774"/>
                  </a:cubicBezTo>
                  <a:cubicBezTo>
                    <a:pt x="441" y="715"/>
                    <a:pt x="417" y="631"/>
                    <a:pt x="393" y="548"/>
                  </a:cubicBezTo>
                  <a:cubicBezTo>
                    <a:pt x="393" y="536"/>
                    <a:pt x="370" y="524"/>
                    <a:pt x="358" y="512"/>
                  </a:cubicBezTo>
                  <a:cubicBezTo>
                    <a:pt x="286" y="500"/>
                    <a:pt x="191" y="477"/>
                    <a:pt x="143" y="465"/>
                  </a:cubicBezTo>
                  <a:cubicBezTo>
                    <a:pt x="203" y="441"/>
                    <a:pt x="298" y="393"/>
                    <a:pt x="382" y="370"/>
                  </a:cubicBezTo>
                  <a:cubicBezTo>
                    <a:pt x="393" y="358"/>
                    <a:pt x="405" y="346"/>
                    <a:pt x="405" y="334"/>
                  </a:cubicBezTo>
                  <a:cubicBezTo>
                    <a:pt x="429" y="274"/>
                    <a:pt x="465" y="203"/>
                    <a:pt x="489" y="143"/>
                  </a:cubicBezTo>
                  <a:close/>
                  <a:moveTo>
                    <a:pt x="501" y="0"/>
                  </a:moveTo>
                  <a:cubicBezTo>
                    <a:pt x="465" y="0"/>
                    <a:pt x="429" y="0"/>
                    <a:pt x="322" y="286"/>
                  </a:cubicBezTo>
                  <a:cubicBezTo>
                    <a:pt x="24" y="405"/>
                    <a:pt x="12" y="441"/>
                    <a:pt x="1" y="465"/>
                  </a:cubicBezTo>
                  <a:cubicBezTo>
                    <a:pt x="1" y="477"/>
                    <a:pt x="1" y="500"/>
                    <a:pt x="12" y="512"/>
                  </a:cubicBezTo>
                  <a:cubicBezTo>
                    <a:pt x="24" y="524"/>
                    <a:pt x="48" y="548"/>
                    <a:pt x="310" y="596"/>
                  </a:cubicBezTo>
                  <a:cubicBezTo>
                    <a:pt x="382" y="917"/>
                    <a:pt x="417" y="917"/>
                    <a:pt x="453" y="917"/>
                  </a:cubicBezTo>
                  <a:cubicBezTo>
                    <a:pt x="477" y="917"/>
                    <a:pt x="501" y="905"/>
                    <a:pt x="632" y="620"/>
                  </a:cubicBezTo>
                  <a:cubicBezTo>
                    <a:pt x="727" y="584"/>
                    <a:pt x="858" y="536"/>
                    <a:pt x="894" y="512"/>
                  </a:cubicBezTo>
                  <a:cubicBezTo>
                    <a:pt x="905" y="500"/>
                    <a:pt x="905" y="477"/>
                    <a:pt x="905" y="453"/>
                  </a:cubicBezTo>
                  <a:cubicBezTo>
                    <a:pt x="894" y="417"/>
                    <a:pt x="858" y="393"/>
                    <a:pt x="703" y="346"/>
                  </a:cubicBezTo>
                  <a:cubicBezTo>
                    <a:pt x="679" y="334"/>
                    <a:pt x="643" y="322"/>
                    <a:pt x="620" y="310"/>
                  </a:cubicBezTo>
                  <a:cubicBezTo>
                    <a:pt x="620" y="298"/>
                    <a:pt x="608" y="250"/>
                    <a:pt x="608" y="227"/>
                  </a:cubicBezTo>
                  <a:cubicBezTo>
                    <a:pt x="572" y="96"/>
                    <a:pt x="560" y="48"/>
                    <a:pt x="536" y="24"/>
                  </a:cubicBezTo>
                  <a:cubicBezTo>
                    <a:pt x="524" y="12"/>
                    <a:pt x="513" y="0"/>
                    <a:pt x="501"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1833;p37">
              <a:extLst>
                <a:ext uri="{FF2B5EF4-FFF2-40B4-BE49-F238E27FC236}">
                  <a16:creationId xmlns:a16="http://schemas.microsoft.com/office/drawing/2014/main" id="{AB576AC1-0A1E-42AA-B610-C336AF82DE58}"/>
                </a:ext>
              </a:extLst>
            </p:cNvPr>
            <p:cNvSpPr/>
            <p:nvPr/>
          </p:nvSpPr>
          <p:spPr>
            <a:xfrm>
              <a:off x="3200876" y="2727456"/>
              <a:ext cx="27909" cy="28279"/>
            </a:xfrm>
            <a:custGeom>
              <a:avLst/>
              <a:gdLst/>
              <a:ahLst/>
              <a:cxnLst/>
              <a:rect l="l" t="t" r="r" b="b"/>
              <a:pathLst>
                <a:path w="906" h="918" extrusionOk="0">
                  <a:moveTo>
                    <a:pt x="489" y="144"/>
                  </a:moveTo>
                  <a:cubicBezTo>
                    <a:pt x="501" y="179"/>
                    <a:pt x="513" y="215"/>
                    <a:pt x="513" y="251"/>
                  </a:cubicBezTo>
                  <a:cubicBezTo>
                    <a:pt x="536" y="334"/>
                    <a:pt x="536" y="358"/>
                    <a:pt x="548" y="382"/>
                  </a:cubicBezTo>
                  <a:cubicBezTo>
                    <a:pt x="560" y="394"/>
                    <a:pt x="584" y="406"/>
                    <a:pt x="667" y="429"/>
                  </a:cubicBezTo>
                  <a:cubicBezTo>
                    <a:pt x="703" y="441"/>
                    <a:pt x="739" y="453"/>
                    <a:pt x="763" y="465"/>
                  </a:cubicBezTo>
                  <a:cubicBezTo>
                    <a:pt x="715" y="489"/>
                    <a:pt x="644" y="513"/>
                    <a:pt x="584" y="537"/>
                  </a:cubicBezTo>
                  <a:cubicBezTo>
                    <a:pt x="572" y="548"/>
                    <a:pt x="560" y="548"/>
                    <a:pt x="560" y="560"/>
                  </a:cubicBezTo>
                  <a:cubicBezTo>
                    <a:pt x="525" y="644"/>
                    <a:pt x="489" y="727"/>
                    <a:pt x="453" y="775"/>
                  </a:cubicBezTo>
                  <a:cubicBezTo>
                    <a:pt x="441" y="715"/>
                    <a:pt x="406" y="632"/>
                    <a:pt x="394" y="548"/>
                  </a:cubicBezTo>
                  <a:cubicBezTo>
                    <a:pt x="394" y="537"/>
                    <a:pt x="370" y="513"/>
                    <a:pt x="358" y="513"/>
                  </a:cubicBezTo>
                  <a:cubicBezTo>
                    <a:pt x="275" y="501"/>
                    <a:pt x="191" y="477"/>
                    <a:pt x="144" y="465"/>
                  </a:cubicBezTo>
                  <a:cubicBezTo>
                    <a:pt x="203" y="441"/>
                    <a:pt x="298" y="394"/>
                    <a:pt x="382" y="358"/>
                  </a:cubicBezTo>
                  <a:cubicBezTo>
                    <a:pt x="394" y="358"/>
                    <a:pt x="406" y="346"/>
                    <a:pt x="406" y="334"/>
                  </a:cubicBezTo>
                  <a:cubicBezTo>
                    <a:pt x="429" y="275"/>
                    <a:pt x="465" y="191"/>
                    <a:pt x="489" y="144"/>
                  </a:cubicBezTo>
                  <a:close/>
                  <a:moveTo>
                    <a:pt x="501" y="1"/>
                  </a:moveTo>
                  <a:cubicBezTo>
                    <a:pt x="465" y="1"/>
                    <a:pt x="429" y="1"/>
                    <a:pt x="322" y="286"/>
                  </a:cubicBezTo>
                  <a:cubicBezTo>
                    <a:pt x="25" y="406"/>
                    <a:pt x="13" y="441"/>
                    <a:pt x="1" y="465"/>
                  </a:cubicBezTo>
                  <a:cubicBezTo>
                    <a:pt x="1" y="477"/>
                    <a:pt x="1" y="501"/>
                    <a:pt x="13" y="513"/>
                  </a:cubicBezTo>
                  <a:cubicBezTo>
                    <a:pt x="25" y="525"/>
                    <a:pt x="48" y="548"/>
                    <a:pt x="310" y="608"/>
                  </a:cubicBezTo>
                  <a:cubicBezTo>
                    <a:pt x="382" y="918"/>
                    <a:pt x="417" y="918"/>
                    <a:pt x="453" y="918"/>
                  </a:cubicBezTo>
                  <a:cubicBezTo>
                    <a:pt x="477" y="918"/>
                    <a:pt x="501" y="918"/>
                    <a:pt x="632" y="620"/>
                  </a:cubicBezTo>
                  <a:cubicBezTo>
                    <a:pt x="727" y="584"/>
                    <a:pt x="858" y="537"/>
                    <a:pt x="894" y="513"/>
                  </a:cubicBezTo>
                  <a:cubicBezTo>
                    <a:pt x="906" y="501"/>
                    <a:pt x="906" y="477"/>
                    <a:pt x="906" y="465"/>
                  </a:cubicBezTo>
                  <a:cubicBezTo>
                    <a:pt x="906" y="417"/>
                    <a:pt x="858" y="406"/>
                    <a:pt x="703" y="346"/>
                  </a:cubicBezTo>
                  <a:cubicBezTo>
                    <a:pt x="679" y="334"/>
                    <a:pt x="644" y="322"/>
                    <a:pt x="632" y="310"/>
                  </a:cubicBezTo>
                  <a:cubicBezTo>
                    <a:pt x="620" y="298"/>
                    <a:pt x="608" y="263"/>
                    <a:pt x="608" y="227"/>
                  </a:cubicBezTo>
                  <a:cubicBezTo>
                    <a:pt x="572" y="108"/>
                    <a:pt x="560" y="48"/>
                    <a:pt x="536" y="25"/>
                  </a:cubicBezTo>
                  <a:cubicBezTo>
                    <a:pt x="536" y="13"/>
                    <a:pt x="513" y="1"/>
                    <a:pt x="501"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1834;p37">
              <a:extLst>
                <a:ext uri="{FF2B5EF4-FFF2-40B4-BE49-F238E27FC236}">
                  <a16:creationId xmlns:a16="http://schemas.microsoft.com/office/drawing/2014/main" id="{2A17DF2F-617F-4AD1-AC18-1D5B4D7BED73}"/>
                </a:ext>
              </a:extLst>
            </p:cNvPr>
            <p:cNvSpPr/>
            <p:nvPr/>
          </p:nvSpPr>
          <p:spPr>
            <a:xfrm>
              <a:off x="3263965" y="3001066"/>
              <a:ext cx="27909" cy="28279"/>
            </a:xfrm>
            <a:custGeom>
              <a:avLst/>
              <a:gdLst/>
              <a:ahLst/>
              <a:cxnLst/>
              <a:rect l="l" t="t" r="r" b="b"/>
              <a:pathLst>
                <a:path w="906" h="918" extrusionOk="0">
                  <a:moveTo>
                    <a:pt x="477" y="144"/>
                  </a:moveTo>
                  <a:cubicBezTo>
                    <a:pt x="489" y="179"/>
                    <a:pt x="501" y="227"/>
                    <a:pt x="513" y="251"/>
                  </a:cubicBezTo>
                  <a:cubicBezTo>
                    <a:pt x="536" y="334"/>
                    <a:pt x="536" y="358"/>
                    <a:pt x="548" y="382"/>
                  </a:cubicBezTo>
                  <a:cubicBezTo>
                    <a:pt x="560" y="394"/>
                    <a:pt x="584" y="406"/>
                    <a:pt x="667" y="429"/>
                  </a:cubicBezTo>
                  <a:cubicBezTo>
                    <a:pt x="691" y="441"/>
                    <a:pt x="727" y="453"/>
                    <a:pt x="763" y="465"/>
                  </a:cubicBezTo>
                  <a:cubicBezTo>
                    <a:pt x="715" y="489"/>
                    <a:pt x="644" y="513"/>
                    <a:pt x="572" y="537"/>
                  </a:cubicBezTo>
                  <a:cubicBezTo>
                    <a:pt x="560" y="548"/>
                    <a:pt x="560" y="548"/>
                    <a:pt x="548" y="560"/>
                  </a:cubicBezTo>
                  <a:cubicBezTo>
                    <a:pt x="513" y="644"/>
                    <a:pt x="477" y="727"/>
                    <a:pt x="453" y="775"/>
                  </a:cubicBezTo>
                  <a:cubicBezTo>
                    <a:pt x="429" y="715"/>
                    <a:pt x="405" y="632"/>
                    <a:pt x="382" y="548"/>
                  </a:cubicBezTo>
                  <a:cubicBezTo>
                    <a:pt x="382" y="537"/>
                    <a:pt x="370" y="513"/>
                    <a:pt x="346" y="513"/>
                  </a:cubicBezTo>
                  <a:cubicBezTo>
                    <a:pt x="274" y="501"/>
                    <a:pt x="191" y="477"/>
                    <a:pt x="132" y="465"/>
                  </a:cubicBezTo>
                  <a:cubicBezTo>
                    <a:pt x="191" y="441"/>
                    <a:pt x="286" y="394"/>
                    <a:pt x="370" y="358"/>
                  </a:cubicBezTo>
                  <a:cubicBezTo>
                    <a:pt x="382" y="358"/>
                    <a:pt x="393" y="346"/>
                    <a:pt x="405" y="334"/>
                  </a:cubicBezTo>
                  <a:cubicBezTo>
                    <a:pt x="429" y="275"/>
                    <a:pt x="453" y="191"/>
                    <a:pt x="477" y="144"/>
                  </a:cubicBezTo>
                  <a:close/>
                  <a:moveTo>
                    <a:pt x="489" y="1"/>
                  </a:moveTo>
                  <a:cubicBezTo>
                    <a:pt x="465" y="1"/>
                    <a:pt x="429" y="1"/>
                    <a:pt x="322" y="275"/>
                  </a:cubicBezTo>
                  <a:cubicBezTo>
                    <a:pt x="12" y="394"/>
                    <a:pt x="12" y="441"/>
                    <a:pt x="1" y="453"/>
                  </a:cubicBezTo>
                  <a:cubicBezTo>
                    <a:pt x="1" y="477"/>
                    <a:pt x="1" y="489"/>
                    <a:pt x="12" y="513"/>
                  </a:cubicBezTo>
                  <a:cubicBezTo>
                    <a:pt x="24" y="525"/>
                    <a:pt x="48" y="548"/>
                    <a:pt x="298" y="596"/>
                  </a:cubicBezTo>
                  <a:cubicBezTo>
                    <a:pt x="382" y="918"/>
                    <a:pt x="405" y="918"/>
                    <a:pt x="441" y="918"/>
                  </a:cubicBezTo>
                  <a:cubicBezTo>
                    <a:pt x="441" y="918"/>
                    <a:pt x="441" y="918"/>
                    <a:pt x="441" y="906"/>
                  </a:cubicBezTo>
                  <a:cubicBezTo>
                    <a:pt x="477" y="906"/>
                    <a:pt x="501" y="906"/>
                    <a:pt x="632" y="620"/>
                  </a:cubicBezTo>
                  <a:cubicBezTo>
                    <a:pt x="715" y="584"/>
                    <a:pt x="858" y="537"/>
                    <a:pt x="882" y="501"/>
                  </a:cubicBezTo>
                  <a:cubicBezTo>
                    <a:pt x="894" y="489"/>
                    <a:pt x="905" y="477"/>
                    <a:pt x="905" y="453"/>
                  </a:cubicBezTo>
                  <a:cubicBezTo>
                    <a:pt x="894" y="418"/>
                    <a:pt x="858" y="394"/>
                    <a:pt x="691" y="334"/>
                  </a:cubicBezTo>
                  <a:cubicBezTo>
                    <a:pt x="667" y="334"/>
                    <a:pt x="632" y="322"/>
                    <a:pt x="620" y="310"/>
                  </a:cubicBezTo>
                  <a:cubicBezTo>
                    <a:pt x="620" y="287"/>
                    <a:pt x="608" y="251"/>
                    <a:pt x="596" y="215"/>
                  </a:cubicBezTo>
                  <a:cubicBezTo>
                    <a:pt x="572" y="96"/>
                    <a:pt x="548" y="48"/>
                    <a:pt x="536" y="13"/>
                  </a:cubicBezTo>
                  <a:cubicBezTo>
                    <a:pt x="524" y="1"/>
                    <a:pt x="513" y="1"/>
                    <a:pt x="489"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1835;p37">
              <a:extLst>
                <a:ext uri="{FF2B5EF4-FFF2-40B4-BE49-F238E27FC236}">
                  <a16:creationId xmlns:a16="http://schemas.microsoft.com/office/drawing/2014/main" id="{83E8277D-1A0F-4788-86BC-781A1B72330F}"/>
                </a:ext>
              </a:extLst>
            </p:cNvPr>
            <p:cNvSpPr/>
            <p:nvPr/>
          </p:nvSpPr>
          <p:spPr>
            <a:xfrm>
              <a:off x="3070663" y="3183740"/>
              <a:ext cx="27909" cy="28248"/>
            </a:xfrm>
            <a:custGeom>
              <a:avLst/>
              <a:gdLst/>
              <a:ahLst/>
              <a:cxnLst/>
              <a:rect l="l" t="t" r="r" b="b"/>
              <a:pathLst>
                <a:path w="906" h="917" extrusionOk="0">
                  <a:moveTo>
                    <a:pt x="489" y="155"/>
                  </a:moveTo>
                  <a:cubicBezTo>
                    <a:pt x="501" y="191"/>
                    <a:pt x="513" y="226"/>
                    <a:pt x="513" y="250"/>
                  </a:cubicBezTo>
                  <a:cubicBezTo>
                    <a:pt x="537" y="345"/>
                    <a:pt x="537" y="369"/>
                    <a:pt x="549" y="381"/>
                  </a:cubicBezTo>
                  <a:cubicBezTo>
                    <a:pt x="561" y="405"/>
                    <a:pt x="584" y="405"/>
                    <a:pt x="668" y="441"/>
                  </a:cubicBezTo>
                  <a:cubicBezTo>
                    <a:pt x="703" y="453"/>
                    <a:pt x="739" y="464"/>
                    <a:pt x="763" y="476"/>
                  </a:cubicBezTo>
                  <a:cubicBezTo>
                    <a:pt x="715" y="500"/>
                    <a:pt x="644" y="524"/>
                    <a:pt x="584" y="548"/>
                  </a:cubicBezTo>
                  <a:cubicBezTo>
                    <a:pt x="572" y="548"/>
                    <a:pt x="561" y="560"/>
                    <a:pt x="561" y="572"/>
                  </a:cubicBezTo>
                  <a:cubicBezTo>
                    <a:pt x="525" y="643"/>
                    <a:pt x="489" y="726"/>
                    <a:pt x="453" y="786"/>
                  </a:cubicBezTo>
                  <a:cubicBezTo>
                    <a:pt x="442" y="726"/>
                    <a:pt x="406" y="631"/>
                    <a:pt x="394" y="560"/>
                  </a:cubicBezTo>
                  <a:cubicBezTo>
                    <a:pt x="382" y="536"/>
                    <a:pt x="370" y="524"/>
                    <a:pt x="358" y="524"/>
                  </a:cubicBezTo>
                  <a:cubicBezTo>
                    <a:pt x="275" y="512"/>
                    <a:pt x="191" y="488"/>
                    <a:pt x="144" y="476"/>
                  </a:cubicBezTo>
                  <a:cubicBezTo>
                    <a:pt x="203" y="441"/>
                    <a:pt x="299" y="405"/>
                    <a:pt x="382" y="369"/>
                  </a:cubicBezTo>
                  <a:cubicBezTo>
                    <a:pt x="394" y="369"/>
                    <a:pt x="406" y="357"/>
                    <a:pt x="406" y="345"/>
                  </a:cubicBezTo>
                  <a:cubicBezTo>
                    <a:pt x="430" y="274"/>
                    <a:pt x="465" y="202"/>
                    <a:pt x="489" y="155"/>
                  </a:cubicBezTo>
                  <a:close/>
                  <a:moveTo>
                    <a:pt x="501" y="0"/>
                  </a:moveTo>
                  <a:cubicBezTo>
                    <a:pt x="465" y="0"/>
                    <a:pt x="430" y="0"/>
                    <a:pt x="322" y="286"/>
                  </a:cubicBezTo>
                  <a:cubicBezTo>
                    <a:pt x="25" y="405"/>
                    <a:pt x="13" y="453"/>
                    <a:pt x="1" y="464"/>
                  </a:cubicBezTo>
                  <a:cubicBezTo>
                    <a:pt x="1" y="476"/>
                    <a:pt x="1" y="500"/>
                    <a:pt x="13" y="512"/>
                  </a:cubicBezTo>
                  <a:cubicBezTo>
                    <a:pt x="25" y="524"/>
                    <a:pt x="49" y="560"/>
                    <a:pt x="311" y="607"/>
                  </a:cubicBezTo>
                  <a:cubicBezTo>
                    <a:pt x="382" y="917"/>
                    <a:pt x="418" y="917"/>
                    <a:pt x="453" y="917"/>
                  </a:cubicBezTo>
                  <a:cubicBezTo>
                    <a:pt x="477" y="917"/>
                    <a:pt x="501" y="917"/>
                    <a:pt x="632" y="631"/>
                  </a:cubicBezTo>
                  <a:cubicBezTo>
                    <a:pt x="727" y="595"/>
                    <a:pt x="858" y="548"/>
                    <a:pt x="894" y="512"/>
                  </a:cubicBezTo>
                  <a:cubicBezTo>
                    <a:pt x="906" y="500"/>
                    <a:pt x="906" y="476"/>
                    <a:pt x="906" y="464"/>
                  </a:cubicBezTo>
                  <a:cubicBezTo>
                    <a:pt x="906" y="429"/>
                    <a:pt x="858" y="405"/>
                    <a:pt x="703" y="345"/>
                  </a:cubicBezTo>
                  <a:cubicBezTo>
                    <a:pt x="680" y="345"/>
                    <a:pt x="644" y="322"/>
                    <a:pt x="632" y="322"/>
                  </a:cubicBezTo>
                  <a:cubicBezTo>
                    <a:pt x="620" y="298"/>
                    <a:pt x="608" y="262"/>
                    <a:pt x="608" y="226"/>
                  </a:cubicBezTo>
                  <a:cubicBezTo>
                    <a:pt x="572" y="107"/>
                    <a:pt x="561" y="48"/>
                    <a:pt x="537" y="24"/>
                  </a:cubicBezTo>
                  <a:cubicBezTo>
                    <a:pt x="537" y="12"/>
                    <a:pt x="513" y="0"/>
                    <a:pt x="501"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1836;p37">
              <a:extLst>
                <a:ext uri="{FF2B5EF4-FFF2-40B4-BE49-F238E27FC236}">
                  <a16:creationId xmlns:a16="http://schemas.microsoft.com/office/drawing/2014/main" id="{B3CC1189-5DC0-4F5D-9019-6DFFC6A06E36}"/>
                </a:ext>
              </a:extLst>
            </p:cNvPr>
            <p:cNvSpPr/>
            <p:nvPr/>
          </p:nvSpPr>
          <p:spPr>
            <a:xfrm>
              <a:off x="2835590" y="2775882"/>
              <a:ext cx="20917" cy="20947"/>
            </a:xfrm>
            <a:custGeom>
              <a:avLst/>
              <a:gdLst/>
              <a:ahLst/>
              <a:cxnLst/>
              <a:rect l="l" t="t" r="r" b="b"/>
              <a:pathLst>
                <a:path w="679" h="680" extrusionOk="0">
                  <a:moveTo>
                    <a:pt x="345" y="96"/>
                  </a:moveTo>
                  <a:cubicBezTo>
                    <a:pt x="476" y="96"/>
                    <a:pt x="583" y="215"/>
                    <a:pt x="583" y="346"/>
                  </a:cubicBezTo>
                  <a:cubicBezTo>
                    <a:pt x="583" y="477"/>
                    <a:pt x="476" y="584"/>
                    <a:pt x="345" y="584"/>
                  </a:cubicBezTo>
                  <a:lnTo>
                    <a:pt x="345" y="631"/>
                  </a:lnTo>
                  <a:lnTo>
                    <a:pt x="333" y="584"/>
                  </a:lnTo>
                  <a:cubicBezTo>
                    <a:pt x="202" y="584"/>
                    <a:pt x="95" y="477"/>
                    <a:pt x="95" y="346"/>
                  </a:cubicBezTo>
                  <a:cubicBezTo>
                    <a:pt x="95" y="203"/>
                    <a:pt x="202" y="96"/>
                    <a:pt x="345" y="96"/>
                  </a:cubicBezTo>
                  <a:close/>
                  <a:moveTo>
                    <a:pt x="333" y="0"/>
                  </a:moveTo>
                  <a:cubicBezTo>
                    <a:pt x="155" y="0"/>
                    <a:pt x="0" y="155"/>
                    <a:pt x="0" y="346"/>
                  </a:cubicBezTo>
                  <a:cubicBezTo>
                    <a:pt x="0" y="524"/>
                    <a:pt x="155" y="679"/>
                    <a:pt x="333" y="679"/>
                  </a:cubicBezTo>
                  <a:cubicBezTo>
                    <a:pt x="524" y="679"/>
                    <a:pt x="679" y="524"/>
                    <a:pt x="679" y="346"/>
                  </a:cubicBezTo>
                  <a:cubicBezTo>
                    <a:pt x="679" y="155"/>
                    <a:pt x="524" y="0"/>
                    <a:pt x="333"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1837;p37">
              <a:extLst>
                <a:ext uri="{FF2B5EF4-FFF2-40B4-BE49-F238E27FC236}">
                  <a16:creationId xmlns:a16="http://schemas.microsoft.com/office/drawing/2014/main" id="{1307B7AA-E482-43C2-8897-4025378DD24B}"/>
                </a:ext>
              </a:extLst>
            </p:cNvPr>
            <p:cNvSpPr/>
            <p:nvPr/>
          </p:nvSpPr>
          <p:spPr>
            <a:xfrm>
              <a:off x="3270187" y="2923684"/>
              <a:ext cx="20947" cy="20947"/>
            </a:xfrm>
            <a:custGeom>
              <a:avLst/>
              <a:gdLst/>
              <a:ahLst/>
              <a:cxnLst/>
              <a:rect l="l" t="t" r="r" b="b"/>
              <a:pathLst>
                <a:path w="680" h="680" extrusionOk="0">
                  <a:moveTo>
                    <a:pt x="334" y="96"/>
                  </a:moveTo>
                  <a:cubicBezTo>
                    <a:pt x="465" y="96"/>
                    <a:pt x="584" y="203"/>
                    <a:pt x="584" y="346"/>
                  </a:cubicBezTo>
                  <a:cubicBezTo>
                    <a:pt x="584" y="477"/>
                    <a:pt x="465" y="584"/>
                    <a:pt x="334" y="584"/>
                  </a:cubicBezTo>
                  <a:cubicBezTo>
                    <a:pt x="203" y="584"/>
                    <a:pt x="96" y="477"/>
                    <a:pt x="96" y="346"/>
                  </a:cubicBezTo>
                  <a:cubicBezTo>
                    <a:pt x="96" y="203"/>
                    <a:pt x="203" y="96"/>
                    <a:pt x="334" y="96"/>
                  </a:cubicBezTo>
                  <a:close/>
                  <a:moveTo>
                    <a:pt x="334" y="1"/>
                  </a:moveTo>
                  <a:cubicBezTo>
                    <a:pt x="156" y="1"/>
                    <a:pt x="1" y="155"/>
                    <a:pt x="1" y="334"/>
                  </a:cubicBezTo>
                  <a:cubicBezTo>
                    <a:pt x="1" y="524"/>
                    <a:pt x="144" y="679"/>
                    <a:pt x="334" y="679"/>
                  </a:cubicBezTo>
                  <a:cubicBezTo>
                    <a:pt x="525" y="679"/>
                    <a:pt x="668" y="524"/>
                    <a:pt x="668" y="346"/>
                  </a:cubicBezTo>
                  <a:cubicBezTo>
                    <a:pt x="680" y="155"/>
                    <a:pt x="525" y="1"/>
                    <a:pt x="334"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1838;p37">
              <a:extLst>
                <a:ext uri="{FF2B5EF4-FFF2-40B4-BE49-F238E27FC236}">
                  <a16:creationId xmlns:a16="http://schemas.microsoft.com/office/drawing/2014/main" id="{A9553A62-278B-4F2A-B099-866422D3AA76}"/>
                </a:ext>
              </a:extLst>
            </p:cNvPr>
            <p:cNvSpPr/>
            <p:nvPr/>
          </p:nvSpPr>
          <p:spPr>
            <a:xfrm>
              <a:off x="3229124" y="3162454"/>
              <a:ext cx="20947" cy="20578"/>
            </a:xfrm>
            <a:custGeom>
              <a:avLst/>
              <a:gdLst/>
              <a:ahLst/>
              <a:cxnLst/>
              <a:rect l="l" t="t" r="r" b="b"/>
              <a:pathLst>
                <a:path w="680" h="668" extrusionOk="0">
                  <a:moveTo>
                    <a:pt x="346" y="84"/>
                  </a:moveTo>
                  <a:cubicBezTo>
                    <a:pt x="477" y="84"/>
                    <a:pt x="584" y="203"/>
                    <a:pt x="584" y="334"/>
                  </a:cubicBezTo>
                  <a:cubicBezTo>
                    <a:pt x="584" y="465"/>
                    <a:pt x="477" y="572"/>
                    <a:pt x="346" y="572"/>
                  </a:cubicBezTo>
                  <a:lnTo>
                    <a:pt x="346" y="620"/>
                  </a:lnTo>
                  <a:lnTo>
                    <a:pt x="334" y="572"/>
                  </a:lnTo>
                  <a:cubicBezTo>
                    <a:pt x="203" y="572"/>
                    <a:pt x="96" y="465"/>
                    <a:pt x="96" y="334"/>
                  </a:cubicBezTo>
                  <a:cubicBezTo>
                    <a:pt x="96" y="191"/>
                    <a:pt x="203" y="84"/>
                    <a:pt x="346" y="84"/>
                  </a:cubicBezTo>
                  <a:close/>
                  <a:moveTo>
                    <a:pt x="334" y="1"/>
                  </a:moveTo>
                  <a:cubicBezTo>
                    <a:pt x="155" y="1"/>
                    <a:pt x="0" y="143"/>
                    <a:pt x="0" y="334"/>
                  </a:cubicBezTo>
                  <a:cubicBezTo>
                    <a:pt x="0" y="512"/>
                    <a:pt x="155" y="667"/>
                    <a:pt x="334" y="667"/>
                  </a:cubicBezTo>
                  <a:cubicBezTo>
                    <a:pt x="524" y="667"/>
                    <a:pt x="679" y="512"/>
                    <a:pt x="679" y="334"/>
                  </a:cubicBezTo>
                  <a:cubicBezTo>
                    <a:pt x="679" y="143"/>
                    <a:pt x="524" y="1"/>
                    <a:pt x="334"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1839;p37">
              <a:extLst>
                <a:ext uri="{FF2B5EF4-FFF2-40B4-BE49-F238E27FC236}">
                  <a16:creationId xmlns:a16="http://schemas.microsoft.com/office/drawing/2014/main" id="{85F16D8C-FCCF-4D1A-B403-AD11772FED03}"/>
                </a:ext>
              </a:extLst>
            </p:cNvPr>
            <p:cNvSpPr/>
            <p:nvPr/>
          </p:nvSpPr>
          <p:spPr>
            <a:xfrm>
              <a:off x="2813565" y="3156601"/>
              <a:ext cx="20947" cy="20547"/>
            </a:xfrm>
            <a:custGeom>
              <a:avLst/>
              <a:gdLst/>
              <a:ahLst/>
              <a:cxnLst/>
              <a:rect l="l" t="t" r="r" b="b"/>
              <a:pathLst>
                <a:path w="680" h="667" extrusionOk="0">
                  <a:moveTo>
                    <a:pt x="346" y="83"/>
                  </a:moveTo>
                  <a:cubicBezTo>
                    <a:pt x="477" y="95"/>
                    <a:pt x="584" y="202"/>
                    <a:pt x="584" y="333"/>
                  </a:cubicBezTo>
                  <a:cubicBezTo>
                    <a:pt x="584" y="464"/>
                    <a:pt x="477" y="572"/>
                    <a:pt x="346" y="572"/>
                  </a:cubicBezTo>
                  <a:cubicBezTo>
                    <a:pt x="203" y="572"/>
                    <a:pt x="96" y="464"/>
                    <a:pt x="96" y="333"/>
                  </a:cubicBezTo>
                  <a:cubicBezTo>
                    <a:pt x="96" y="191"/>
                    <a:pt x="203" y="83"/>
                    <a:pt x="346" y="83"/>
                  </a:cubicBezTo>
                  <a:close/>
                  <a:moveTo>
                    <a:pt x="346" y="0"/>
                  </a:moveTo>
                  <a:cubicBezTo>
                    <a:pt x="155" y="0"/>
                    <a:pt x="13" y="143"/>
                    <a:pt x="1" y="333"/>
                  </a:cubicBezTo>
                  <a:cubicBezTo>
                    <a:pt x="1" y="512"/>
                    <a:pt x="155" y="667"/>
                    <a:pt x="346" y="667"/>
                  </a:cubicBezTo>
                  <a:cubicBezTo>
                    <a:pt x="525" y="667"/>
                    <a:pt x="679" y="512"/>
                    <a:pt x="679" y="333"/>
                  </a:cubicBezTo>
                  <a:cubicBezTo>
                    <a:pt x="679" y="143"/>
                    <a:pt x="525" y="0"/>
                    <a:pt x="346"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1840;p37">
              <a:extLst>
                <a:ext uri="{FF2B5EF4-FFF2-40B4-BE49-F238E27FC236}">
                  <a16:creationId xmlns:a16="http://schemas.microsoft.com/office/drawing/2014/main" id="{57FD2512-C5BD-4832-A59D-5507BC436A02}"/>
                </a:ext>
              </a:extLst>
            </p:cNvPr>
            <p:cNvSpPr/>
            <p:nvPr/>
          </p:nvSpPr>
          <p:spPr>
            <a:xfrm>
              <a:off x="2932041" y="2652261"/>
              <a:ext cx="137945" cy="74148"/>
            </a:xfrm>
            <a:custGeom>
              <a:avLst/>
              <a:gdLst/>
              <a:ahLst/>
              <a:cxnLst/>
              <a:rect l="l" t="t" r="r" b="b"/>
              <a:pathLst>
                <a:path w="4478" h="2407" extrusionOk="0">
                  <a:moveTo>
                    <a:pt x="2977" y="1"/>
                  </a:moveTo>
                  <a:cubicBezTo>
                    <a:pt x="2917" y="1"/>
                    <a:pt x="2846" y="13"/>
                    <a:pt x="2786" y="25"/>
                  </a:cubicBezTo>
                  <a:cubicBezTo>
                    <a:pt x="2763" y="25"/>
                    <a:pt x="2751" y="61"/>
                    <a:pt x="2763" y="84"/>
                  </a:cubicBezTo>
                  <a:cubicBezTo>
                    <a:pt x="2763" y="96"/>
                    <a:pt x="2786" y="120"/>
                    <a:pt x="2798" y="120"/>
                  </a:cubicBezTo>
                  <a:cubicBezTo>
                    <a:pt x="2810" y="120"/>
                    <a:pt x="2810" y="120"/>
                    <a:pt x="2810" y="108"/>
                  </a:cubicBezTo>
                  <a:cubicBezTo>
                    <a:pt x="2870" y="96"/>
                    <a:pt x="2917" y="96"/>
                    <a:pt x="2977" y="96"/>
                  </a:cubicBezTo>
                  <a:lnTo>
                    <a:pt x="2989" y="96"/>
                  </a:lnTo>
                  <a:cubicBezTo>
                    <a:pt x="3013" y="96"/>
                    <a:pt x="3037" y="72"/>
                    <a:pt x="3037" y="49"/>
                  </a:cubicBezTo>
                  <a:cubicBezTo>
                    <a:pt x="3037" y="25"/>
                    <a:pt x="3013" y="1"/>
                    <a:pt x="2989" y="1"/>
                  </a:cubicBezTo>
                  <a:close/>
                  <a:moveTo>
                    <a:pt x="3191" y="25"/>
                  </a:moveTo>
                  <a:cubicBezTo>
                    <a:pt x="3167" y="25"/>
                    <a:pt x="3144" y="37"/>
                    <a:pt x="3132" y="61"/>
                  </a:cubicBezTo>
                  <a:cubicBezTo>
                    <a:pt x="3132" y="84"/>
                    <a:pt x="3144" y="108"/>
                    <a:pt x="3167" y="120"/>
                  </a:cubicBezTo>
                  <a:cubicBezTo>
                    <a:pt x="3227" y="132"/>
                    <a:pt x="3287" y="156"/>
                    <a:pt x="3346" y="180"/>
                  </a:cubicBezTo>
                  <a:lnTo>
                    <a:pt x="3358" y="180"/>
                  </a:lnTo>
                  <a:cubicBezTo>
                    <a:pt x="3382" y="180"/>
                    <a:pt x="3394" y="168"/>
                    <a:pt x="3406" y="156"/>
                  </a:cubicBezTo>
                  <a:cubicBezTo>
                    <a:pt x="3418" y="132"/>
                    <a:pt x="3406" y="96"/>
                    <a:pt x="3382" y="84"/>
                  </a:cubicBezTo>
                  <a:cubicBezTo>
                    <a:pt x="3310" y="61"/>
                    <a:pt x="3251" y="37"/>
                    <a:pt x="3191" y="25"/>
                  </a:cubicBezTo>
                  <a:close/>
                  <a:moveTo>
                    <a:pt x="2627" y="92"/>
                  </a:moveTo>
                  <a:cubicBezTo>
                    <a:pt x="2621" y="92"/>
                    <a:pt x="2614" y="93"/>
                    <a:pt x="2608" y="96"/>
                  </a:cubicBezTo>
                  <a:cubicBezTo>
                    <a:pt x="2548" y="132"/>
                    <a:pt x="2501" y="168"/>
                    <a:pt x="2441" y="215"/>
                  </a:cubicBezTo>
                  <a:cubicBezTo>
                    <a:pt x="2429" y="239"/>
                    <a:pt x="2429" y="263"/>
                    <a:pt x="2441" y="287"/>
                  </a:cubicBezTo>
                  <a:cubicBezTo>
                    <a:pt x="2453" y="299"/>
                    <a:pt x="2465" y="299"/>
                    <a:pt x="2477" y="299"/>
                  </a:cubicBezTo>
                  <a:cubicBezTo>
                    <a:pt x="2489" y="299"/>
                    <a:pt x="2501" y="299"/>
                    <a:pt x="2513" y="287"/>
                  </a:cubicBezTo>
                  <a:cubicBezTo>
                    <a:pt x="2560" y="251"/>
                    <a:pt x="2608" y="215"/>
                    <a:pt x="2656" y="180"/>
                  </a:cubicBezTo>
                  <a:cubicBezTo>
                    <a:pt x="2679" y="168"/>
                    <a:pt x="2679" y="144"/>
                    <a:pt x="2667" y="120"/>
                  </a:cubicBezTo>
                  <a:cubicBezTo>
                    <a:pt x="2659" y="103"/>
                    <a:pt x="2644" y="92"/>
                    <a:pt x="2627" y="92"/>
                  </a:cubicBezTo>
                  <a:close/>
                  <a:moveTo>
                    <a:pt x="3520" y="172"/>
                  </a:moveTo>
                  <a:cubicBezTo>
                    <a:pt x="3507" y="172"/>
                    <a:pt x="3496" y="178"/>
                    <a:pt x="3489" y="191"/>
                  </a:cubicBezTo>
                  <a:cubicBezTo>
                    <a:pt x="3477" y="215"/>
                    <a:pt x="3489" y="239"/>
                    <a:pt x="3501" y="263"/>
                  </a:cubicBezTo>
                  <a:cubicBezTo>
                    <a:pt x="3560" y="287"/>
                    <a:pt x="3608" y="322"/>
                    <a:pt x="3668" y="358"/>
                  </a:cubicBezTo>
                  <a:cubicBezTo>
                    <a:pt x="3668" y="358"/>
                    <a:pt x="3679" y="370"/>
                    <a:pt x="3691" y="370"/>
                  </a:cubicBezTo>
                  <a:cubicBezTo>
                    <a:pt x="3703" y="370"/>
                    <a:pt x="3715" y="358"/>
                    <a:pt x="3727" y="346"/>
                  </a:cubicBezTo>
                  <a:cubicBezTo>
                    <a:pt x="3739" y="322"/>
                    <a:pt x="3739" y="299"/>
                    <a:pt x="3715" y="275"/>
                  </a:cubicBezTo>
                  <a:cubicBezTo>
                    <a:pt x="3668" y="239"/>
                    <a:pt x="3608" y="203"/>
                    <a:pt x="3548" y="180"/>
                  </a:cubicBezTo>
                  <a:cubicBezTo>
                    <a:pt x="3539" y="175"/>
                    <a:pt x="3529" y="172"/>
                    <a:pt x="3520" y="172"/>
                  </a:cubicBezTo>
                  <a:close/>
                  <a:moveTo>
                    <a:pt x="3841" y="386"/>
                  </a:moveTo>
                  <a:cubicBezTo>
                    <a:pt x="3828" y="386"/>
                    <a:pt x="3817" y="392"/>
                    <a:pt x="3810" y="406"/>
                  </a:cubicBezTo>
                  <a:cubicBezTo>
                    <a:pt x="3787" y="418"/>
                    <a:pt x="3787" y="453"/>
                    <a:pt x="3810" y="465"/>
                  </a:cubicBezTo>
                  <a:cubicBezTo>
                    <a:pt x="3858" y="501"/>
                    <a:pt x="3906" y="549"/>
                    <a:pt x="3953" y="584"/>
                  </a:cubicBezTo>
                  <a:cubicBezTo>
                    <a:pt x="3965" y="596"/>
                    <a:pt x="3977" y="596"/>
                    <a:pt x="3989" y="596"/>
                  </a:cubicBezTo>
                  <a:cubicBezTo>
                    <a:pt x="4001" y="596"/>
                    <a:pt x="4013" y="596"/>
                    <a:pt x="4025" y="584"/>
                  </a:cubicBezTo>
                  <a:cubicBezTo>
                    <a:pt x="4049" y="561"/>
                    <a:pt x="4037" y="537"/>
                    <a:pt x="4025" y="513"/>
                  </a:cubicBezTo>
                  <a:cubicBezTo>
                    <a:pt x="3977" y="477"/>
                    <a:pt x="3918" y="430"/>
                    <a:pt x="3870" y="394"/>
                  </a:cubicBezTo>
                  <a:cubicBezTo>
                    <a:pt x="3860" y="389"/>
                    <a:pt x="3850" y="386"/>
                    <a:pt x="3841" y="386"/>
                  </a:cubicBezTo>
                  <a:close/>
                  <a:moveTo>
                    <a:pt x="2353" y="350"/>
                  </a:moveTo>
                  <a:cubicBezTo>
                    <a:pt x="2340" y="350"/>
                    <a:pt x="2329" y="356"/>
                    <a:pt x="2322" y="370"/>
                  </a:cubicBezTo>
                  <a:cubicBezTo>
                    <a:pt x="2275" y="418"/>
                    <a:pt x="2239" y="477"/>
                    <a:pt x="2215" y="537"/>
                  </a:cubicBezTo>
                  <a:cubicBezTo>
                    <a:pt x="2203" y="561"/>
                    <a:pt x="2203" y="584"/>
                    <a:pt x="2227" y="596"/>
                  </a:cubicBezTo>
                  <a:cubicBezTo>
                    <a:pt x="2239" y="608"/>
                    <a:pt x="2239" y="608"/>
                    <a:pt x="2251" y="608"/>
                  </a:cubicBezTo>
                  <a:cubicBezTo>
                    <a:pt x="2263" y="608"/>
                    <a:pt x="2286" y="596"/>
                    <a:pt x="2298" y="584"/>
                  </a:cubicBezTo>
                  <a:cubicBezTo>
                    <a:pt x="2322" y="525"/>
                    <a:pt x="2358" y="477"/>
                    <a:pt x="2394" y="430"/>
                  </a:cubicBezTo>
                  <a:cubicBezTo>
                    <a:pt x="2405" y="406"/>
                    <a:pt x="2405" y="370"/>
                    <a:pt x="2382" y="358"/>
                  </a:cubicBezTo>
                  <a:cubicBezTo>
                    <a:pt x="2372" y="353"/>
                    <a:pt x="2362" y="350"/>
                    <a:pt x="2353" y="350"/>
                  </a:cubicBezTo>
                  <a:close/>
                  <a:moveTo>
                    <a:pt x="4127" y="626"/>
                  </a:moveTo>
                  <a:cubicBezTo>
                    <a:pt x="4114" y="626"/>
                    <a:pt x="4102" y="632"/>
                    <a:pt x="4096" y="644"/>
                  </a:cubicBezTo>
                  <a:cubicBezTo>
                    <a:pt x="4072" y="668"/>
                    <a:pt x="4072" y="692"/>
                    <a:pt x="4096" y="715"/>
                  </a:cubicBezTo>
                  <a:cubicBezTo>
                    <a:pt x="4144" y="751"/>
                    <a:pt x="4191" y="799"/>
                    <a:pt x="4227" y="846"/>
                  </a:cubicBezTo>
                  <a:cubicBezTo>
                    <a:pt x="4239" y="858"/>
                    <a:pt x="4251" y="858"/>
                    <a:pt x="4263" y="858"/>
                  </a:cubicBezTo>
                  <a:cubicBezTo>
                    <a:pt x="4275" y="858"/>
                    <a:pt x="4287" y="858"/>
                    <a:pt x="4299" y="846"/>
                  </a:cubicBezTo>
                  <a:cubicBezTo>
                    <a:pt x="4322" y="822"/>
                    <a:pt x="4322" y="799"/>
                    <a:pt x="4299" y="775"/>
                  </a:cubicBezTo>
                  <a:cubicBezTo>
                    <a:pt x="4251" y="727"/>
                    <a:pt x="4203" y="680"/>
                    <a:pt x="4168" y="644"/>
                  </a:cubicBezTo>
                  <a:cubicBezTo>
                    <a:pt x="4156" y="632"/>
                    <a:pt x="4141" y="626"/>
                    <a:pt x="4127" y="626"/>
                  </a:cubicBezTo>
                  <a:close/>
                  <a:moveTo>
                    <a:pt x="2170" y="675"/>
                  </a:moveTo>
                  <a:cubicBezTo>
                    <a:pt x="2150" y="675"/>
                    <a:pt x="2128" y="686"/>
                    <a:pt x="2120" y="703"/>
                  </a:cubicBezTo>
                  <a:cubicBezTo>
                    <a:pt x="2096" y="763"/>
                    <a:pt x="2072" y="822"/>
                    <a:pt x="2048" y="894"/>
                  </a:cubicBezTo>
                  <a:cubicBezTo>
                    <a:pt x="2048" y="918"/>
                    <a:pt x="2060" y="942"/>
                    <a:pt x="2084" y="953"/>
                  </a:cubicBezTo>
                  <a:lnTo>
                    <a:pt x="2096" y="953"/>
                  </a:lnTo>
                  <a:cubicBezTo>
                    <a:pt x="2120" y="953"/>
                    <a:pt x="2132" y="942"/>
                    <a:pt x="2144" y="918"/>
                  </a:cubicBezTo>
                  <a:cubicBezTo>
                    <a:pt x="2167" y="858"/>
                    <a:pt x="2191" y="799"/>
                    <a:pt x="2215" y="751"/>
                  </a:cubicBezTo>
                  <a:cubicBezTo>
                    <a:pt x="2227" y="727"/>
                    <a:pt x="2215" y="692"/>
                    <a:pt x="2191" y="680"/>
                  </a:cubicBezTo>
                  <a:cubicBezTo>
                    <a:pt x="2185" y="676"/>
                    <a:pt x="2178" y="675"/>
                    <a:pt x="2170" y="675"/>
                  </a:cubicBezTo>
                  <a:close/>
                  <a:moveTo>
                    <a:pt x="4430" y="918"/>
                  </a:moveTo>
                  <a:lnTo>
                    <a:pt x="4358" y="989"/>
                  </a:lnTo>
                  <a:lnTo>
                    <a:pt x="4394" y="1013"/>
                  </a:lnTo>
                  <a:cubicBezTo>
                    <a:pt x="4406" y="1025"/>
                    <a:pt x="4418" y="1025"/>
                    <a:pt x="4430" y="1025"/>
                  </a:cubicBezTo>
                  <a:cubicBezTo>
                    <a:pt x="4441" y="1025"/>
                    <a:pt x="4453" y="1025"/>
                    <a:pt x="4465" y="1013"/>
                  </a:cubicBezTo>
                  <a:cubicBezTo>
                    <a:pt x="4477" y="1001"/>
                    <a:pt x="4477" y="965"/>
                    <a:pt x="4465" y="953"/>
                  </a:cubicBezTo>
                  <a:lnTo>
                    <a:pt x="4430" y="918"/>
                  </a:lnTo>
                  <a:close/>
                  <a:moveTo>
                    <a:pt x="2048" y="1037"/>
                  </a:moveTo>
                  <a:cubicBezTo>
                    <a:pt x="2024" y="1037"/>
                    <a:pt x="2001" y="1049"/>
                    <a:pt x="2001" y="1073"/>
                  </a:cubicBezTo>
                  <a:cubicBezTo>
                    <a:pt x="1977" y="1132"/>
                    <a:pt x="1965" y="1203"/>
                    <a:pt x="1953" y="1263"/>
                  </a:cubicBezTo>
                  <a:cubicBezTo>
                    <a:pt x="1941" y="1287"/>
                    <a:pt x="1953" y="1311"/>
                    <a:pt x="1989" y="1311"/>
                  </a:cubicBezTo>
                  <a:cubicBezTo>
                    <a:pt x="1989" y="1323"/>
                    <a:pt x="1989" y="1323"/>
                    <a:pt x="1989" y="1323"/>
                  </a:cubicBezTo>
                  <a:cubicBezTo>
                    <a:pt x="2013" y="1323"/>
                    <a:pt x="2036" y="1299"/>
                    <a:pt x="2036" y="1275"/>
                  </a:cubicBezTo>
                  <a:cubicBezTo>
                    <a:pt x="2048" y="1215"/>
                    <a:pt x="2072" y="1156"/>
                    <a:pt x="2084" y="1096"/>
                  </a:cubicBezTo>
                  <a:cubicBezTo>
                    <a:pt x="2096" y="1073"/>
                    <a:pt x="2072" y="1049"/>
                    <a:pt x="2048" y="1037"/>
                  </a:cubicBezTo>
                  <a:close/>
                  <a:moveTo>
                    <a:pt x="1239" y="1227"/>
                  </a:moveTo>
                  <a:cubicBezTo>
                    <a:pt x="1167" y="1239"/>
                    <a:pt x="1108" y="1239"/>
                    <a:pt x="1036" y="1263"/>
                  </a:cubicBezTo>
                  <a:cubicBezTo>
                    <a:pt x="1012" y="1263"/>
                    <a:pt x="1001" y="1287"/>
                    <a:pt x="1001" y="1311"/>
                  </a:cubicBezTo>
                  <a:cubicBezTo>
                    <a:pt x="1012" y="1334"/>
                    <a:pt x="1024" y="1346"/>
                    <a:pt x="1048" y="1346"/>
                  </a:cubicBezTo>
                  <a:lnTo>
                    <a:pt x="1060" y="1346"/>
                  </a:lnTo>
                  <a:cubicBezTo>
                    <a:pt x="1120" y="1334"/>
                    <a:pt x="1179" y="1334"/>
                    <a:pt x="1239" y="1323"/>
                  </a:cubicBezTo>
                  <a:cubicBezTo>
                    <a:pt x="1274" y="1323"/>
                    <a:pt x="1286" y="1299"/>
                    <a:pt x="1286" y="1275"/>
                  </a:cubicBezTo>
                  <a:cubicBezTo>
                    <a:pt x="1286" y="1251"/>
                    <a:pt x="1262" y="1227"/>
                    <a:pt x="1239" y="1227"/>
                  </a:cubicBezTo>
                  <a:close/>
                  <a:moveTo>
                    <a:pt x="1429" y="1227"/>
                  </a:moveTo>
                  <a:cubicBezTo>
                    <a:pt x="1405" y="1227"/>
                    <a:pt x="1382" y="1251"/>
                    <a:pt x="1382" y="1275"/>
                  </a:cubicBezTo>
                  <a:cubicBezTo>
                    <a:pt x="1382" y="1299"/>
                    <a:pt x="1393" y="1323"/>
                    <a:pt x="1429" y="1323"/>
                  </a:cubicBezTo>
                  <a:cubicBezTo>
                    <a:pt x="1489" y="1334"/>
                    <a:pt x="1548" y="1334"/>
                    <a:pt x="1608" y="1346"/>
                  </a:cubicBezTo>
                  <a:lnTo>
                    <a:pt x="1620" y="1346"/>
                  </a:lnTo>
                  <a:cubicBezTo>
                    <a:pt x="1643" y="1346"/>
                    <a:pt x="1655" y="1334"/>
                    <a:pt x="1667" y="1311"/>
                  </a:cubicBezTo>
                  <a:cubicBezTo>
                    <a:pt x="1667" y="1287"/>
                    <a:pt x="1655" y="1263"/>
                    <a:pt x="1620" y="1251"/>
                  </a:cubicBezTo>
                  <a:cubicBezTo>
                    <a:pt x="1560" y="1239"/>
                    <a:pt x="1489" y="1239"/>
                    <a:pt x="1429" y="1227"/>
                  </a:cubicBezTo>
                  <a:close/>
                  <a:moveTo>
                    <a:pt x="867" y="1318"/>
                  </a:moveTo>
                  <a:cubicBezTo>
                    <a:pt x="859" y="1318"/>
                    <a:pt x="852" y="1319"/>
                    <a:pt x="846" y="1323"/>
                  </a:cubicBezTo>
                  <a:cubicBezTo>
                    <a:pt x="786" y="1346"/>
                    <a:pt x="739" y="1370"/>
                    <a:pt x="679" y="1406"/>
                  </a:cubicBezTo>
                  <a:cubicBezTo>
                    <a:pt x="655" y="1418"/>
                    <a:pt x="643" y="1454"/>
                    <a:pt x="667" y="1477"/>
                  </a:cubicBezTo>
                  <a:cubicBezTo>
                    <a:pt x="667" y="1489"/>
                    <a:pt x="679" y="1489"/>
                    <a:pt x="703" y="1489"/>
                  </a:cubicBezTo>
                  <a:lnTo>
                    <a:pt x="727" y="1489"/>
                  </a:lnTo>
                  <a:cubicBezTo>
                    <a:pt x="774" y="1454"/>
                    <a:pt x="834" y="1430"/>
                    <a:pt x="893" y="1406"/>
                  </a:cubicBezTo>
                  <a:cubicBezTo>
                    <a:pt x="917" y="1394"/>
                    <a:pt x="929" y="1370"/>
                    <a:pt x="917" y="1346"/>
                  </a:cubicBezTo>
                  <a:cubicBezTo>
                    <a:pt x="908" y="1329"/>
                    <a:pt x="887" y="1318"/>
                    <a:pt x="867" y="1318"/>
                  </a:cubicBezTo>
                  <a:close/>
                  <a:moveTo>
                    <a:pt x="1810" y="1299"/>
                  </a:moveTo>
                  <a:cubicBezTo>
                    <a:pt x="1786" y="1299"/>
                    <a:pt x="1763" y="1311"/>
                    <a:pt x="1751" y="1334"/>
                  </a:cubicBezTo>
                  <a:cubicBezTo>
                    <a:pt x="1751" y="1358"/>
                    <a:pt x="1763" y="1394"/>
                    <a:pt x="1786" y="1394"/>
                  </a:cubicBezTo>
                  <a:cubicBezTo>
                    <a:pt x="1834" y="1406"/>
                    <a:pt x="1870" y="1418"/>
                    <a:pt x="1917" y="1442"/>
                  </a:cubicBezTo>
                  <a:cubicBezTo>
                    <a:pt x="1905" y="1442"/>
                    <a:pt x="1905" y="1442"/>
                    <a:pt x="1905" y="1454"/>
                  </a:cubicBezTo>
                  <a:cubicBezTo>
                    <a:pt x="1894" y="1513"/>
                    <a:pt x="1882" y="1584"/>
                    <a:pt x="1882" y="1632"/>
                  </a:cubicBezTo>
                  <a:cubicBezTo>
                    <a:pt x="1870" y="1668"/>
                    <a:pt x="1894" y="1692"/>
                    <a:pt x="1917" y="1692"/>
                  </a:cubicBezTo>
                  <a:lnTo>
                    <a:pt x="1929" y="1692"/>
                  </a:lnTo>
                  <a:cubicBezTo>
                    <a:pt x="1941" y="1692"/>
                    <a:pt x="1965" y="1680"/>
                    <a:pt x="1965" y="1656"/>
                  </a:cubicBezTo>
                  <a:cubicBezTo>
                    <a:pt x="1977" y="1596"/>
                    <a:pt x="1989" y="1537"/>
                    <a:pt x="2001" y="1465"/>
                  </a:cubicBezTo>
                  <a:lnTo>
                    <a:pt x="2001" y="1454"/>
                  </a:lnTo>
                  <a:cubicBezTo>
                    <a:pt x="2013" y="1454"/>
                    <a:pt x="2024" y="1442"/>
                    <a:pt x="2024" y="1430"/>
                  </a:cubicBezTo>
                  <a:cubicBezTo>
                    <a:pt x="2036" y="1406"/>
                    <a:pt x="2024" y="1382"/>
                    <a:pt x="2001" y="1370"/>
                  </a:cubicBezTo>
                  <a:cubicBezTo>
                    <a:pt x="1941" y="1346"/>
                    <a:pt x="1882" y="1323"/>
                    <a:pt x="1810" y="1299"/>
                  </a:cubicBezTo>
                  <a:close/>
                  <a:moveTo>
                    <a:pt x="2146" y="1458"/>
                  </a:moveTo>
                  <a:cubicBezTo>
                    <a:pt x="2130" y="1458"/>
                    <a:pt x="2115" y="1463"/>
                    <a:pt x="2108" y="1477"/>
                  </a:cubicBezTo>
                  <a:cubicBezTo>
                    <a:pt x="2096" y="1501"/>
                    <a:pt x="2096" y="1525"/>
                    <a:pt x="2120" y="1549"/>
                  </a:cubicBezTo>
                  <a:cubicBezTo>
                    <a:pt x="2167" y="1584"/>
                    <a:pt x="2203" y="1620"/>
                    <a:pt x="2227" y="1668"/>
                  </a:cubicBezTo>
                  <a:cubicBezTo>
                    <a:pt x="2227" y="1692"/>
                    <a:pt x="2251" y="1704"/>
                    <a:pt x="2263" y="1704"/>
                  </a:cubicBezTo>
                  <a:cubicBezTo>
                    <a:pt x="2275" y="1704"/>
                    <a:pt x="2275" y="1704"/>
                    <a:pt x="2286" y="1692"/>
                  </a:cubicBezTo>
                  <a:cubicBezTo>
                    <a:pt x="2310" y="1680"/>
                    <a:pt x="2322" y="1656"/>
                    <a:pt x="2310" y="1632"/>
                  </a:cubicBezTo>
                  <a:cubicBezTo>
                    <a:pt x="2286" y="1573"/>
                    <a:pt x="2239" y="1513"/>
                    <a:pt x="2179" y="1465"/>
                  </a:cubicBezTo>
                  <a:cubicBezTo>
                    <a:pt x="2169" y="1461"/>
                    <a:pt x="2157" y="1458"/>
                    <a:pt x="2146" y="1458"/>
                  </a:cubicBezTo>
                  <a:close/>
                  <a:moveTo>
                    <a:pt x="546" y="1511"/>
                  </a:moveTo>
                  <a:cubicBezTo>
                    <a:pt x="535" y="1511"/>
                    <a:pt x="522" y="1515"/>
                    <a:pt x="512" y="1525"/>
                  </a:cubicBezTo>
                  <a:cubicBezTo>
                    <a:pt x="465" y="1561"/>
                    <a:pt x="417" y="1608"/>
                    <a:pt x="381" y="1668"/>
                  </a:cubicBezTo>
                  <a:cubicBezTo>
                    <a:pt x="358" y="1680"/>
                    <a:pt x="370" y="1715"/>
                    <a:pt x="381" y="1727"/>
                  </a:cubicBezTo>
                  <a:cubicBezTo>
                    <a:pt x="393" y="1739"/>
                    <a:pt x="405" y="1739"/>
                    <a:pt x="417" y="1739"/>
                  </a:cubicBezTo>
                  <a:cubicBezTo>
                    <a:pt x="429" y="1739"/>
                    <a:pt x="441" y="1739"/>
                    <a:pt x="453" y="1727"/>
                  </a:cubicBezTo>
                  <a:cubicBezTo>
                    <a:pt x="489" y="1680"/>
                    <a:pt x="536" y="1632"/>
                    <a:pt x="584" y="1596"/>
                  </a:cubicBezTo>
                  <a:cubicBezTo>
                    <a:pt x="596" y="1573"/>
                    <a:pt x="608" y="1549"/>
                    <a:pt x="584" y="1525"/>
                  </a:cubicBezTo>
                  <a:cubicBezTo>
                    <a:pt x="577" y="1518"/>
                    <a:pt x="562" y="1511"/>
                    <a:pt x="546" y="1511"/>
                  </a:cubicBezTo>
                  <a:close/>
                  <a:moveTo>
                    <a:pt x="2286" y="1787"/>
                  </a:moveTo>
                  <a:cubicBezTo>
                    <a:pt x="2263" y="1787"/>
                    <a:pt x="2239" y="1799"/>
                    <a:pt x="2227" y="1823"/>
                  </a:cubicBezTo>
                  <a:cubicBezTo>
                    <a:pt x="2203" y="1870"/>
                    <a:pt x="2167" y="1906"/>
                    <a:pt x="2132" y="1942"/>
                  </a:cubicBezTo>
                  <a:cubicBezTo>
                    <a:pt x="2108" y="1954"/>
                    <a:pt x="2096" y="1989"/>
                    <a:pt x="2108" y="2013"/>
                  </a:cubicBezTo>
                  <a:cubicBezTo>
                    <a:pt x="2120" y="2025"/>
                    <a:pt x="2132" y="2025"/>
                    <a:pt x="2155" y="2025"/>
                  </a:cubicBezTo>
                  <a:lnTo>
                    <a:pt x="2179" y="2025"/>
                  </a:lnTo>
                  <a:cubicBezTo>
                    <a:pt x="2239" y="1977"/>
                    <a:pt x="2286" y="1918"/>
                    <a:pt x="2310" y="1846"/>
                  </a:cubicBezTo>
                  <a:cubicBezTo>
                    <a:pt x="2322" y="1823"/>
                    <a:pt x="2310" y="1799"/>
                    <a:pt x="2286" y="1787"/>
                  </a:cubicBezTo>
                  <a:close/>
                  <a:moveTo>
                    <a:pt x="1905" y="1787"/>
                  </a:moveTo>
                  <a:cubicBezTo>
                    <a:pt x="1882" y="1787"/>
                    <a:pt x="1858" y="1811"/>
                    <a:pt x="1858" y="1835"/>
                  </a:cubicBezTo>
                  <a:cubicBezTo>
                    <a:pt x="1858" y="1965"/>
                    <a:pt x="1905" y="2013"/>
                    <a:pt x="1953" y="2037"/>
                  </a:cubicBezTo>
                  <a:cubicBezTo>
                    <a:pt x="1953" y="2049"/>
                    <a:pt x="1965" y="2049"/>
                    <a:pt x="1977" y="2049"/>
                  </a:cubicBezTo>
                  <a:cubicBezTo>
                    <a:pt x="1989" y="2049"/>
                    <a:pt x="2001" y="2037"/>
                    <a:pt x="2013" y="2025"/>
                  </a:cubicBezTo>
                  <a:cubicBezTo>
                    <a:pt x="2024" y="2001"/>
                    <a:pt x="2024" y="1977"/>
                    <a:pt x="2001" y="1965"/>
                  </a:cubicBezTo>
                  <a:cubicBezTo>
                    <a:pt x="1965" y="1942"/>
                    <a:pt x="1953" y="1894"/>
                    <a:pt x="1953" y="1835"/>
                  </a:cubicBezTo>
                  <a:cubicBezTo>
                    <a:pt x="1953" y="1811"/>
                    <a:pt x="1929" y="1787"/>
                    <a:pt x="1905" y="1787"/>
                  </a:cubicBezTo>
                  <a:close/>
                  <a:moveTo>
                    <a:pt x="295" y="1798"/>
                  </a:moveTo>
                  <a:cubicBezTo>
                    <a:pt x="282" y="1798"/>
                    <a:pt x="270" y="1808"/>
                    <a:pt x="262" y="1823"/>
                  </a:cubicBezTo>
                  <a:cubicBezTo>
                    <a:pt x="227" y="1870"/>
                    <a:pt x="191" y="1930"/>
                    <a:pt x="155" y="1989"/>
                  </a:cubicBezTo>
                  <a:cubicBezTo>
                    <a:pt x="143" y="2013"/>
                    <a:pt x="155" y="2037"/>
                    <a:pt x="179" y="2049"/>
                  </a:cubicBezTo>
                  <a:cubicBezTo>
                    <a:pt x="179" y="2049"/>
                    <a:pt x="191" y="2061"/>
                    <a:pt x="203" y="2061"/>
                  </a:cubicBezTo>
                  <a:cubicBezTo>
                    <a:pt x="215" y="2061"/>
                    <a:pt x="239" y="2049"/>
                    <a:pt x="239" y="2037"/>
                  </a:cubicBezTo>
                  <a:cubicBezTo>
                    <a:pt x="274" y="1977"/>
                    <a:pt x="310" y="1918"/>
                    <a:pt x="334" y="1870"/>
                  </a:cubicBezTo>
                  <a:cubicBezTo>
                    <a:pt x="346" y="1846"/>
                    <a:pt x="346" y="1823"/>
                    <a:pt x="322" y="1811"/>
                  </a:cubicBezTo>
                  <a:cubicBezTo>
                    <a:pt x="313" y="1802"/>
                    <a:pt x="304" y="1798"/>
                    <a:pt x="295" y="1798"/>
                  </a:cubicBezTo>
                  <a:close/>
                  <a:moveTo>
                    <a:pt x="112" y="2128"/>
                  </a:moveTo>
                  <a:cubicBezTo>
                    <a:pt x="96" y="2128"/>
                    <a:pt x="81" y="2139"/>
                    <a:pt x="72" y="2156"/>
                  </a:cubicBezTo>
                  <a:cubicBezTo>
                    <a:pt x="36" y="2275"/>
                    <a:pt x="12" y="2346"/>
                    <a:pt x="12" y="2346"/>
                  </a:cubicBezTo>
                  <a:cubicBezTo>
                    <a:pt x="0" y="2370"/>
                    <a:pt x="24" y="2406"/>
                    <a:pt x="48" y="2406"/>
                  </a:cubicBezTo>
                  <a:lnTo>
                    <a:pt x="60" y="2406"/>
                  </a:lnTo>
                  <a:cubicBezTo>
                    <a:pt x="84" y="2406"/>
                    <a:pt x="96" y="2394"/>
                    <a:pt x="108" y="2370"/>
                  </a:cubicBezTo>
                  <a:cubicBezTo>
                    <a:pt x="108" y="2370"/>
                    <a:pt x="119" y="2299"/>
                    <a:pt x="167" y="2204"/>
                  </a:cubicBezTo>
                  <a:cubicBezTo>
                    <a:pt x="167" y="2168"/>
                    <a:pt x="155" y="2144"/>
                    <a:pt x="131" y="2132"/>
                  </a:cubicBezTo>
                  <a:cubicBezTo>
                    <a:pt x="125" y="2129"/>
                    <a:pt x="119" y="2128"/>
                    <a:pt x="112" y="2128"/>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1841;p37">
              <a:extLst>
                <a:ext uri="{FF2B5EF4-FFF2-40B4-BE49-F238E27FC236}">
                  <a16:creationId xmlns:a16="http://schemas.microsoft.com/office/drawing/2014/main" id="{5177A595-B5EA-458D-B502-72E25DAA325E}"/>
                </a:ext>
              </a:extLst>
            </p:cNvPr>
            <p:cNvSpPr/>
            <p:nvPr/>
          </p:nvSpPr>
          <p:spPr>
            <a:xfrm>
              <a:off x="2875175" y="3171172"/>
              <a:ext cx="257899" cy="78245"/>
            </a:xfrm>
            <a:custGeom>
              <a:avLst/>
              <a:gdLst/>
              <a:ahLst/>
              <a:cxnLst/>
              <a:rect l="l" t="t" r="r" b="b"/>
              <a:pathLst>
                <a:path w="8372" h="2540" extrusionOk="0">
                  <a:moveTo>
                    <a:pt x="95" y="0"/>
                  </a:moveTo>
                  <a:cubicBezTo>
                    <a:pt x="76" y="0"/>
                    <a:pt x="58" y="20"/>
                    <a:pt x="49" y="39"/>
                  </a:cubicBezTo>
                  <a:cubicBezTo>
                    <a:pt x="49" y="39"/>
                    <a:pt x="37" y="110"/>
                    <a:pt x="25" y="229"/>
                  </a:cubicBezTo>
                  <a:cubicBezTo>
                    <a:pt x="13" y="253"/>
                    <a:pt x="37" y="277"/>
                    <a:pt x="60" y="277"/>
                  </a:cubicBezTo>
                  <a:lnTo>
                    <a:pt x="72" y="277"/>
                  </a:lnTo>
                  <a:cubicBezTo>
                    <a:pt x="96" y="277"/>
                    <a:pt x="108" y="265"/>
                    <a:pt x="108" y="241"/>
                  </a:cubicBezTo>
                  <a:cubicBezTo>
                    <a:pt x="132" y="134"/>
                    <a:pt x="144" y="63"/>
                    <a:pt x="144" y="63"/>
                  </a:cubicBezTo>
                  <a:cubicBezTo>
                    <a:pt x="156" y="27"/>
                    <a:pt x="132" y="3"/>
                    <a:pt x="108" y="3"/>
                  </a:cubicBezTo>
                  <a:cubicBezTo>
                    <a:pt x="104" y="1"/>
                    <a:pt x="99" y="0"/>
                    <a:pt x="95" y="0"/>
                  </a:cubicBezTo>
                  <a:close/>
                  <a:moveTo>
                    <a:pt x="49" y="372"/>
                  </a:moveTo>
                  <a:cubicBezTo>
                    <a:pt x="25" y="372"/>
                    <a:pt x="1" y="396"/>
                    <a:pt x="1" y="420"/>
                  </a:cubicBezTo>
                  <a:cubicBezTo>
                    <a:pt x="1" y="456"/>
                    <a:pt x="1" y="491"/>
                    <a:pt x="1" y="527"/>
                  </a:cubicBezTo>
                  <a:cubicBezTo>
                    <a:pt x="1" y="551"/>
                    <a:pt x="1" y="587"/>
                    <a:pt x="1" y="610"/>
                  </a:cubicBezTo>
                  <a:cubicBezTo>
                    <a:pt x="1" y="646"/>
                    <a:pt x="25" y="658"/>
                    <a:pt x="49" y="658"/>
                  </a:cubicBezTo>
                  <a:cubicBezTo>
                    <a:pt x="72" y="658"/>
                    <a:pt x="96" y="634"/>
                    <a:pt x="96" y="610"/>
                  </a:cubicBezTo>
                  <a:cubicBezTo>
                    <a:pt x="96" y="575"/>
                    <a:pt x="96" y="551"/>
                    <a:pt x="96" y="515"/>
                  </a:cubicBezTo>
                  <a:cubicBezTo>
                    <a:pt x="96" y="491"/>
                    <a:pt x="96" y="456"/>
                    <a:pt x="96" y="420"/>
                  </a:cubicBezTo>
                  <a:cubicBezTo>
                    <a:pt x="96" y="396"/>
                    <a:pt x="72" y="372"/>
                    <a:pt x="49" y="372"/>
                  </a:cubicBezTo>
                  <a:close/>
                  <a:moveTo>
                    <a:pt x="60" y="753"/>
                  </a:moveTo>
                  <a:cubicBezTo>
                    <a:pt x="37" y="765"/>
                    <a:pt x="13" y="789"/>
                    <a:pt x="25" y="813"/>
                  </a:cubicBezTo>
                  <a:cubicBezTo>
                    <a:pt x="37" y="872"/>
                    <a:pt x="49" y="944"/>
                    <a:pt x="60" y="1003"/>
                  </a:cubicBezTo>
                  <a:cubicBezTo>
                    <a:pt x="60" y="1027"/>
                    <a:pt x="84" y="1039"/>
                    <a:pt x="108" y="1039"/>
                  </a:cubicBezTo>
                  <a:lnTo>
                    <a:pt x="120" y="1039"/>
                  </a:lnTo>
                  <a:cubicBezTo>
                    <a:pt x="144" y="1027"/>
                    <a:pt x="156" y="1003"/>
                    <a:pt x="156" y="980"/>
                  </a:cubicBezTo>
                  <a:cubicBezTo>
                    <a:pt x="132" y="920"/>
                    <a:pt x="120" y="861"/>
                    <a:pt x="120" y="801"/>
                  </a:cubicBezTo>
                  <a:cubicBezTo>
                    <a:pt x="108" y="777"/>
                    <a:pt x="84" y="753"/>
                    <a:pt x="60" y="753"/>
                  </a:cubicBezTo>
                  <a:close/>
                  <a:moveTo>
                    <a:pt x="2802" y="1061"/>
                  </a:moveTo>
                  <a:cubicBezTo>
                    <a:pt x="2766" y="1061"/>
                    <a:pt x="2725" y="1073"/>
                    <a:pt x="2680" y="1099"/>
                  </a:cubicBezTo>
                  <a:cubicBezTo>
                    <a:pt x="2680" y="1111"/>
                    <a:pt x="2668" y="1111"/>
                    <a:pt x="2656" y="1122"/>
                  </a:cubicBezTo>
                  <a:cubicBezTo>
                    <a:pt x="2632" y="1134"/>
                    <a:pt x="2632" y="1170"/>
                    <a:pt x="2644" y="1182"/>
                  </a:cubicBezTo>
                  <a:cubicBezTo>
                    <a:pt x="2656" y="1206"/>
                    <a:pt x="2668" y="1206"/>
                    <a:pt x="2680" y="1206"/>
                  </a:cubicBezTo>
                  <a:cubicBezTo>
                    <a:pt x="2692" y="1206"/>
                    <a:pt x="2704" y="1206"/>
                    <a:pt x="2716" y="1194"/>
                  </a:cubicBezTo>
                  <a:cubicBezTo>
                    <a:pt x="2716" y="1194"/>
                    <a:pt x="2727" y="1182"/>
                    <a:pt x="2739" y="1182"/>
                  </a:cubicBezTo>
                  <a:cubicBezTo>
                    <a:pt x="2766" y="1165"/>
                    <a:pt x="2792" y="1154"/>
                    <a:pt x="2808" y="1154"/>
                  </a:cubicBezTo>
                  <a:cubicBezTo>
                    <a:pt x="2815" y="1154"/>
                    <a:pt x="2820" y="1155"/>
                    <a:pt x="2823" y="1158"/>
                  </a:cubicBezTo>
                  <a:cubicBezTo>
                    <a:pt x="2833" y="1163"/>
                    <a:pt x="2844" y="1166"/>
                    <a:pt x="2856" y="1166"/>
                  </a:cubicBezTo>
                  <a:cubicBezTo>
                    <a:pt x="2872" y="1166"/>
                    <a:pt x="2887" y="1160"/>
                    <a:pt x="2894" y="1146"/>
                  </a:cubicBezTo>
                  <a:cubicBezTo>
                    <a:pt x="2906" y="1122"/>
                    <a:pt x="2906" y="1099"/>
                    <a:pt x="2882" y="1087"/>
                  </a:cubicBezTo>
                  <a:cubicBezTo>
                    <a:pt x="2860" y="1070"/>
                    <a:pt x="2833" y="1061"/>
                    <a:pt x="2802" y="1061"/>
                  </a:cubicBezTo>
                  <a:close/>
                  <a:moveTo>
                    <a:pt x="144" y="1122"/>
                  </a:moveTo>
                  <a:cubicBezTo>
                    <a:pt x="120" y="1134"/>
                    <a:pt x="108" y="1170"/>
                    <a:pt x="120" y="1194"/>
                  </a:cubicBezTo>
                  <a:cubicBezTo>
                    <a:pt x="144" y="1253"/>
                    <a:pt x="180" y="1313"/>
                    <a:pt x="215" y="1361"/>
                  </a:cubicBezTo>
                  <a:cubicBezTo>
                    <a:pt x="215" y="1384"/>
                    <a:pt x="239" y="1384"/>
                    <a:pt x="251" y="1384"/>
                  </a:cubicBezTo>
                  <a:lnTo>
                    <a:pt x="275" y="1384"/>
                  </a:lnTo>
                  <a:cubicBezTo>
                    <a:pt x="299" y="1372"/>
                    <a:pt x="299" y="1337"/>
                    <a:pt x="287" y="1313"/>
                  </a:cubicBezTo>
                  <a:cubicBezTo>
                    <a:pt x="263" y="1265"/>
                    <a:pt x="227" y="1206"/>
                    <a:pt x="203" y="1158"/>
                  </a:cubicBezTo>
                  <a:cubicBezTo>
                    <a:pt x="203" y="1134"/>
                    <a:pt x="168" y="1122"/>
                    <a:pt x="144" y="1122"/>
                  </a:cubicBezTo>
                  <a:close/>
                  <a:moveTo>
                    <a:pt x="2564" y="1249"/>
                  </a:moveTo>
                  <a:cubicBezTo>
                    <a:pt x="2543" y="1249"/>
                    <a:pt x="2522" y="1260"/>
                    <a:pt x="2513" y="1277"/>
                  </a:cubicBezTo>
                  <a:cubicBezTo>
                    <a:pt x="2477" y="1325"/>
                    <a:pt x="2454" y="1396"/>
                    <a:pt x="2430" y="1456"/>
                  </a:cubicBezTo>
                  <a:cubicBezTo>
                    <a:pt x="2430" y="1480"/>
                    <a:pt x="2442" y="1515"/>
                    <a:pt x="2466" y="1515"/>
                  </a:cubicBezTo>
                  <a:lnTo>
                    <a:pt x="2477" y="1515"/>
                  </a:lnTo>
                  <a:cubicBezTo>
                    <a:pt x="2501" y="1515"/>
                    <a:pt x="2513" y="1503"/>
                    <a:pt x="2525" y="1480"/>
                  </a:cubicBezTo>
                  <a:cubicBezTo>
                    <a:pt x="2537" y="1432"/>
                    <a:pt x="2561" y="1372"/>
                    <a:pt x="2597" y="1325"/>
                  </a:cubicBezTo>
                  <a:cubicBezTo>
                    <a:pt x="2608" y="1301"/>
                    <a:pt x="2597" y="1277"/>
                    <a:pt x="2585" y="1253"/>
                  </a:cubicBezTo>
                  <a:cubicBezTo>
                    <a:pt x="2578" y="1250"/>
                    <a:pt x="2571" y="1249"/>
                    <a:pt x="2564" y="1249"/>
                  </a:cubicBezTo>
                  <a:close/>
                  <a:moveTo>
                    <a:pt x="2875" y="1249"/>
                  </a:moveTo>
                  <a:cubicBezTo>
                    <a:pt x="2858" y="1249"/>
                    <a:pt x="2843" y="1260"/>
                    <a:pt x="2835" y="1277"/>
                  </a:cubicBezTo>
                  <a:cubicBezTo>
                    <a:pt x="2823" y="1325"/>
                    <a:pt x="2787" y="1384"/>
                    <a:pt x="2751" y="1432"/>
                  </a:cubicBezTo>
                  <a:cubicBezTo>
                    <a:pt x="2739" y="1456"/>
                    <a:pt x="2739" y="1480"/>
                    <a:pt x="2763" y="1503"/>
                  </a:cubicBezTo>
                  <a:cubicBezTo>
                    <a:pt x="2775" y="1503"/>
                    <a:pt x="2775" y="1515"/>
                    <a:pt x="2787" y="1515"/>
                  </a:cubicBezTo>
                  <a:cubicBezTo>
                    <a:pt x="2811" y="1515"/>
                    <a:pt x="2823" y="1503"/>
                    <a:pt x="2823" y="1492"/>
                  </a:cubicBezTo>
                  <a:cubicBezTo>
                    <a:pt x="2870" y="1432"/>
                    <a:pt x="2906" y="1372"/>
                    <a:pt x="2930" y="1313"/>
                  </a:cubicBezTo>
                  <a:cubicBezTo>
                    <a:pt x="2930" y="1289"/>
                    <a:pt x="2918" y="1253"/>
                    <a:pt x="2894" y="1253"/>
                  </a:cubicBezTo>
                  <a:cubicBezTo>
                    <a:pt x="2888" y="1250"/>
                    <a:pt x="2881" y="1249"/>
                    <a:pt x="2875" y="1249"/>
                  </a:cubicBezTo>
                  <a:close/>
                  <a:moveTo>
                    <a:pt x="364" y="1447"/>
                  </a:moveTo>
                  <a:cubicBezTo>
                    <a:pt x="352" y="1447"/>
                    <a:pt x="340" y="1450"/>
                    <a:pt x="334" y="1456"/>
                  </a:cubicBezTo>
                  <a:cubicBezTo>
                    <a:pt x="311" y="1480"/>
                    <a:pt x="311" y="1503"/>
                    <a:pt x="322" y="1527"/>
                  </a:cubicBezTo>
                  <a:cubicBezTo>
                    <a:pt x="370" y="1575"/>
                    <a:pt x="418" y="1623"/>
                    <a:pt x="465" y="1658"/>
                  </a:cubicBezTo>
                  <a:cubicBezTo>
                    <a:pt x="477" y="1670"/>
                    <a:pt x="489" y="1670"/>
                    <a:pt x="501" y="1670"/>
                  </a:cubicBezTo>
                  <a:cubicBezTo>
                    <a:pt x="513" y="1670"/>
                    <a:pt x="525" y="1658"/>
                    <a:pt x="537" y="1646"/>
                  </a:cubicBezTo>
                  <a:cubicBezTo>
                    <a:pt x="549" y="1634"/>
                    <a:pt x="549" y="1599"/>
                    <a:pt x="525" y="1587"/>
                  </a:cubicBezTo>
                  <a:cubicBezTo>
                    <a:pt x="477" y="1551"/>
                    <a:pt x="441" y="1503"/>
                    <a:pt x="394" y="1456"/>
                  </a:cubicBezTo>
                  <a:cubicBezTo>
                    <a:pt x="388" y="1450"/>
                    <a:pt x="376" y="1447"/>
                    <a:pt x="364" y="1447"/>
                  </a:cubicBezTo>
                  <a:close/>
                  <a:moveTo>
                    <a:pt x="8318" y="1436"/>
                  </a:moveTo>
                  <a:cubicBezTo>
                    <a:pt x="8304" y="1436"/>
                    <a:pt x="8290" y="1442"/>
                    <a:pt x="8276" y="1456"/>
                  </a:cubicBezTo>
                  <a:cubicBezTo>
                    <a:pt x="8252" y="1480"/>
                    <a:pt x="8216" y="1539"/>
                    <a:pt x="8157" y="1599"/>
                  </a:cubicBezTo>
                  <a:cubicBezTo>
                    <a:pt x="8133" y="1611"/>
                    <a:pt x="8145" y="1646"/>
                    <a:pt x="8157" y="1658"/>
                  </a:cubicBezTo>
                  <a:cubicBezTo>
                    <a:pt x="8169" y="1670"/>
                    <a:pt x="8181" y="1670"/>
                    <a:pt x="8192" y="1670"/>
                  </a:cubicBezTo>
                  <a:cubicBezTo>
                    <a:pt x="8204" y="1670"/>
                    <a:pt x="8216" y="1670"/>
                    <a:pt x="8228" y="1658"/>
                  </a:cubicBezTo>
                  <a:cubicBezTo>
                    <a:pt x="8276" y="1611"/>
                    <a:pt x="8312" y="1563"/>
                    <a:pt x="8359" y="1515"/>
                  </a:cubicBezTo>
                  <a:cubicBezTo>
                    <a:pt x="8371" y="1492"/>
                    <a:pt x="8371" y="1468"/>
                    <a:pt x="8347" y="1444"/>
                  </a:cubicBezTo>
                  <a:cubicBezTo>
                    <a:pt x="8337" y="1439"/>
                    <a:pt x="8327" y="1436"/>
                    <a:pt x="8318" y="1436"/>
                  </a:cubicBezTo>
                  <a:close/>
                  <a:moveTo>
                    <a:pt x="5156" y="1611"/>
                  </a:moveTo>
                  <a:cubicBezTo>
                    <a:pt x="5133" y="1611"/>
                    <a:pt x="5109" y="1623"/>
                    <a:pt x="5109" y="1646"/>
                  </a:cubicBezTo>
                  <a:cubicBezTo>
                    <a:pt x="5109" y="1682"/>
                    <a:pt x="5121" y="1706"/>
                    <a:pt x="5156" y="1706"/>
                  </a:cubicBezTo>
                  <a:lnTo>
                    <a:pt x="5216" y="1706"/>
                  </a:lnTo>
                  <a:cubicBezTo>
                    <a:pt x="5264" y="1718"/>
                    <a:pt x="5287" y="1730"/>
                    <a:pt x="5323" y="1742"/>
                  </a:cubicBezTo>
                  <a:lnTo>
                    <a:pt x="5335" y="1742"/>
                  </a:lnTo>
                  <a:cubicBezTo>
                    <a:pt x="5359" y="1742"/>
                    <a:pt x="5371" y="1742"/>
                    <a:pt x="5383" y="1718"/>
                  </a:cubicBezTo>
                  <a:cubicBezTo>
                    <a:pt x="5394" y="1706"/>
                    <a:pt x="5383" y="1670"/>
                    <a:pt x="5359" y="1658"/>
                  </a:cubicBezTo>
                  <a:cubicBezTo>
                    <a:pt x="5323" y="1634"/>
                    <a:pt x="5287" y="1623"/>
                    <a:pt x="5240" y="1623"/>
                  </a:cubicBezTo>
                  <a:cubicBezTo>
                    <a:pt x="5204" y="1611"/>
                    <a:pt x="5180" y="1611"/>
                    <a:pt x="5156" y="1611"/>
                  </a:cubicBezTo>
                  <a:close/>
                  <a:moveTo>
                    <a:pt x="4972" y="1618"/>
                  </a:moveTo>
                  <a:cubicBezTo>
                    <a:pt x="4966" y="1618"/>
                    <a:pt x="4960" y="1620"/>
                    <a:pt x="4954" y="1623"/>
                  </a:cubicBezTo>
                  <a:cubicBezTo>
                    <a:pt x="4871" y="1634"/>
                    <a:pt x="4811" y="1670"/>
                    <a:pt x="4763" y="1718"/>
                  </a:cubicBezTo>
                  <a:cubicBezTo>
                    <a:pt x="4752" y="1730"/>
                    <a:pt x="4752" y="1765"/>
                    <a:pt x="4763" y="1777"/>
                  </a:cubicBezTo>
                  <a:cubicBezTo>
                    <a:pt x="4775" y="1789"/>
                    <a:pt x="4787" y="1801"/>
                    <a:pt x="4799" y="1801"/>
                  </a:cubicBezTo>
                  <a:cubicBezTo>
                    <a:pt x="4811" y="1801"/>
                    <a:pt x="4823" y="1789"/>
                    <a:pt x="4835" y="1777"/>
                  </a:cubicBezTo>
                  <a:cubicBezTo>
                    <a:pt x="4859" y="1753"/>
                    <a:pt x="4918" y="1718"/>
                    <a:pt x="4978" y="1706"/>
                  </a:cubicBezTo>
                  <a:cubicBezTo>
                    <a:pt x="5002" y="1706"/>
                    <a:pt x="5013" y="1682"/>
                    <a:pt x="5013" y="1658"/>
                  </a:cubicBezTo>
                  <a:cubicBezTo>
                    <a:pt x="5005" y="1631"/>
                    <a:pt x="4989" y="1618"/>
                    <a:pt x="4972" y="1618"/>
                  </a:cubicBezTo>
                  <a:close/>
                  <a:moveTo>
                    <a:pt x="661" y="1677"/>
                  </a:moveTo>
                  <a:cubicBezTo>
                    <a:pt x="644" y="1677"/>
                    <a:pt x="629" y="1688"/>
                    <a:pt x="620" y="1706"/>
                  </a:cubicBezTo>
                  <a:cubicBezTo>
                    <a:pt x="608" y="1730"/>
                    <a:pt x="608" y="1753"/>
                    <a:pt x="632" y="1765"/>
                  </a:cubicBezTo>
                  <a:cubicBezTo>
                    <a:pt x="692" y="1801"/>
                    <a:pt x="751" y="1825"/>
                    <a:pt x="811" y="1849"/>
                  </a:cubicBezTo>
                  <a:lnTo>
                    <a:pt x="834" y="1849"/>
                  </a:lnTo>
                  <a:cubicBezTo>
                    <a:pt x="846" y="1849"/>
                    <a:pt x="870" y="1837"/>
                    <a:pt x="870" y="1825"/>
                  </a:cubicBezTo>
                  <a:cubicBezTo>
                    <a:pt x="882" y="1789"/>
                    <a:pt x="870" y="1765"/>
                    <a:pt x="846" y="1753"/>
                  </a:cubicBezTo>
                  <a:cubicBezTo>
                    <a:pt x="787" y="1742"/>
                    <a:pt x="727" y="1718"/>
                    <a:pt x="680" y="1682"/>
                  </a:cubicBezTo>
                  <a:cubicBezTo>
                    <a:pt x="673" y="1679"/>
                    <a:pt x="667" y="1677"/>
                    <a:pt x="661" y="1677"/>
                  </a:cubicBezTo>
                  <a:close/>
                  <a:moveTo>
                    <a:pt x="2311" y="1730"/>
                  </a:moveTo>
                  <a:cubicBezTo>
                    <a:pt x="2251" y="1753"/>
                    <a:pt x="2192" y="1777"/>
                    <a:pt x="2132" y="1789"/>
                  </a:cubicBezTo>
                  <a:cubicBezTo>
                    <a:pt x="2108" y="1801"/>
                    <a:pt x="2096" y="1825"/>
                    <a:pt x="2096" y="1849"/>
                  </a:cubicBezTo>
                  <a:cubicBezTo>
                    <a:pt x="2108" y="1873"/>
                    <a:pt x="2120" y="1884"/>
                    <a:pt x="2144" y="1884"/>
                  </a:cubicBezTo>
                  <a:lnTo>
                    <a:pt x="2156" y="1884"/>
                  </a:lnTo>
                  <a:cubicBezTo>
                    <a:pt x="2216" y="1861"/>
                    <a:pt x="2287" y="1849"/>
                    <a:pt x="2346" y="1825"/>
                  </a:cubicBezTo>
                  <a:cubicBezTo>
                    <a:pt x="2370" y="1813"/>
                    <a:pt x="2382" y="1789"/>
                    <a:pt x="2370" y="1765"/>
                  </a:cubicBezTo>
                  <a:cubicBezTo>
                    <a:pt x="2358" y="1742"/>
                    <a:pt x="2335" y="1730"/>
                    <a:pt x="2311" y="1730"/>
                  </a:cubicBezTo>
                  <a:close/>
                  <a:moveTo>
                    <a:pt x="2656" y="1549"/>
                  </a:moveTo>
                  <a:cubicBezTo>
                    <a:pt x="2647" y="1549"/>
                    <a:pt x="2637" y="1553"/>
                    <a:pt x="2632" y="1563"/>
                  </a:cubicBezTo>
                  <a:cubicBezTo>
                    <a:pt x="2585" y="1587"/>
                    <a:pt x="2549" y="1623"/>
                    <a:pt x="2501" y="1646"/>
                  </a:cubicBezTo>
                  <a:cubicBezTo>
                    <a:pt x="2501" y="1623"/>
                    <a:pt x="2477" y="1611"/>
                    <a:pt x="2454" y="1611"/>
                  </a:cubicBezTo>
                  <a:cubicBezTo>
                    <a:pt x="2430" y="1611"/>
                    <a:pt x="2406" y="1634"/>
                    <a:pt x="2418" y="1658"/>
                  </a:cubicBezTo>
                  <a:cubicBezTo>
                    <a:pt x="2418" y="1730"/>
                    <a:pt x="2430" y="1801"/>
                    <a:pt x="2466" y="1861"/>
                  </a:cubicBezTo>
                  <a:cubicBezTo>
                    <a:pt x="2466" y="1884"/>
                    <a:pt x="2489" y="1884"/>
                    <a:pt x="2501" y="1884"/>
                  </a:cubicBezTo>
                  <a:lnTo>
                    <a:pt x="2525" y="1884"/>
                  </a:lnTo>
                  <a:cubicBezTo>
                    <a:pt x="2549" y="1873"/>
                    <a:pt x="2561" y="1849"/>
                    <a:pt x="2549" y="1825"/>
                  </a:cubicBezTo>
                  <a:cubicBezTo>
                    <a:pt x="2537" y="1801"/>
                    <a:pt x="2525" y="1777"/>
                    <a:pt x="2525" y="1742"/>
                  </a:cubicBezTo>
                  <a:cubicBezTo>
                    <a:pt x="2585" y="1706"/>
                    <a:pt x="2632" y="1670"/>
                    <a:pt x="2692" y="1634"/>
                  </a:cubicBezTo>
                  <a:cubicBezTo>
                    <a:pt x="2704" y="1623"/>
                    <a:pt x="2716" y="1587"/>
                    <a:pt x="2692" y="1563"/>
                  </a:cubicBezTo>
                  <a:cubicBezTo>
                    <a:pt x="2685" y="1556"/>
                    <a:pt x="2670" y="1549"/>
                    <a:pt x="2656" y="1549"/>
                  </a:cubicBezTo>
                  <a:close/>
                  <a:moveTo>
                    <a:pt x="1012" y="1810"/>
                  </a:moveTo>
                  <a:cubicBezTo>
                    <a:pt x="993" y="1810"/>
                    <a:pt x="975" y="1829"/>
                    <a:pt x="965" y="1849"/>
                  </a:cubicBezTo>
                  <a:cubicBezTo>
                    <a:pt x="965" y="1873"/>
                    <a:pt x="977" y="1896"/>
                    <a:pt x="1001" y="1908"/>
                  </a:cubicBezTo>
                  <a:cubicBezTo>
                    <a:pt x="1061" y="1920"/>
                    <a:pt x="1132" y="1932"/>
                    <a:pt x="1192" y="1932"/>
                  </a:cubicBezTo>
                  <a:lnTo>
                    <a:pt x="1203" y="1932"/>
                  </a:lnTo>
                  <a:cubicBezTo>
                    <a:pt x="1227" y="1932"/>
                    <a:pt x="1239" y="1920"/>
                    <a:pt x="1251" y="1896"/>
                  </a:cubicBezTo>
                  <a:cubicBezTo>
                    <a:pt x="1251" y="1873"/>
                    <a:pt x="1227" y="1849"/>
                    <a:pt x="1203" y="1837"/>
                  </a:cubicBezTo>
                  <a:cubicBezTo>
                    <a:pt x="1144" y="1837"/>
                    <a:pt x="1084" y="1825"/>
                    <a:pt x="1025" y="1813"/>
                  </a:cubicBezTo>
                  <a:cubicBezTo>
                    <a:pt x="1021" y="1811"/>
                    <a:pt x="1016" y="1810"/>
                    <a:pt x="1012" y="1810"/>
                  </a:cubicBezTo>
                  <a:close/>
                  <a:moveTo>
                    <a:pt x="8056" y="1712"/>
                  </a:moveTo>
                  <a:cubicBezTo>
                    <a:pt x="8044" y="1712"/>
                    <a:pt x="8032" y="1718"/>
                    <a:pt x="8026" y="1730"/>
                  </a:cubicBezTo>
                  <a:cubicBezTo>
                    <a:pt x="7978" y="1765"/>
                    <a:pt x="7931" y="1813"/>
                    <a:pt x="7883" y="1849"/>
                  </a:cubicBezTo>
                  <a:cubicBezTo>
                    <a:pt x="7859" y="1861"/>
                    <a:pt x="7859" y="1896"/>
                    <a:pt x="7871" y="1920"/>
                  </a:cubicBezTo>
                  <a:cubicBezTo>
                    <a:pt x="7883" y="1932"/>
                    <a:pt x="7895" y="1932"/>
                    <a:pt x="7907" y="1932"/>
                  </a:cubicBezTo>
                  <a:cubicBezTo>
                    <a:pt x="7919" y="1932"/>
                    <a:pt x="7931" y="1932"/>
                    <a:pt x="7942" y="1920"/>
                  </a:cubicBezTo>
                  <a:cubicBezTo>
                    <a:pt x="7990" y="1884"/>
                    <a:pt x="8038" y="1837"/>
                    <a:pt x="8085" y="1801"/>
                  </a:cubicBezTo>
                  <a:cubicBezTo>
                    <a:pt x="8109" y="1777"/>
                    <a:pt x="8109" y="1753"/>
                    <a:pt x="8085" y="1730"/>
                  </a:cubicBezTo>
                  <a:cubicBezTo>
                    <a:pt x="8079" y="1718"/>
                    <a:pt x="8067" y="1712"/>
                    <a:pt x="8056" y="1712"/>
                  </a:cubicBezTo>
                  <a:close/>
                  <a:moveTo>
                    <a:pt x="1954" y="1825"/>
                  </a:moveTo>
                  <a:cubicBezTo>
                    <a:pt x="1894" y="1837"/>
                    <a:pt x="1823" y="1849"/>
                    <a:pt x="1763" y="1849"/>
                  </a:cubicBezTo>
                  <a:cubicBezTo>
                    <a:pt x="1739" y="1849"/>
                    <a:pt x="1715" y="1873"/>
                    <a:pt x="1727" y="1896"/>
                  </a:cubicBezTo>
                  <a:cubicBezTo>
                    <a:pt x="1727" y="1920"/>
                    <a:pt x="1751" y="1944"/>
                    <a:pt x="1775" y="1944"/>
                  </a:cubicBezTo>
                  <a:cubicBezTo>
                    <a:pt x="1835" y="1944"/>
                    <a:pt x="1906" y="1932"/>
                    <a:pt x="1965" y="1920"/>
                  </a:cubicBezTo>
                  <a:cubicBezTo>
                    <a:pt x="1989" y="1920"/>
                    <a:pt x="2013" y="1896"/>
                    <a:pt x="2001" y="1873"/>
                  </a:cubicBezTo>
                  <a:cubicBezTo>
                    <a:pt x="2001" y="1837"/>
                    <a:pt x="1977" y="1825"/>
                    <a:pt x="1954" y="1825"/>
                  </a:cubicBezTo>
                  <a:close/>
                  <a:moveTo>
                    <a:pt x="1394" y="1861"/>
                  </a:moveTo>
                  <a:cubicBezTo>
                    <a:pt x="1370" y="1861"/>
                    <a:pt x="1346" y="1873"/>
                    <a:pt x="1346" y="1896"/>
                  </a:cubicBezTo>
                  <a:cubicBezTo>
                    <a:pt x="1346" y="1932"/>
                    <a:pt x="1358" y="1944"/>
                    <a:pt x="1394" y="1956"/>
                  </a:cubicBezTo>
                  <a:lnTo>
                    <a:pt x="1584" y="1956"/>
                  </a:lnTo>
                  <a:cubicBezTo>
                    <a:pt x="1608" y="1956"/>
                    <a:pt x="1620" y="1932"/>
                    <a:pt x="1620" y="1908"/>
                  </a:cubicBezTo>
                  <a:cubicBezTo>
                    <a:pt x="1620" y="1884"/>
                    <a:pt x="1596" y="1861"/>
                    <a:pt x="1573" y="1861"/>
                  </a:cubicBezTo>
                  <a:close/>
                  <a:moveTo>
                    <a:pt x="5442" y="1801"/>
                  </a:moveTo>
                  <a:cubicBezTo>
                    <a:pt x="5418" y="1801"/>
                    <a:pt x="5394" y="1825"/>
                    <a:pt x="5394" y="1849"/>
                  </a:cubicBezTo>
                  <a:lnTo>
                    <a:pt x="5394" y="1861"/>
                  </a:lnTo>
                  <a:cubicBezTo>
                    <a:pt x="5394" y="1908"/>
                    <a:pt x="5383" y="1944"/>
                    <a:pt x="5347" y="2004"/>
                  </a:cubicBezTo>
                  <a:cubicBezTo>
                    <a:pt x="5335" y="2027"/>
                    <a:pt x="5335" y="2051"/>
                    <a:pt x="5359" y="2063"/>
                  </a:cubicBezTo>
                  <a:cubicBezTo>
                    <a:pt x="5371" y="2075"/>
                    <a:pt x="5383" y="2075"/>
                    <a:pt x="5383" y="2075"/>
                  </a:cubicBezTo>
                  <a:cubicBezTo>
                    <a:pt x="5406" y="2075"/>
                    <a:pt x="5418" y="2063"/>
                    <a:pt x="5430" y="2051"/>
                  </a:cubicBezTo>
                  <a:cubicBezTo>
                    <a:pt x="5466" y="1980"/>
                    <a:pt x="5490" y="1920"/>
                    <a:pt x="5490" y="1861"/>
                  </a:cubicBezTo>
                  <a:lnTo>
                    <a:pt x="5490" y="1837"/>
                  </a:lnTo>
                  <a:cubicBezTo>
                    <a:pt x="5490" y="1813"/>
                    <a:pt x="5466" y="1801"/>
                    <a:pt x="5442" y="1801"/>
                  </a:cubicBezTo>
                  <a:close/>
                  <a:moveTo>
                    <a:pt x="4770" y="1880"/>
                  </a:moveTo>
                  <a:cubicBezTo>
                    <a:pt x="4764" y="1880"/>
                    <a:pt x="4758" y="1881"/>
                    <a:pt x="4752" y="1884"/>
                  </a:cubicBezTo>
                  <a:cubicBezTo>
                    <a:pt x="4728" y="1896"/>
                    <a:pt x="4716" y="1920"/>
                    <a:pt x="4728" y="1944"/>
                  </a:cubicBezTo>
                  <a:cubicBezTo>
                    <a:pt x="4752" y="2004"/>
                    <a:pt x="4799" y="2051"/>
                    <a:pt x="4859" y="2111"/>
                  </a:cubicBezTo>
                  <a:lnTo>
                    <a:pt x="4894" y="2111"/>
                  </a:lnTo>
                  <a:cubicBezTo>
                    <a:pt x="4906" y="2111"/>
                    <a:pt x="4918" y="2111"/>
                    <a:pt x="4930" y="2099"/>
                  </a:cubicBezTo>
                  <a:cubicBezTo>
                    <a:pt x="4942" y="2075"/>
                    <a:pt x="4942" y="2051"/>
                    <a:pt x="4918" y="2027"/>
                  </a:cubicBezTo>
                  <a:cubicBezTo>
                    <a:pt x="4871" y="1992"/>
                    <a:pt x="4835" y="1944"/>
                    <a:pt x="4811" y="1908"/>
                  </a:cubicBezTo>
                  <a:cubicBezTo>
                    <a:pt x="4802" y="1891"/>
                    <a:pt x="4787" y="1880"/>
                    <a:pt x="4770" y="1880"/>
                  </a:cubicBezTo>
                  <a:close/>
                  <a:moveTo>
                    <a:pt x="7761" y="1955"/>
                  </a:moveTo>
                  <a:cubicBezTo>
                    <a:pt x="7753" y="1955"/>
                    <a:pt x="7745" y="1959"/>
                    <a:pt x="7740" y="1968"/>
                  </a:cubicBezTo>
                  <a:cubicBezTo>
                    <a:pt x="7680" y="2004"/>
                    <a:pt x="7633" y="2027"/>
                    <a:pt x="7573" y="2063"/>
                  </a:cubicBezTo>
                  <a:cubicBezTo>
                    <a:pt x="7561" y="2075"/>
                    <a:pt x="7550" y="2111"/>
                    <a:pt x="7561" y="2134"/>
                  </a:cubicBezTo>
                  <a:cubicBezTo>
                    <a:pt x="7573" y="2146"/>
                    <a:pt x="7585" y="2158"/>
                    <a:pt x="7597" y="2158"/>
                  </a:cubicBezTo>
                  <a:cubicBezTo>
                    <a:pt x="7609" y="2158"/>
                    <a:pt x="7621" y="2146"/>
                    <a:pt x="7621" y="2146"/>
                  </a:cubicBezTo>
                  <a:cubicBezTo>
                    <a:pt x="7680" y="2111"/>
                    <a:pt x="7740" y="2075"/>
                    <a:pt x="7788" y="2039"/>
                  </a:cubicBezTo>
                  <a:cubicBezTo>
                    <a:pt x="7811" y="2027"/>
                    <a:pt x="7811" y="1992"/>
                    <a:pt x="7800" y="1980"/>
                  </a:cubicBezTo>
                  <a:cubicBezTo>
                    <a:pt x="7792" y="1965"/>
                    <a:pt x="7776" y="1955"/>
                    <a:pt x="7761" y="1955"/>
                  </a:cubicBezTo>
                  <a:close/>
                  <a:moveTo>
                    <a:pt x="2603" y="1954"/>
                  </a:moveTo>
                  <a:cubicBezTo>
                    <a:pt x="2593" y="1954"/>
                    <a:pt x="2583" y="1958"/>
                    <a:pt x="2573" y="1968"/>
                  </a:cubicBezTo>
                  <a:cubicBezTo>
                    <a:pt x="2549" y="1980"/>
                    <a:pt x="2549" y="2015"/>
                    <a:pt x="2561" y="2039"/>
                  </a:cubicBezTo>
                  <a:cubicBezTo>
                    <a:pt x="2608" y="2087"/>
                    <a:pt x="2656" y="2134"/>
                    <a:pt x="2716" y="2170"/>
                  </a:cubicBezTo>
                  <a:cubicBezTo>
                    <a:pt x="2716" y="2182"/>
                    <a:pt x="2727" y="2182"/>
                    <a:pt x="2739" y="2182"/>
                  </a:cubicBezTo>
                  <a:cubicBezTo>
                    <a:pt x="2751" y="2182"/>
                    <a:pt x="2763" y="2182"/>
                    <a:pt x="2775" y="2170"/>
                  </a:cubicBezTo>
                  <a:cubicBezTo>
                    <a:pt x="2787" y="2146"/>
                    <a:pt x="2787" y="2111"/>
                    <a:pt x="2763" y="2099"/>
                  </a:cubicBezTo>
                  <a:cubicBezTo>
                    <a:pt x="2716" y="2063"/>
                    <a:pt x="2680" y="2015"/>
                    <a:pt x="2644" y="1968"/>
                  </a:cubicBezTo>
                  <a:cubicBezTo>
                    <a:pt x="2630" y="1961"/>
                    <a:pt x="2617" y="1954"/>
                    <a:pt x="2603" y="1954"/>
                  </a:cubicBezTo>
                  <a:close/>
                  <a:moveTo>
                    <a:pt x="5264" y="2117"/>
                  </a:moveTo>
                  <a:cubicBezTo>
                    <a:pt x="5252" y="2117"/>
                    <a:pt x="5240" y="2123"/>
                    <a:pt x="5228" y="2134"/>
                  </a:cubicBezTo>
                  <a:cubicBezTo>
                    <a:pt x="5216" y="2146"/>
                    <a:pt x="5192" y="2158"/>
                    <a:pt x="5180" y="2170"/>
                  </a:cubicBezTo>
                  <a:cubicBezTo>
                    <a:pt x="5144" y="2158"/>
                    <a:pt x="5109" y="2146"/>
                    <a:pt x="5073" y="2123"/>
                  </a:cubicBezTo>
                  <a:cubicBezTo>
                    <a:pt x="5067" y="2119"/>
                    <a:pt x="5060" y="2118"/>
                    <a:pt x="5054" y="2118"/>
                  </a:cubicBezTo>
                  <a:cubicBezTo>
                    <a:pt x="5037" y="2118"/>
                    <a:pt x="5022" y="2129"/>
                    <a:pt x="5013" y="2146"/>
                  </a:cubicBezTo>
                  <a:cubicBezTo>
                    <a:pt x="5002" y="2170"/>
                    <a:pt x="5013" y="2194"/>
                    <a:pt x="5037" y="2206"/>
                  </a:cubicBezTo>
                  <a:cubicBezTo>
                    <a:pt x="5049" y="2218"/>
                    <a:pt x="5061" y="2230"/>
                    <a:pt x="5073" y="2230"/>
                  </a:cubicBezTo>
                  <a:cubicBezTo>
                    <a:pt x="5061" y="2254"/>
                    <a:pt x="5049" y="2277"/>
                    <a:pt x="5061" y="2301"/>
                  </a:cubicBezTo>
                  <a:cubicBezTo>
                    <a:pt x="5073" y="2313"/>
                    <a:pt x="5085" y="2325"/>
                    <a:pt x="5109" y="2325"/>
                  </a:cubicBezTo>
                  <a:cubicBezTo>
                    <a:pt x="5109" y="2325"/>
                    <a:pt x="5121" y="2313"/>
                    <a:pt x="5133" y="2313"/>
                  </a:cubicBezTo>
                  <a:cubicBezTo>
                    <a:pt x="5144" y="2301"/>
                    <a:pt x="5168" y="2289"/>
                    <a:pt x="5180" y="2277"/>
                  </a:cubicBezTo>
                  <a:cubicBezTo>
                    <a:pt x="5192" y="2277"/>
                    <a:pt x="5204" y="2289"/>
                    <a:pt x="5216" y="2289"/>
                  </a:cubicBezTo>
                  <a:cubicBezTo>
                    <a:pt x="5222" y="2292"/>
                    <a:pt x="5229" y="2294"/>
                    <a:pt x="5235" y="2294"/>
                  </a:cubicBezTo>
                  <a:cubicBezTo>
                    <a:pt x="5252" y="2294"/>
                    <a:pt x="5267" y="2283"/>
                    <a:pt x="5275" y="2265"/>
                  </a:cubicBezTo>
                  <a:cubicBezTo>
                    <a:pt x="5275" y="2242"/>
                    <a:pt x="5275" y="2230"/>
                    <a:pt x="5264" y="2218"/>
                  </a:cubicBezTo>
                  <a:lnTo>
                    <a:pt x="5287" y="2206"/>
                  </a:lnTo>
                  <a:cubicBezTo>
                    <a:pt x="5311" y="2182"/>
                    <a:pt x="5311" y="2158"/>
                    <a:pt x="5299" y="2134"/>
                  </a:cubicBezTo>
                  <a:cubicBezTo>
                    <a:pt x="5287" y="2123"/>
                    <a:pt x="5275" y="2117"/>
                    <a:pt x="5264" y="2117"/>
                  </a:cubicBezTo>
                  <a:close/>
                  <a:moveTo>
                    <a:pt x="7437" y="2154"/>
                  </a:moveTo>
                  <a:cubicBezTo>
                    <a:pt x="7431" y="2154"/>
                    <a:pt x="7425" y="2155"/>
                    <a:pt x="7419" y="2158"/>
                  </a:cubicBezTo>
                  <a:cubicBezTo>
                    <a:pt x="7359" y="2182"/>
                    <a:pt x="7299" y="2218"/>
                    <a:pt x="7252" y="2242"/>
                  </a:cubicBezTo>
                  <a:cubicBezTo>
                    <a:pt x="7228" y="2242"/>
                    <a:pt x="7216" y="2277"/>
                    <a:pt x="7216" y="2301"/>
                  </a:cubicBezTo>
                  <a:cubicBezTo>
                    <a:pt x="7228" y="2313"/>
                    <a:pt x="7252" y="2325"/>
                    <a:pt x="7264" y="2325"/>
                  </a:cubicBezTo>
                  <a:lnTo>
                    <a:pt x="7288" y="2325"/>
                  </a:lnTo>
                  <a:cubicBezTo>
                    <a:pt x="7347" y="2301"/>
                    <a:pt x="7395" y="2277"/>
                    <a:pt x="7454" y="2242"/>
                  </a:cubicBezTo>
                  <a:cubicBezTo>
                    <a:pt x="7478" y="2230"/>
                    <a:pt x="7490" y="2206"/>
                    <a:pt x="7478" y="2182"/>
                  </a:cubicBezTo>
                  <a:cubicBezTo>
                    <a:pt x="7469" y="2165"/>
                    <a:pt x="7454" y="2154"/>
                    <a:pt x="7437" y="2154"/>
                  </a:cubicBezTo>
                  <a:close/>
                  <a:moveTo>
                    <a:pt x="2899" y="2189"/>
                  </a:moveTo>
                  <a:cubicBezTo>
                    <a:pt x="2882" y="2189"/>
                    <a:pt x="2867" y="2200"/>
                    <a:pt x="2858" y="2218"/>
                  </a:cubicBezTo>
                  <a:cubicBezTo>
                    <a:pt x="2847" y="2242"/>
                    <a:pt x="2858" y="2265"/>
                    <a:pt x="2882" y="2277"/>
                  </a:cubicBezTo>
                  <a:cubicBezTo>
                    <a:pt x="2930" y="2313"/>
                    <a:pt x="2989" y="2337"/>
                    <a:pt x="3049" y="2361"/>
                  </a:cubicBezTo>
                  <a:lnTo>
                    <a:pt x="3073" y="2361"/>
                  </a:lnTo>
                  <a:cubicBezTo>
                    <a:pt x="3097" y="2361"/>
                    <a:pt x="3108" y="2349"/>
                    <a:pt x="3108" y="2337"/>
                  </a:cubicBezTo>
                  <a:cubicBezTo>
                    <a:pt x="3120" y="2313"/>
                    <a:pt x="3108" y="2289"/>
                    <a:pt x="3085" y="2277"/>
                  </a:cubicBezTo>
                  <a:cubicBezTo>
                    <a:pt x="3025" y="2254"/>
                    <a:pt x="2978" y="2230"/>
                    <a:pt x="2918" y="2194"/>
                  </a:cubicBezTo>
                  <a:cubicBezTo>
                    <a:pt x="2912" y="2191"/>
                    <a:pt x="2905" y="2189"/>
                    <a:pt x="2899" y="2189"/>
                  </a:cubicBezTo>
                  <a:close/>
                  <a:moveTo>
                    <a:pt x="5399" y="2261"/>
                  </a:moveTo>
                  <a:cubicBezTo>
                    <a:pt x="5383" y="2261"/>
                    <a:pt x="5367" y="2272"/>
                    <a:pt x="5359" y="2289"/>
                  </a:cubicBezTo>
                  <a:cubicBezTo>
                    <a:pt x="5359" y="2313"/>
                    <a:pt x="5371" y="2349"/>
                    <a:pt x="5394" y="2349"/>
                  </a:cubicBezTo>
                  <a:cubicBezTo>
                    <a:pt x="5454" y="2373"/>
                    <a:pt x="5514" y="2385"/>
                    <a:pt x="5573" y="2408"/>
                  </a:cubicBezTo>
                  <a:lnTo>
                    <a:pt x="5585" y="2408"/>
                  </a:lnTo>
                  <a:cubicBezTo>
                    <a:pt x="5609" y="2408"/>
                    <a:pt x="5633" y="2385"/>
                    <a:pt x="5633" y="2373"/>
                  </a:cubicBezTo>
                  <a:cubicBezTo>
                    <a:pt x="5645" y="2349"/>
                    <a:pt x="5621" y="2313"/>
                    <a:pt x="5597" y="2313"/>
                  </a:cubicBezTo>
                  <a:cubicBezTo>
                    <a:pt x="5537" y="2301"/>
                    <a:pt x="5478" y="2277"/>
                    <a:pt x="5418" y="2265"/>
                  </a:cubicBezTo>
                  <a:cubicBezTo>
                    <a:pt x="5412" y="2262"/>
                    <a:pt x="5406" y="2261"/>
                    <a:pt x="5399" y="2261"/>
                  </a:cubicBezTo>
                  <a:close/>
                  <a:moveTo>
                    <a:pt x="7092" y="2297"/>
                  </a:moveTo>
                  <a:cubicBezTo>
                    <a:pt x="7086" y="2297"/>
                    <a:pt x="7080" y="2298"/>
                    <a:pt x="7073" y="2301"/>
                  </a:cubicBezTo>
                  <a:cubicBezTo>
                    <a:pt x="7014" y="2313"/>
                    <a:pt x="6954" y="2337"/>
                    <a:pt x="6895" y="2349"/>
                  </a:cubicBezTo>
                  <a:cubicBezTo>
                    <a:pt x="6871" y="2361"/>
                    <a:pt x="6847" y="2385"/>
                    <a:pt x="6859" y="2408"/>
                  </a:cubicBezTo>
                  <a:cubicBezTo>
                    <a:pt x="6859" y="2432"/>
                    <a:pt x="6883" y="2444"/>
                    <a:pt x="6907" y="2444"/>
                  </a:cubicBezTo>
                  <a:lnTo>
                    <a:pt x="6918" y="2444"/>
                  </a:lnTo>
                  <a:cubicBezTo>
                    <a:pt x="6978" y="2432"/>
                    <a:pt x="7038" y="2408"/>
                    <a:pt x="7097" y="2385"/>
                  </a:cubicBezTo>
                  <a:cubicBezTo>
                    <a:pt x="7121" y="2385"/>
                    <a:pt x="7145" y="2349"/>
                    <a:pt x="7133" y="2325"/>
                  </a:cubicBezTo>
                  <a:cubicBezTo>
                    <a:pt x="7124" y="2308"/>
                    <a:pt x="7109" y="2297"/>
                    <a:pt x="7092" y="2297"/>
                  </a:cubicBezTo>
                  <a:close/>
                  <a:moveTo>
                    <a:pt x="3246" y="2332"/>
                  </a:moveTo>
                  <a:cubicBezTo>
                    <a:pt x="3228" y="2332"/>
                    <a:pt x="3213" y="2346"/>
                    <a:pt x="3204" y="2373"/>
                  </a:cubicBezTo>
                  <a:cubicBezTo>
                    <a:pt x="3204" y="2396"/>
                    <a:pt x="3216" y="2420"/>
                    <a:pt x="3239" y="2420"/>
                  </a:cubicBezTo>
                  <a:cubicBezTo>
                    <a:pt x="3299" y="2444"/>
                    <a:pt x="3359" y="2456"/>
                    <a:pt x="3430" y="2468"/>
                  </a:cubicBezTo>
                  <a:lnTo>
                    <a:pt x="3442" y="2468"/>
                  </a:lnTo>
                  <a:cubicBezTo>
                    <a:pt x="3454" y="2468"/>
                    <a:pt x="3478" y="2456"/>
                    <a:pt x="3478" y="2432"/>
                  </a:cubicBezTo>
                  <a:cubicBezTo>
                    <a:pt x="3489" y="2408"/>
                    <a:pt x="3466" y="2385"/>
                    <a:pt x="3442" y="2385"/>
                  </a:cubicBezTo>
                  <a:cubicBezTo>
                    <a:pt x="3382" y="2361"/>
                    <a:pt x="3323" y="2349"/>
                    <a:pt x="3263" y="2337"/>
                  </a:cubicBezTo>
                  <a:cubicBezTo>
                    <a:pt x="3257" y="2334"/>
                    <a:pt x="3251" y="2332"/>
                    <a:pt x="3246" y="2332"/>
                  </a:cubicBezTo>
                  <a:close/>
                  <a:moveTo>
                    <a:pt x="4937" y="2308"/>
                  </a:moveTo>
                  <a:cubicBezTo>
                    <a:pt x="4931" y="2308"/>
                    <a:pt x="4925" y="2310"/>
                    <a:pt x="4918" y="2313"/>
                  </a:cubicBezTo>
                  <a:cubicBezTo>
                    <a:pt x="4859" y="2337"/>
                    <a:pt x="4799" y="2349"/>
                    <a:pt x="4740" y="2373"/>
                  </a:cubicBezTo>
                  <a:cubicBezTo>
                    <a:pt x="4716" y="2373"/>
                    <a:pt x="4704" y="2408"/>
                    <a:pt x="4704" y="2432"/>
                  </a:cubicBezTo>
                  <a:cubicBezTo>
                    <a:pt x="4716" y="2444"/>
                    <a:pt x="4728" y="2468"/>
                    <a:pt x="4752" y="2468"/>
                  </a:cubicBezTo>
                  <a:cubicBezTo>
                    <a:pt x="4763" y="2468"/>
                    <a:pt x="4763" y="2468"/>
                    <a:pt x="4763" y="2456"/>
                  </a:cubicBezTo>
                  <a:cubicBezTo>
                    <a:pt x="4835" y="2444"/>
                    <a:pt x="4894" y="2420"/>
                    <a:pt x="4954" y="2396"/>
                  </a:cubicBezTo>
                  <a:cubicBezTo>
                    <a:pt x="4978" y="2385"/>
                    <a:pt x="4990" y="2361"/>
                    <a:pt x="4978" y="2337"/>
                  </a:cubicBezTo>
                  <a:cubicBezTo>
                    <a:pt x="4969" y="2319"/>
                    <a:pt x="4954" y="2308"/>
                    <a:pt x="4937" y="2308"/>
                  </a:cubicBezTo>
                  <a:close/>
                  <a:moveTo>
                    <a:pt x="5787" y="2349"/>
                  </a:moveTo>
                  <a:cubicBezTo>
                    <a:pt x="5764" y="2349"/>
                    <a:pt x="5740" y="2361"/>
                    <a:pt x="5728" y="2385"/>
                  </a:cubicBezTo>
                  <a:cubicBezTo>
                    <a:pt x="5728" y="2408"/>
                    <a:pt x="5740" y="2444"/>
                    <a:pt x="5764" y="2444"/>
                  </a:cubicBezTo>
                  <a:cubicBezTo>
                    <a:pt x="5799" y="2456"/>
                    <a:pt x="5847" y="2468"/>
                    <a:pt x="5883" y="2468"/>
                  </a:cubicBezTo>
                  <a:cubicBezTo>
                    <a:pt x="5906" y="2480"/>
                    <a:pt x="5930" y="2480"/>
                    <a:pt x="5954" y="2480"/>
                  </a:cubicBezTo>
                  <a:lnTo>
                    <a:pt x="5966" y="2480"/>
                  </a:lnTo>
                  <a:cubicBezTo>
                    <a:pt x="5990" y="2480"/>
                    <a:pt x="6002" y="2468"/>
                    <a:pt x="6014" y="2444"/>
                  </a:cubicBezTo>
                  <a:cubicBezTo>
                    <a:pt x="6014" y="2420"/>
                    <a:pt x="5990" y="2396"/>
                    <a:pt x="5966" y="2385"/>
                  </a:cubicBezTo>
                  <a:cubicBezTo>
                    <a:pt x="5942" y="2385"/>
                    <a:pt x="5918" y="2385"/>
                    <a:pt x="5906" y="2373"/>
                  </a:cubicBezTo>
                  <a:cubicBezTo>
                    <a:pt x="5859" y="2373"/>
                    <a:pt x="5823" y="2361"/>
                    <a:pt x="5787" y="2349"/>
                  </a:cubicBezTo>
                  <a:close/>
                  <a:moveTo>
                    <a:pt x="6704" y="2385"/>
                  </a:moveTo>
                  <a:cubicBezTo>
                    <a:pt x="6645" y="2396"/>
                    <a:pt x="6585" y="2408"/>
                    <a:pt x="6526" y="2408"/>
                  </a:cubicBezTo>
                  <a:cubicBezTo>
                    <a:pt x="6502" y="2408"/>
                    <a:pt x="6478" y="2432"/>
                    <a:pt x="6478" y="2468"/>
                  </a:cubicBezTo>
                  <a:cubicBezTo>
                    <a:pt x="6490" y="2492"/>
                    <a:pt x="6502" y="2504"/>
                    <a:pt x="6526" y="2504"/>
                  </a:cubicBezTo>
                  <a:lnTo>
                    <a:pt x="6537" y="2504"/>
                  </a:lnTo>
                  <a:cubicBezTo>
                    <a:pt x="6597" y="2504"/>
                    <a:pt x="6657" y="2492"/>
                    <a:pt x="6728" y="2480"/>
                  </a:cubicBezTo>
                  <a:cubicBezTo>
                    <a:pt x="6752" y="2480"/>
                    <a:pt x="6764" y="2456"/>
                    <a:pt x="6764" y="2432"/>
                  </a:cubicBezTo>
                  <a:cubicBezTo>
                    <a:pt x="6764" y="2408"/>
                    <a:pt x="6728" y="2385"/>
                    <a:pt x="6704" y="2385"/>
                  </a:cubicBezTo>
                  <a:close/>
                  <a:moveTo>
                    <a:pt x="6156" y="2408"/>
                  </a:moveTo>
                  <a:cubicBezTo>
                    <a:pt x="6133" y="2408"/>
                    <a:pt x="6109" y="2432"/>
                    <a:pt x="6109" y="2456"/>
                  </a:cubicBezTo>
                  <a:cubicBezTo>
                    <a:pt x="6097" y="2480"/>
                    <a:pt x="6121" y="2504"/>
                    <a:pt x="6145" y="2504"/>
                  </a:cubicBezTo>
                  <a:cubicBezTo>
                    <a:pt x="6216" y="2515"/>
                    <a:pt x="6276" y="2515"/>
                    <a:pt x="6335" y="2515"/>
                  </a:cubicBezTo>
                  <a:cubicBezTo>
                    <a:pt x="6371" y="2515"/>
                    <a:pt x="6383" y="2492"/>
                    <a:pt x="6383" y="2468"/>
                  </a:cubicBezTo>
                  <a:cubicBezTo>
                    <a:pt x="6383" y="2444"/>
                    <a:pt x="6371" y="2420"/>
                    <a:pt x="6335" y="2420"/>
                  </a:cubicBezTo>
                  <a:cubicBezTo>
                    <a:pt x="6276" y="2420"/>
                    <a:pt x="6216" y="2420"/>
                    <a:pt x="6156" y="2408"/>
                  </a:cubicBezTo>
                  <a:close/>
                  <a:moveTo>
                    <a:pt x="3632" y="2408"/>
                  </a:moveTo>
                  <a:cubicBezTo>
                    <a:pt x="3609" y="2408"/>
                    <a:pt x="3585" y="2420"/>
                    <a:pt x="3573" y="2444"/>
                  </a:cubicBezTo>
                  <a:cubicBezTo>
                    <a:pt x="3573" y="2480"/>
                    <a:pt x="3585" y="2504"/>
                    <a:pt x="3620" y="2504"/>
                  </a:cubicBezTo>
                  <a:cubicBezTo>
                    <a:pt x="3644" y="2504"/>
                    <a:pt x="3668" y="2515"/>
                    <a:pt x="3704" y="2515"/>
                  </a:cubicBezTo>
                  <a:cubicBezTo>
                    <a:pt x="3740" y="2515"/>
                    <a:pt x="3775" y="2527"/>
                    <a:pt x="3811" y="2527"/>
                  </a:cubicBezTo>
                  <a:cubicBezTo>
                    <a:pt x="3835" y="2527"/>
                    <a:pt x="3859" y="2515"/>
                    <a:pt x="3859" y="2480"/>
                  </a:cubicBezTo>
                  <a:cubicBezTo>
                    <a:pt x="3859" y="2456"/>
                    <a:pt x="3847" y="2432"/>
                    <a:pt x="3811" y="2432"/>
                  </a:cubicBezTo>
                  <a:cubicBezTo>
                    <a:pt x="3787" y="2432"/>
                    <a:pt x="3751" y="2432"/>
                    <a:pt x="3716" y="2420"/>
                  </a:cubicBezTo>
                  <a:cubicBezTo>
                    <a:pt x="3680" y="2420"/>
                    <a:pt x="3656" y="2408"/>
                    <a:pt x="3632" y="2408"/>
                  </a:cubicBezTo>
                  <a:close/>
                  <a:moveTo>
                    <a:pt x="4561" y="2408"/>
                  </a:moveTo>
                  <a:cubicBezTo>
                    <a:pt x="4502" y="2420"/>
                    <a:pt x="4442" y="2432"/>
                    <a:pt x="4371" y="2432"/>
                  </a:cubicBezTo>
                  <a:cubicBezTo>
                    <a:pt x="4347" y="2444"/>
                    <a:pt x="4335" y="2456"/>
                    <a:pt x="4335" y="2492"/>
                  </a:cubicBezTo>
                  <a:cubicBezTo>
                    <a:pt x="4335" y="2515"/>
                    <a:pt x="4359" y="2527"/>
                    <a:pt x="4382" y="2527"/>
                  </a:cubicBezTo>
                  <a:cubicBezTo>
                    <a:pt x="4454" y="2527"/>
                    <a:pt x="4513" y="2515"/>
                    <a:pt x="4573" y="2504"/>
                  </a:cubicBezTo>
                  <a:cubicBezTo>
                    <a:pt x="4597" y="2504"/>
                    <a:pt x="4621" y="2480"/>
                    <a:pt x="4609" y="2444"/>
                  </a:cubicBezTo>
                  <a:cubicBezTo>
                    <a:pt x="4609" y="2420"/>
                    <a:pt x="4585" y="2408"/>
                    <a:pt x="4561" y="2408"/>
                  </a:cubicBezTo>
                  <a:close/>
                  <a:moveTo>
                    <a:pt x="4001" y="2444"/>
                  </a:moveTo>
                  <a:cubicBezTo>
                    <a:pt x="3978" y="2444"/>
                    <a:pt x="3954" y="2468"/>
                    <a:pt x="3954" y="2492"/>
                  </a:cubicBezTo>
                  <a:cubicBezTo>
                    <a:pt x="3954" y="2515"/>
                    <a:pt x="3978" y="2539"/>
                    <a:pt x="4001" y="2539"/>
                  </a:cubicBezTo>
                  <a:lnTo>
                    <a:pt x="4192" y="2539"/>
                  </a:lnTo>
                  <a:cubicBezTo>
                    <a:pt x="4216" y="2539"/>
                    <a:pt x="4240" y="2515"/>
                    <a:pt x="4240" y="2492"/>
                  </a:cubicBezTo>
                  <a:cubicBezTo>
                    <a:pt x="4240" y="2468"/>
                    <a:pt x="4216" y="2444"/>
                    <a:pt x="4192" y="2444"/>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505671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2056" name="Picture 8" descr="孩子游戏玩输了心情很低落?怎么办？ - 知乎">
            <a:extLst>
              <a:ext uri="{FF2B5EF4-FFF2-40B4-BE49-F238E27FC236}">
                <a16:creationId xmlns:a16="http://schemas.microsoft.com/office/drawing/2014/main" id="{49F7339C-C320-4B1D-9ED1-8B3E43DBE4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17" t="7710" r="16690" b="15665"/>
          <a:stretch/>
        </p:blipFill>
        <p:spPr bwMode="auto">
          <a:xfrm>
            <a:off x="6531435" y="2432641"/>
            <a:ext cx="1362269" cy="1233441"/>
          </a:xfrm>
          <a:prstGeom prst="rect">
            <a:avLst/>
          </a:prstGeom>
          <a:noFill/>
          <a:extLst>
            <a:ext uri="{909E8E84-426E-40DD-AFC4-6F175D3DCCD1}">
              <a14:hiddenFill xmlns:a14="http://schemas.microsoft.com/office/drawing/2010/main">
                <a:solidFill>
                  <a:srgbClr val="FFFFFF"/>
                </a:solidFill>
              </a14:hiddenFill>
            </a:ext>
          </a:extLst>
        </p:spPr>
      </p:pic>
      <p:sp>
        <p:nvSpPr>
          <p:cNvPr id="177" name="Google Shape;2000;p42">
            <a:extLst>
              <a:ext uri="{FF2B5EF4-FFF2-40B4-BE49-F238E27FC236}">
                <a16:creationId xmlns:a16="http://schemas.microsoft.com/office/drawing/2014/main" id="{AD581F31-153F-4512-B7E2-54437D59A56E}"/>
              </a:ext>
            </a:extLst>
          </p:cNvPr>
          <p:cNvSpPr txBox="1">
            <a:spLocks/>
          </p:cNvSpPr>
          <p:nvPr/>
        </p:nvSpPr>
        <p:spPr>
          <a:xfrm rot="-60034">
            <a:off x="3403860" y="2571724"/>
            <a:ext cx="2336456" cy="45727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a:p>
        </p:txBody>
      </p:sp>
      <p:sp>
        <p:nvSpPr>
          <p:cNvPr id="180" name="Google Shape;2003;p42">
            <a:extLst>
              <a:ext uri="{FF2B5EF4-FFF2-40B4-BE49-F238E27FC236}">
                <a16:creationId xmlns:a16="http://schemas.microsoft.com/office/drawing/2014/main" id="{FB83351E-45A2-4AB9-8763-D7E306BB22D1}"/>
              </a:ext>
            </a:extLst>
          </p:cNvPr>
          <p:cNvSpPr txBox="1">
            <a:spLocks/>
          </p:cNvSpPr>
          <p:nvPr/>
        </p:nvSpPr>
        <p:spPr>
          <a:xfrm>
            <a:off x="1763069" y="4287550"/>
            <a:ext cx="2336400" cy="82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zh-TW" altLang="en-US" sz="2000"/>
              <a:t>團隊合作</a:t>
            </a:r>
            <a:endParaRPr lang="en-US" sz="2000"/>
          </a:p>
        </p:txBody>
      </p:sp>
      <p:sp>
        <p:nvSpPr>
          <p:cNvPr id="231" name="Google Shape;1998;p42">
            <a:extLst>
              <a:ext uri="{FF2B5EF4-FFF2-40B4-BE49-F238E27FC236}">
                <a16:creationId xmlns:a16="http://schemas.microsoft.com/office/drawing/2014/main" id="{104592AE-EB1E-461C-A0A5-11714A087B33}"/>
              </a:ext>
            </a:extLst>
          </p:cNvPr>
          <p:cNvSpPr txBox="1">
            <a:spLocks/>
          </p:cNvSpPr>
          <p:nvPr/>
        </p:nvSpPr>
        <p:spPr>
          <a:xfrm rot="-60034">
            <a:off x="1605154" y="3852018"/>
            <a:ext cx="2336456" cy="4572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1pPr>
            <a:lvl2pPr marR="0" lvl="1"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2pPr>
            <a:lvl3pPr marR="0" lvl="2"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3pPr>
            <a:lvl4pPr marR="0" lvl="3"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4pPr>
            <a:lvl5pPr marR="0" lvl="4"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5pPr>
            <a:lvl6pPr marR="0" lvl="5"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6pPr>
            <a:lvl7pPr marR="0" lvl="6"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7pPr>
            <a:lvl8pPr marR="0" lvl="7"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8pPr>
            <a:lvl9pPr marR="0" lvl="8"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9pPr>
          </a:lstStyle>
          <a:p>
            <a:pPr algn="ctr"/>
            <a:r>
              <a:rPr lang="en-US"/>
              <a:t>teamwork</a:t>
            </a:r>
          </a:p>
        </p:txBody>
      </p:sp>
      <p:pic>
        <p:nvPicPr>
          <p:cNvPr id="1030" name="Picture 6" descr="卡通团队合作PNG图片素材下载_卡通PNG_熊猫办公">
            <a:extLst>
              <a:ext uri="{FF2B5EF4-FFF2-40B4-BE49-F238E27FC236}">
                <a16:creationId xmlns:a16="http://schemas.microsoft.com/office/drawing/2014/main" id="{B1AF47A7-F004-4C04-89D8-F5851896D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32" y="1194088"/>
            <a:ext cx="3654844" cy="2371064"/>
          </a:xfrm>
          <a:prstGeom prst="rect">
            <a:avLst/>
          </a:prstGeom>
          <a:noFill/>
          <a:extLst>
            <a:ext uri="{909E8E84-426E-40DD-AFC4-6F175D3DCCD1}">
              <a14:hiddenFill xmlns:a14="http://schemas.microsoft.com/office/drawing/2010/main">
                <a:solidFill>
                  <a:srgbClr val="FFFFFF"/>
                </a:solidFill>
              </a14:hiddenFill>
            </a:ext>
          </a:extLst>
        </p:spPr>
      </p:pic>
      <p:sp>
        <p:nvSpPr>
          <p:cNvPr id="13" name="標題 2">
            <a:extLst>
              <a:ext uri="{FF2B5EF4-FFF2-40B4-BE49-F238E27FC236}">
                <a16:creationId xmlns:a16="http://schemas.microsoft.com/office/drawing/2014/main" id="{F49435F7-8FA5-454B-9939-DE9C35537613}"/>
              </a:ext>
            </a:extLst>
          </p:cNvPr>
          <p:cNvSpPr>
            <a:spLocks noGrp="1"/>
          </p:cNvSpPr>
          <p:nvPr>
            <p:ph type="title"/>
          </p:nvPr>
        </p:nvSpPr>
        <p:spPr>
          <a:xfrm>
            <a:off x="720725" y="444500"/>
            <a:ext cx="7702550" cy="573088"/>
          </a:xfrm>
        </p:spPr>
        <p:txBody>
          <a:bodyPr/>
          <a:lstStyle/>
          <a:p>
            <a:r>
              <a:rPr lang="zh-TW" altLang="en-US"/>
              <a:t>我們能做到  </a:t>
            </a:r>
            <a:r>
              <a:rPr lang="en-US" altLang="zh-TW"/>
              <a:t>We can do …</a:t>
            </a:r>
            <a:endParaRPr lang="zh-TW" altLang="en-US"/>
          </a:p>
        </p:txBody>
      </p:sp>
      <p:pic>
        <p:nvPicPr>
          <p:cNvPr id="2050" name="Picture 2" descr="卡通胜利图片大全下载-包图网">
            <a:extLst>
              <a:ext uri="{FF2B5EF4-FFF2-40B4-BE49-F238E27FC236}">
                <a16:creationId xmlns:a16="http://schemas.microsoft.com/office/drawing/2014/main" id="{780E3860-9143-44FE-89A1-48325B3CCC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0414" y="1095652"/>
            <a:ext cx="2825569" cy="28255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小孩玩遊戲輸了就暴怒？日網友分享育兒經「遊戲不是只有勝敗」引起廣大迴響| 日刊電電">
            <a:extLst>
              <a:ext uri="{FF2B5EF4-FFF2-40B4-BE49-F238E27FC236}">
                <a16:creationId xmlns:a16="http://schemas.microsoft.com/office/drawing/2014/main" id="{6648F19D-C50F-4EFE-B8BA-9AF6B11E73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3506" y="951722"/>
            <a:ext cx="1246722" cy="13871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孩子經不起失敗，受不了挫折？不妨試試「雲-雨-傘」理論- 每日頭條">
            <a:extLst>
              <a:ext uri="{FF2B5EF4-FFF2-40B4-BE49-F238E27FC236}">
                <a16:creationId xmlns:a16="http://schemas.microsoft.com/office/drawing/2014/main" id="{30369A1E-2AD9-42C5-A2E2-CC07F980121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815" t="-456" r="28002"/>
          <a:stretch/>
        </p:blipFill>
        <p:spPr bwMode="auto">
          <a:xfrm>
            <a:off x="8016217" y="2424620"/>
            <a:ext cx="992133" cy="1233441"/>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998;p42">
            <a:extLst>
              <a:ext uri="{FF2B5EF4-FFF2-40B4-BE49-F238E27FC236}">
                <a16:creationId xmlns:a16="http://schemas.microsoft.com/office/drawing/2014/main" id="{EAAF3012-2747-48F2-99BC-8C1A267C055B}"/>
              </a:ext>
            </a:extLst>
          </p:cNvPr>
          <p:cNvSpPr txBox="1">
            <a:spLocks/>
          </p:cNvSpPr>
          <p:nvPr/>
        </p:nvSpPr>
        <p:spPr>
          <a:xfrm rot="-60034">
            <a:off x="3946141" y="3819226"/>
            <a:ext cx="2996122" cy="4572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1pPr>
            <a:lvl2pPr marR="0" lvl="1"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2pPr>
            <a:lvl3pPr marR="0" lvl="2"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3pPr>
            <a:lvl4pPr marR="0" lvl="3"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4pPr>
            <a:lvl5pPr marR="0" lvl="4"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5pPr>
            <a:lvl6pPr marR="0" lvl="5"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6pPr>
            <a:lvl7pPr marR="0" lvl="6"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7pPr>
            <a:lvl8pPr marR="0" lvl="7"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8pPr>
            <a:lvl9pPr marR="0" lvl="8"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9pPr>
          </a:lstStyle>
          <a:p>
            <a:pPr algn="ctr"/>
            <a:r>
              <a:rPr lang="en-US"/>
              <a:t>sportmanship</a:t>
            </a:r>
          </a:p>
        </p:txBody>
      </p:sp>
      <p:sp>
        <p:nvSpPr>
          <p:cNvPr id="12" name="Google Shape;1998;p42">
            <a:extLst>
              <a:ext uri="{FF2B5EF4-FFF2-40B4-BE49-F238E27FC236}">
                <a16:creationId xmlns:a16="http://schemas.microsoft.com/office/drawing/2014/main" id="{72FE481B-A58C-4074-BC8A-78B0C78D5229}"/>
              </a:ext>
            </a:extLst>
          </p:cNvPr>
          <p:cNvSpPr txBox="1">
            <a:spLocks/>
          </p:cNvSpPr>
          <p:nvPr/>
        </p:nvSpPr>
        <p:spPr>
          <a:xfrm rot="-60034">
            <a:off x="4354521" y="4231261"/>
            <a:ext cx="2336456" cy="4572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1pPr>
            <a:lvl2pPr marR="0" lvl="1"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2pPr>
            <a:lvl3pPr marR="0" lvl="2"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3pPr>
            <a:lvl4pPr marR="0" lvl="3"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4pPr>
            <a:lvl5pPr marR="0" lvl="4"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5pPr>
            <a:lvl6pPr marR="0" lvl="5"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6pPr>
            <a:lvl7pPr marR="0" lvl="6"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7pPr>
            <a:lvl8pPr marR="0" lvl="7"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8pPr>
            <a:lvl9pPr marR="0" lvl="8"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9pPr>
          </a:lstStyle>
          <a:p>
            <a:pPr lvl="0" algn="ctr">
              <a:buClr>
                <a:srgbClr val="000000"/>
              </a:buClr>
              <a:buSzTx/>
            </a:pPr>
            <a:r>
              <a:rPr lang="zh-TW" altLang="en-US" sz="2000" b="0">
                <a:solidFill>
                  <a:srgbClr val="000000"/>
                </a:solidFill>
                <a:latin typeface="Arial"/>
                <a:cs typeface="Arial"/>
                <a:sym typeface="Arial"/>
              </a:rPr>
              <a:t>運動家精神</a:t>
            </a:r>
            <a:endParaRPr lang="en-US" altLang="zh-TW" sz="2000" b="0">
              <a:solidFill>
                <a:srgbClr val="000000"/>
              </a:solidFill>
              <a:latin typeface="Arial"/>
              <a:cs typeface="Arial"/>
              <a:sym typeface="Arial"/>
            </a:endParaRPr>
          </a:p>
        </p:txBody>
      </p:sp>
    </p:spTree>
    <p:extLst>
      <p:ext uri="{BB962C8B-B14F-4D97-AF65-F5344CB8AC3E}">
        <p14:creationId xmlns:p14="http://schemas.microsoft.com/office/powerpoint/2010/main" val="82042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randombar(horizontal)">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1"/>
                                        </p:tgtEl>
                                        <p:attrNameLst>
                                          <p:attrName>style.visibility</p:attrName>
                                        </p:attrNameLst>
                                      </p:cBhvr>
                                      <p:to>
                                        <p:strVal val="visible"/>
                                      </p:to>
                                    </p:set>
                                    <p:animEffect transition="in" filter="randombar(horizontal)">
                                      <p:cBhvr>
                                        <p:cTn id="17" dur="500"/>
                                        <p:tgtEl>
                                          <p:spTgt spid="23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0"/>
                                        </p:tgtEl>
                                        <p:attrNameLst>
                                          <p:attrName>style.visibility</p:attrName>
                                        </p:attrNameLst>
                                      </p:cBhvr>
                                      <p:to>
                                        <p:strVal val="visible"/>
                                      </p:to>
                                    </p:set>
                                    <p:animEffect transition="in" filter="randombar(horizontal)">
                                      <p:cBhvr>
                                        <p:cTn id="20" dur="500"/>
                                        <p:tgtEl>
                                          <p:spTgt spid="18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1000"/>
                                        <p:tgtEl>
                                          <p:spTgt spid="2052"/>
                                        </p:tgtEl>
                                      </p:cBhvr>
                                    </p:animEffect>
                                    <p:anim calcmode="lin" valueType="num">
                                      <p:cBhvr>
                                        <p:cTn id="26" dur="1000" fill="hold"/>
                                        <p:tgtEl>
                                          <p:spTgt spid="2052"/>
                                        </p:tgtEl>
                                        <p:attrNameLst>
                                          <p:attrName>ppt_x</p:attrName>
                                        </p:attrNameLst>
                                      </p:cBhvr>
                                      <p:tavLst>
                                        <p:tav tm="0">
                                          <p:val>
                                            <p:strVal val="#ppt_x"/>
                                          </p:val>
                                        </p:tav>
                                        <p:tav tm="100000">
                                          <p:val>
                                            <p:strVal val="#ppt_x"/>
                                          </p:val>
                                        </p:tav>
                                      </p:tavLst>
                                    </p:anim>
                                    <p:anim calcmode="lin" valueType="num">
                                      <p:cBhvr>
                                        <p:cTn id="27"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056"/>
                                        </p:tgtEl>
                                        <p:attrNameLst>
                                          <p:attrName>style.visibility</p:attrName>
                                        </p:attrNameLst>
                                      </p:cBhvr>
                                      <p:to>
                                        <p:strVal val="visible"/>
                                      </p:to>
                                    </p:set>
                                    <p:anim calcmode="lin" valueType="num">
                                      <p:cBhvr>
                                        <p:cTn id="32" dur="500" fill="hold"/>
                                        <p:tgtEl>
                                          <p:spTgt spid="2056"/>
                                        </p:tgtEl>
                                        <p:attrNameLst>
                                          <p:attrName>ppt_w</p:attrName>
                                        </p:attrNameLst>
                                      </p:cBhvr>
                                      <p:tavLst>
                                        <p:tav tm="0">
                                          <p:val>
                                            <p:fltVal val="0"/>
                                          </p:val>
                                        </p:tav>
                                        <p:tav tm="100000">
                                          <p:val>
                                            <p:strVal val="#ppt_w"/>
                                          </p:val>
                                        </p:tav>
                                      </p:tavLst>
                                    </p:anim>
                                    <p:anim calcmode="lin" valueType="num">
                                      <p:cBhvr>
                                        <p:cTn id="33" dur="500" fill="hold"/>
                                        <p:tgtEl>
                                          <p:spTgt spid="2056"/>
                                        </p:tgtEl>
                                        <p:attrNameLst>
                                          <p:attrName>ppt_h</p:attrName>
                                        </p:attrNameLst>
                                      </p:cBhvr>
                                      <p:tavLst>
                                        <p:tav tm="0">
                                          <p:val>
                                            <p:fltVal val="0"/>
                                          </p:val>
                                        </p:tav>
                                        <p:tav tm="100000">
                                          <p:val>
                                            <p:strVal val="#ppt_h"/>
                                          </p:val>
                                        </p:tav>
                                      </p:tavLst>
                                    </p:anim>
                                    <p:animEffect transition="in" filter="fade">
                                      <p:cBhvr>
                                        <p:cTn id="34" dur="500"/>
                                        <p:tgtEl>
                                          <p:spTgt spid="205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054"/>
                                        </p:tgtEl>
                                        <p:attrNameLst>
                                          <p:attrName>style.visibility</p:attrName>
                                        </p:attrNameLst>
                                      </p:cBhvr>
                                      <p:to>
                                        <p:strVal val="visible"/>
                                      </p:to>
                                    </p:set>
                                    <p:animEffect transition="in" filter="wheel(1)">
                                      <p:cBhvr>
                                        <p:cTn id="39" dur="2000"/>
                                        <p:tgtEl>
                                          <p:spTgt spid="205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Effect transition="in" filter="fade">
                                      <p:cBhvr>
                                        <p:cTn id="44" dur="500"/>
                                        <p:tgtEl>
                                          <p:spTgt spid="205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P spid="231" grpId="0"/>
      <p:bldP spid="13"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2"/>
        <p:cNvGrpSpPr/>
        <p:nvPr/>
      </p:nvGrpSpPr>
      <p:grpSpPr>
        <a:xfrm>
          <a:off x="0" y="0"/>
          <a:ext cx="0" cy="0"/>
          <a:chOff x="0" y="0"/>
          <a:chExt cx="0" cy="0"/>
        </a:xfrm>
      </p:grpSpPr>
      <p:sp>
        <p:nvSpPr>
          <p:cNvPr id="1953" name="Google Shape;1953;p70"/>
          <p:cNvSpPr txBox="1">
            <a:spLocks noGrp="1"/>
          </p:cNvSpPr>
          <p:nvPr>
            <p:ph type="title"/>
          </p:nvPr>
        </p:nvSpPr>
        <p:spPr>
          <a:xfrm>
            <a:off x="722975" y="631600"/>
            <a:ext cx="4661400" cy="103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THANKS!</a:t>
            </a:r>
            <a:endParaRPr/>
          </a:p>
        </p:txBody>
      </p:sp>
      <p:sp>
        <p:nvSpPr>
          <p:cNvPr id="1954" name="Google Shape;1954;p70"/>
          <p:cNvSpPr txBox="1">
            <a:spLocks noGrp="1"/>
          </p:cNvSpPr>
          <p:nvPr>
            <p:ph type="subTitle" idx="1"/>
          </p:nvPr>
        </p:nvSpPr>
        <p:spPr>
          <a:xfrm>
            <a:off x="720000" y="1662703"/>
            <a:ext cx="4689300" cy="4155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DO YOU HAVE ANY QUESTIONS?</a:t>
            </a:r>
            <a:endParaRPr/>
          </a:p>
        </p:txBody>
      </p:sp>
      <p:sp>
        <p:nvSpPr>
          <p:cNvPr id="1955" name="Google Shape;1955;p70"/>
          <p:cNvSpPr txBox="1">
            <a:spLocks noGrp="1"/>
          </p:cNvSpPr>
          <p:nvPr>
            <p:ph type="subTitle" idx="2"/>
          </p:nvPr>
        </p:nvSpPr>
        <p:spPr>
          <a:xfrm>
            <a:off x="720000" y="2097146"/>
            <a:ext cx="4689300" cy="94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70"/>
          <p:cNvSpPr txBox="1"/>
          <p:nvPr/>
        </p:nvSpPr>
        <p:spPr>
          <a:xfrm>
            <a:off x="720000" y="4434613"/>
            <a:ext cx="3000000" cy="215400"/>
          </a:xfrm>
          <a:prstGeom prst="rect">
            <a:avLst/>
          </a:prstGeom>
          <a:noFill/>
          <a:ln>
            <a:noFill/>
          </a:ln>
        </p:spPr>
        <p:txBody>
          <a:bodyPr spcFirstLastPara="1" wrap="square" lIns="91425" tIns="0" rIns="91425" bIns="0" anchor="t" anchorCtr="0">
            <a:noAutofit/>
          </a:bodyPr>
          <a:lstStyle/>
          <a:p>
            <a:pPr marL="0" lvl="0" indent="0" algn="l" rtl="0">
              <a:spcBef>
                <a:spcPts val="300"/>
              </a:spcBef>
              <a:spcAft>
                <a:spcPts val="0"/>
              </a:spcAft>
              <a:buNone/>
            </a:pPr>
            <a:r>
              <a:rPr lang="en" sz="1000" b="1">
                <a:solidFill>
                  <a:schemeClr val="lt1"/>
                </a:solidFill>
                <a:latin typeface="Encode Sans"/>
                <a:ea typeface="Encode Sans"/>
                <a:cs typeface="Encode Sans"/>
                <a:sym typeface="Encode Sans"/>
              </a:rPr>
              <a:t>Please keep this slide for attribution</a:t>
            </a:r>
            <a:endParaRPr sz="1000" b="1">
              <a:solidFill>
                <a:schemeClr val="lt1"/>
              </a:solidFill>
              <a:latin typeface="Encode Sans"/>
              <a:ea typeface="Encode Sans"/>
              <a:cs typeface="Encode Sans"/>
              <a:sym typeface="Encode Sans"/>
            </a:endParaRPr>
          </a:p>
        </p:txBody>
      </p:sp>
      <p:grpSp>
        <p:nvGrpSpPr>
          <p:cNvPr id="1957" name="Google Shape;1957;p70"/>
          <p:cNvGrpSpPr/>
          <p:nvPr/>
        </p:nvGrpSpPr>
        <p:grpSpPr>
          <a:xfrm>
            <a:off x="5722100" y="1013989"/>
            <a:ext cx="2222076" cy="3589558"/>
            <a:chOff x="5914386" y="1949342"/>
            <a:chExt cx="1642940" cy="2654213"/>
          </a:xfrm>
        </p:grpSpPr>
        <p:sp>
          <p:nvSpPr>
            <p:cNvPr id="1958" name="Google Shape;1958;p70"/>
            <p:cNvSpPr/>
            <p:nvPr/>
          </p:nvSpPr>
          <p:spPr>
            <a:xfrm>
              <a:off x="6311677" y="4406908"/>
              <a:ext cx="978913" cy="196647"/>
            </a:xfrm>
            <a:custGeom>
              <a:avLst/>
              <a:gdLst/>
              <a:ahLst/>
              <a:cxnLst/>
              <a:rect l="l" t="t" r="r" b="b"/>
              <a:pathLst>
                <a:path w="5406" h="1086" extrusionOk="0">
                  <a:moveTo>
                    <a:pt x="2704" y="0"/>
                  </a:moveTo>
                  <a:cubicBezTo>
                    <a:pt x="1211" y="0"/>
                    <a:pt x="0" y="249"/>
                    <a:pt x="0" y="543"/>
                  </a:cubicBezTo>
                  <a:cubicBezTo>
                    <a:pt x="0" y="837"/>
                    <a:pt x="1211" y="1086"/>
                    <a:pt x="2704" y="1086"/>
                  </a:cubicBezTo>
                  <a:cubicBezTo>
                    <a:pt x="4196" y="1086"/>
                    <a:pt x="5406" y="837"/>
                    <a:pt x="5406" y="543"/>
                  </a:cubicBezTo>
                  <a:cubicBezTo>
                    <a:pt x="5406" y="249"/>
                    <a:pt x="4196" y="0"/>
                    <a:pt x="2704" y="0"/>
                  </a:cubicBezTo>
                  <a:close/>
                </a:path>
              </a:pathLst>
            </a:custGeom>
            <a:solidFill>
              <a:srgbClr val="17253A">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70"/>
            <p:cNvSpPr/>
            <p:nvPr/>
          </p:nvSpPr>
          <p:spPr>
            <a:xfrm>
              <a:off x="5914386" y="1969984"/>
              <a:ext cx="620738" cy="616015"/>
            </a:xfrm>
            <a:custGeom>
              <a:avLst/>
              <a:gdLst/>
              <a:ahLst/>
              <a:cxnLst/>
              <a:rect l="l" t="t" r="r" b="b"/>
              <a:pathLst>
                <a:path w="3428" h="3402" extrusionOk="0">
                  <a:moveTo>
                    <a:pt x="2073" y="0"/>
                  </a:moveTo>
                  <a:cubicBezTo>
                    <a:pt x="1936" y="0"/>
                    <a:pt x="1788" y="25"/>
                    <a:pt x="1629" y="81"/>
                  </a:cubicBezTo>
                  <a:cubicBezTo>
                    <a:pt x="640" y="429"/>
                    <a:pt x="884" y="2397"/>
                    <a:pt x="100" y="2397"/>
                  </a:cubicBezTo>
                  <a:cubicBezTo>
                    <a:pt x="68" y="2397"/>
                    <a:pt x="35" y="2394"/>
                    <a:pt x="1" y="2388"/>
                  </a:cubicBezTo>
                  <a:lnTo>
                    <a:pt x="1" y="2388"/>
                  </a:lnTo>
                  <a:cubicBezTo>
                    <a:pt x="1" y="2388"/>
                    <a:pt x="238" y="3402"/>
                    <a:pt x="985" y="3402"/>
                  </a:cubicBezTo>
                  <a:cubicBezTo>
                    <a:pt x="1069" y="3402"/>
                    <a:pt x="1159" y="3389"/>
                    <a:pt x="1256" y="3360"/>
                  </a:cubicBezTo>
                  <a:cubicBezTo>
                    <a:pt x="2511" y="2987"/>
                    <a:pt x="2003" y="1822"/>
                    <a:pt x="2297" y="1483"/>
                  </a:cubicBezTo>
                  <a:cubicBezTo>
                    <a:pt x="2363" y="1407"/>
                    <a:pt x="2432" y="1378"/>
                    <a:pt x="2501" y="1378"/>
                  </a:cubicBezTo>
                  <a:cubicBezTo>
                    <a:pt x="2739" y="1378"/>
                    <a:pt x="2963" y="1732"/>
                    <a:pt x="2963" y="1732"/>
                  </a:cubicBezTo>
                  <a:lnTo>
                    <a:pt x="3428" y="1076"/>
                  </a:lnTo>
                  <a:cubicBezTo>
                    <a:pt x="3428" y="1076"/>
                    <a:pt x="2984" y="0"/>
                    <a:pt x="2073"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70"/>
            <p:cNvSpPr/>
            <p:nvPr/>
          </p:nvSpPr>
          <p:spPr>
            <a:xfrm>
              <a:off x="6301537" y="1949342"/>
              <a:ext cx="962072" cy="866079"/>
            </a:xfrm>
            <a:custGeom>
              <a:avLst/>
              <a:gdLst/>
              <a:ahLst/>
              <a:cxnLst/>
              <a:rect l="l" t="t" r="r" b="b"/>
              <a:pathLst>
                <a:path w="5313" h="4783" extrusionOk="0">
                  <a:moveTo>
                    <a:pt x="2822" y="1"/>
                  </a:moveTo>
                  <a:cubicBezTo>
                    <a:pt x="2573" y="1"/>
                    <a:pt x="2319" y="45"/>
                    <a:pt x="2069" y="138"/>
                  </a:cubicBezTo>
                  <a:cubicBezTo>
                    <a:pt x="702" y="636"/>
                    <a:pt x="882" y="1507"/>
                    <a:pt x="882" y="1507"/>
                  </a:cubicBezTo>
                  <a:cubicBezTo>
                    <a:pt x="124" y="1812"/>
                    <a:pt x="0" y="2739"/>
                    <a:pt x="599" y="3768"/>
                  </a:cubicBezTo>
                  <a:cubicBezTo>
                    <a:pt x="1135" y="4681"/>
                    <a:pt x="1949" y="4783"/>
                    <a:pt x="2287" y="4783"/>
                  </a:cubicBezTo>
                  <a:cubicBezTo>
                    <a:pt x="2385" y="4783"/>
                    <a:pt x="2443" y="4774"/>
                    <a:pt x="2443" y="4774"/>
                  </a:cubicBezTo>
                  <a:cubicBezTo>
                    <a:pt x="4071" y="4661"/>
                    <a:pt x="4818" y="2829"/>
                    <a:pt x="4818" y="2829"/>
                  </a:cubicBezTo>
                  <a:cubicBezTo>
                    <a:pt x="5312" y="1231"/>
                    <a:pt x="4142" y="1"/>
                    <a:pt x="282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70"/>
            <p:cNvSpPr/>
            <p:nvPr/>
          </p:nvSpPr>
          <p:spPr>
            <a:xfrm>
              <a:off x="6481712" y="2264958"/>
              <a:ext cx="109915" cy="217651"/>
            </a:xfrm>
            <a:custGeom>
              <a:avLst/>
              <a:gdLst/>
              <a:ahLst/>
              <a:cxnLst/>
              <a:rect l="l" t="t" r="r" b="b"/>
              <a:pathLst>
                <a:path w="607" h="1202" extrusionOk="0">
                  <a:moveTo>
                    <a:pt x="1" y="1"/>
                  </a:moveTo>
                  <a:cubicBezTo>
                    <a:pt x="11" y="408"/>
                    <a:pt x="124" y="1008"/>
                    <a:pt x="543" y="1199"/>
                  </a:cubicBezTo>
                  <a:cubicBezTo>
                    <a:pt x="548" y="1201"/>
                    <a:pt x="553" y="1202"/>
                    <a:pt x="557" y="1202"/>
                  </a:cubicBezTo>
                  <a:cubicBezTo>
                    <a:pt x="585" y="1202"/>
                    <a:pt x="606" y="1172"/>
                    <a:pt x="577" y="1143"/>
                  </a:cubicBezTo>
                  <a:cubicBezTo>
                    <a:pt x="249" y="827"/>
                    <a:pt x="57" y="465"/>
                    <a:pt x="11"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70"/>
            <p:cNvSpPr/>
            <p:nvPr/>
          </p:nvSpPr>
          <p:spPr>
            <a:xfrm>
              <a:off x="6416161" y="2260974"/>
              <a:ext cx="151020" cy="324304"/>
            </a:xfrm>
            <a:custGeom>
              <a:avLst/>
              <a:gdLst/>
              <a:ahLst/>
              <a:cxnLst/>
              <a:rect l="l" t="t" r="r" b="b"/>
              <a:pathLst>
                <a:path w="834" h="1791" extrusionOk="0">
                  <a:moveTo>
                    <a:pt x="159" y="0"/>
                  </a:moveTo>
                  <a:cubicBezTo>
                    <a:pt x="1" y="679"/>
                    <a:pt x="238" y="1357"/>
                    <a:pt x="780" y="1787"/>
                  </a:cubicBezTo>
                  <a:cubicBezTo>
                    <a:pt x="785" y="1789"/>
                    <a:pt x="789" y="1790"/>
                    <a:pt x="794" y="1790"/>
                  </a:cubicBezTo>
                  <a:cubicBezTo>
                    <a:pt x="814" y="1790"/>
                    <a:pt x="833" y="1772"/>
                    <a:pt x="815" y="1753"/>
                  </a:cubicBezTo>
                  <a:cubicBezTo>
                    <a:pt x="363" y="1256"/>
                    <a:pt x="57" y="690"/>
                    <a:pt x="159"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70"/>
            <p:cNvSpPr/>
            <p:nvPr/>
          </p:nvSpPr>
          <p:spPr>
            <a:xfrm>
              <a:off x="6362923" y="2305881"/>
              <a:ext cx="346223" cy="473329"/>
            </a:xfrm>
            <a:custGeom>
              <a:avLst/>
              <a:gdLst/>
              <a:ahLst/>
              <a:cxnLst/>
              <a:rect l="l" t="t" r="r" b="b"/>
              <a:pathLst>
                <a:path w="1912" h="2614" extrusionOk="0">
                  <a:moveTo>
                    <a:pt x="147" y="1"/>
                  </a:moveTo>
                  <a:cubicBezTo>
                    <a:pt x="1" y="1154"/>
                    <a:pt x="566" y="2568"/>
                    <a:pt x="1878" y="2614"/>
                  </a:cubicBezTo>
                  <a:cubicBezTo>
                    <a:pt x="1911" y="2614"/>
                    <a:pt x="1911" y="2568"/>
                    <a:pt x="1889" y="2557"/>
                  </a:cubicBezTo>
                  <a:cubicBezTo>
                    <a:pt x="1368" y="2466"/>
                    <a:pt x="984" y="2285"/>
                    <a:pt x="667" y="1855"/>
                  </a:cubicBezTo>
                  <a:cubicBezTo>
                    <a:pt x="295" y="1313"/>
                    <a:pt x="114" y="646"/>
                    <a:pt x="159"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70"/>
            <p:cNvSpPr/>
            <p:nvPr/>
          </p:nvSpPr>
          <p:spPr>
            <a:xfrm>
              <a:off x="6496018" y="2219870"/>
              <a:ext cx="126393" cy="158983"/>
            </a:xfrm>
            <a:custGeom>
              <a:avLst/>
              <a:gdLst/>
              <a:ahLst/>
              <a:cxnLst/>
              <a:rect l="l" t="t" r="r" b="b"/>
              <a:pathLst>
                <a:path w="698" h="878" extrusionOk="0">
                  <a:moveTo>
                    <a:pt x="0" y="1"/>
                  </a:moveTo>
                  <a:cubicBezTo>
                    <a:pt x="226" y="284"/>
                    <a:pt x="475" y="544"/>
                    <a:pt x="645" y="860"/>
                  </a:cubicBezTo>
                  <a:cubicBezTo>
                    <a:pt x="653" y="872"/>
                    <a:pt x="662" y="878"/>
                    <a:pt x="671" y="878"/>
                  </a:cubicBezTo>
                  <a:cubicBezTo>
                    <a:pt x="686" y="878"/>
                    <a:pt x="698" y="860"/>
                    <a:pt x="690" y="838"/>
                  </a:cubicBezTo>
                  <a:cubicBezTo>
                    <a:pt x="520" y="510"/>
                    <a:pt x="249" y="262"/>
                    <a:pt x="12"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70"/>
            <p:cNvSpPr/>
            <p:nvPr/>
          </p:nvSpPr>
          <p:spPr>
            <a:xfrm>
              <a:off x="6489861" y="2185284"/>
              <a:ext cx="231057" cy="117336"/>
            </a:xfrm>
            <a:custGeom>
              <a:avLst/>
              <a:gdLst/>
              <a:ahLst/>
              <a:cxnLst/>
              <a:rect l="l" t="t" r="r" b="b"/>
              <a:pathLst>
                <a:path w="1276" h="648" extrusionOk="0">
                  <a:moveTo>
                    <a:pt x="12" y="0"/>
                  </a:moveTo>
                  <a:cubicBezTo>
                    <a:pt x="1" y="0"/>
                    <a:pt x="1" y="23"/>
                    <a:pt x="12" y="23"/>
                  </a:cubicBezTo>
                  <a:cubicBezTo>
                    <a:pt x="487" y="45"/>
                    <a:pt x="928" y="294"/>
                    <a:pt x="1245" y="644"/>
                  </a:cubicBezTo>
                  <a:cubicBezTo>
                    <a:pt x="1247" y="647"/>
                    <a:pt x="1249" y="648"/>
                    <a:pt x="1252" y="648"/>
                  </a:cubicBezTo>
                  <a:cubicBezTo>
                    <a:pt x="1263" y="648"/>
                    <a:pt x="1276" y="631"/>
                    <a:pt x="1267" y="622"/>
                  </a:cubicBezTo>
                  <a:cubicBezTo>
                    <a:pt x="939" y="237"/>
                    <a:pt x="521" y="0"/>
                    <a:pt x="12"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70"/>
            <p:cNvSpPr/>
            <p:nvPr/>
          </p:nvSpPr>
          <p:spPr>
            <a:xfrm>
              <a:off x="6502174" y="2136937"/>
              <a:ext cx="288278" cy="91080"/>
            </a:xfrm>
            <a:custGeom>
              <a:avLst/>
              <a:gdLst/>
              <a:ahLst/>
              <a:cxnLst/>
              <a:rect l="l" t="t" r="r" b="b"/>
              <a:pathLst>
                <a:path w="1592" h="503" extrusionOk="0">
                  <a:moveTo>
                    <a:pt x="544" y="0"/>
                  </a:moveTo>
                  <a:cubicBezTo>
                    <a:pt x="363" y="0"/>
                    <a:pt x="181" y="25"/>
                    <a:pt x="11" y="64"/>
                  </a:cubicBezTo>
                  <a:cubicBezTo>
                    <a:pt x="1" y="64"/>
                    <a:pt x="1" y="75"/>
                    <a:pt x="11" y="75"/>
                  </a:cubicBezTo>
                  <a:cubicBezTo>
                    <a:pt x="151" y="57"/>
                    <a:pt x="293" y="46"/>
                    <a:pt x="433" y="46"/>
                  </a:cubicBezTo>
                  <a:cubicBezTo>
                    <a:pt x="850" y="46"/>
                    <a:pt x="1254" y="146"/>
                    <a:pt x="1549" y="493"/>
                  </a:cubicBezTo>
                  <a:cubicBezTo>
                    <a:pt x="1553" y="500"/>
                    <a:pt x="1558" y="503"/>
                    <a:pt x="1564" y="503"/>
                  </a:cubicBezTo>
                  <a:cubicBezTo>
                    <a:pt x="1577" y="503"/>
                    <a:pt x="1591" y="487"/>
                    <a:pt x="1584" y="471"/>
                  </a:cubicBezTo>
                  <a:cubicBezTo>
                    <a:pt x="1342" y="120"/>
                    <a:pt x="945" y="0"/>
                    <a:pt x="544"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70"/>
            <p:cNvSpPr/>
            <p:nvPr/>
          </p:nvSpPr>
          <p:spPr>
            <a:xfrm>
              <a:off x="6522636" y="2053098"/>
              <a:ext cx="386422" cy="116431"/>
            </a:xfrm>
            <a:custGeom>
              <a:avLst/>
              <a:gdLst/>
              <a:ahLst/>
              <a:cxnLst/>
              <a:rect l="l" t="t" r="r" b="b"/>
              <a:pathLst>
                <a:path w="2134" h="643" extrusionOk="0">
                  <a:moveTo>
                    <a:pt x="878" y="0"/>
                  </a:moveTo>
                  <a:cubicBezTo>
                    <a:pt x="581" y="0"/>
                    <a:pt x="280" y="89"/>
                    <a:pt x="12" y="278"/>
                  </a:cubicBezTo>
                  <a:cubicBezTo>
                    <a:pt x="1" y="289"/>
                    <a:pt x="12" y="311"/>
                    <a:pt x="23" y="311"/>
                  </a:cubicBezTo>
                  <a:cubicBezTo>
                    <a:pt x="280" y="138"/>
                    <a:pt x="591" y="73"/>
                    <a:pt x="894" y="73"/>
                  </a:cubicBezTo>
                  <a:cubicBezTo>
                    <a:pt x="1005" y="73"/>
                    <a:pt x="1116" y="82"/>
                    <a:pt x="1222" y="97"/>
                  </a:cubicBezTo>
                  <a:cubicBezTo>
                    <a:pt x="1584" y="142"/>
                    <a:pt x="1833" y="414"/>
                    <a:pt x="2081" y="640"/>
                  </a:cubicBezTo>
                  <a:cubicBezTo>
                    <a:pt x="2085" y="642"/>
                    <a:pt x="2090" y="643"/>
                    <a:pt x="2094" y="643"/>
                  </a:cubicBezTo>
                  <a:cubicBezTo>
                    <a:pt x="2114" y="643"/>
                    <a:pt x="2133" y="624"/>
                    <a:pt x="2115" y="605"/>
                  </a:cubicBezTo>
                  <a:cubicBezTo>
                    <a:pt x="1804" y="218"/>
                    <a:pt x="1345" y="0"/>
                    <a:pt x="878"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70"/>
            <p:cNvSpPr/>
            <p:nvPr/>
          </p:nvSpPr>
          <p:spPr>
            <a:xfrm>
              <a:off x="6567726" y="1991170"/>
              <a:ext cx="421190" cy="200449"/>
            </a:xfrm>
            <a:custGeom>
              <a:avLst/>
              <a:gdLst/>
              <a:ahLst/>
              <a:cxnLst/>
              <a:rect l="l" t="t" r="r" b="b"/>
              <a:pathLst>
                <a:path w="2326" h="1107" extrusionOk="0">
                  <a:moveTo>
                    <a:pt x="1068" y="0"/>
                  </a:moveTo>
                  <a:cubicBezTo>
                    <a:pt x="705" y="0"/>
                    <a:pt x="325" y="134"/>
                    <a:pt x="11" y="258"/>
                  </a:cubicBezTo>
                  <a:cubicBezTo>
                    <a:pt x="0" y="258"/>
                    <a:pt x="0" y="269"/>
                    <a:pt x="11" y="269"/>
                  </a:cubicBezTo>
                  <a:cubicBezTo>
                    <a:pt x="318" y="167"/>
                    <a:pt x="646" y="81"/>
                    <a:pt x="969" y="81"/>
                  </a:cubicBezTo>
                  <a:cubicBezTo>
                    <a:pt x="1182" y="81"/>
                    <a:pt x="1393" y="118"/>
                    <a:pt x="1594" y="213"/>
                  </a:cubicBezTo>
                  <a:cubicBezTo>
                    <a:pt x="1945" y="371"/>
                    <a:pt x="2137" y="766"/>
                    <a:pt x="2285" y="1095"/>
                  </a:cubicBezTo>
                  <a:cubicBezTo>
                    <a:pt x="2289" y="1103"/>
                    <a:pt x="2296" y="1107"/>
                    <a:pt x="2303" y="1107"/>
                  </a:cubicBezTo>
                  <a:cubicBezTo>
                    <a:pt x="2315" y="1107"/>
                    <a:pt x="2326" y="1097"/>
                    <a:pt x="2318" y="1083"/>
                  </a:cubicBezTo>
                  <a:cubicBezTo>
                    <a:pt x="2194" y="688"/>
                    <a:pt x="2002" y="348"/>
                    <a:pt x="1640" y="145"/>
                  </a:cubicBezTo>
                  <a:cubicBezTo>
                    <a:pt x="1463" y="41"/>
                    <a:pt x="1268" y="0"/>
                    <a:pt x="1068"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70"/>
            <p:cNvSpPr/>
            <p:nvPr/>
          </p:nvSpPr>
          <p:spPr>
            <a:xfrm>
              <a:off x="6823593" y="1960025"/>
              <a:ext cx="327753" cy="433130"/>
            </a:xfrm>
            <a:custGeom>
              <a:avLst/>
              <a:gdLst/>
              <a:ahLst/>
              <a:cxnLst/>
              <a:rect l="l" t="t" r="r" b="b"/>
              <a:pathLst>
                <a:path w="1810" h="2392" extrusionOk="0">
                  <a:moveTo>
                    <a:pt x="12" y="0"/>
                  </a:moveTo>
                  <a:cubicBezTo>
                    <a:pt x="1" y="0"/>
                    <a:pt x="1" y="11"/>
                    <a:pt x="12" y="11"/>
                  </a:cubicBezTo>
                  <a:cubicBezTo>
                    <a:pt x="1188" y="294"/>
                    <a:pt x="1709" y="1222"/>
                    <a:pt x="1731" y="2375"/>
                  </a:cubicBezTo>
                  <a:cubicBezTo>
                    <a:pt x="1731" y="2386"/>
                    <a:pt x="1740" y="2392"/>
                    <a:pt x="1748" y="2392"/>
                  </a:cubicBezTo>
                  <a:cubicBezTo>
                    <a:pt x="1756" y="2392"/>
                    <a:pt x="1765" y="2386"/>
                    <a:pt x="1765" y="2375"/>
                  </a:cubicBezTo>
                  <a:cubicBezTo>
                    <a:pt x="1810" y="1199"/>
                    <a:pt x="1244" y="181"/>
                    <a:pt x="12"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0"/>
            <p:cNvSpPr/>
            <p:nvPr/>
          </p:nvSpPr>
          <p:spPr>
            <a:xfrm>
              <a:off x="5960743" y="1988092"/>
              <a:ext cx="512272" cy="429690"/>
            </a:xfrm>
            <a:custGeom>
              <a:avLst/>
              <a:gdLst/>
              <a:ahLst/>
              <a:cxnLst/>
              <a:rect l="l" t="t" r="r" b="b"/>
              <a:pathLst>
                <a:path w="2829" h="2373" extrusionOk="0">
                  <a:moveTo>
                    <a:pt x="1848" y="0"/>
                  </a:moveTo>
                  <a:cubicBezTo>
                    <a:pt x="1666" y="0"/>
                    <a:pt x="1476" y="74"/>
                    <a:pt x="1283" y="252"/>
                  </a:cubicBezTo>
                  <a:cubicBezTo>
                    <a:pt x="1056" y="467"/>
                    <a:pt x="933" y="773"/>
                    <a:pt x="830" y="1055"/>
                  </a:cubicBezTo>
                  <a:cubicBezTo>
                    <a:pt x="627" y="1587"/>
                    <a:pt x="514" y="1982"/>
                    <a:pt x="28" y="2321"/>
                  </a:cubicBezTo>
                  <a:cubicBezTo>
                    <a:pt x="0" y="2340"/>
                    <a:pt x="10" y="2373"/>
                    <a:pt x="32" y="2373"/>
                  </a:cubicBezTo>
                  <a:cubicBezTo>
                    <a:pt x="38" y="2373"/>
                    <a:pt x="44" y="2371"/>
                    <a:pt x="50" y="2367"/>
                  </a:cubicBezTo>
                  <a:cubicBezTo>
                    <a:pt x="571" y="2152"/>
                    <a:pt x="717" y="1677"/>
                    <a:pt x="876" y="1191"/>
                  </a:cubicBezTo>
                  <a:cubicBezTo>
                    <a:pt x="1011" y="783"/>
                    <a:pt x="1170" y="411"/>
                    <a:pt x="1531" y="150"/>
                  </a:cubicBezTo>
                  <a:cubicBezTo>
                    <a:pt x="1633" y="77"/>
                    <a:pt x="1739" y="46"/>
                    <a:pt x="1845" y="46"/>
                  </a:cubicBezTo>
                  <a:cubicBezTo>
                    <a:pt x="2210" y="46"/>
                    <a:pt x="2579" y="411"/>
                    <a:pt x="2798" y="648"/>
                  </a:cubicBezTo>
                  <a:cubicBezTo>
                    <a:pt x="2801" y="651"/>
                    <a:pt x="2806" y="653"/>
                    <a:pt x="2810" y="653"/>
                  </a:cubicBezTo>
                  <a:cubicBezTo>
                    <a:pt x="2820" y="653"/>
                    <a:pt x="2829" y="645"/>
                    <a:pt x="2821" y="637"/>
                  </a:cubicBezTo>
                  <a:cubicBezTo>
                    <a:pt x="2543" y="291"/>
                    <a:pt x="2210" y="0"/>
                    <a:pt x="1848"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0"/>
            <p:cNvSpPr/>
            <p:nvPr/>
          </p:nvSpPr>
          <p:spPr>
            <a:xfrm>
              <a:off x="5926700" y="2087684"/>
              <a:ext cx="541788" cy="350379"/>
            </a:xfrm>
            <a:custGeom>
              <a:avLst/>
              <a:gdLst/>
              <a:ahLst/>
              <a:cxnLst/>
              <a:rect l="l" t="t" r="r" b="b"/>
              <a:pathLst>
                <a:path w="2992" h="1935" extrusionOk="0">
                  <a:moveTo>
                    <a:pt x="2204" y="1"/>
                  </a:moveTo>
                  <a:cubicBezTo>
                    <a:pt x="2058" y="1"/>
                    <a:pt x="1903" y="54"/>
                    <a:pt x="1742" y="177"/>
                  </a:cubicBezTo>
                  <a:cubicBezTo>
                    <a:pt x="1073" y="679"/>
                    <a:pt x="1235" y="1887"/>
                    <a:pt x="271" y="1887"/>
                  </a:cubicBezTo>
                  <a:cubicBezTo>
                    <a:pt x="193" y="1887"/>
                    <a:pt x="107" y="1879"/>
                    <a:pt x="12" y="1862"/>
                  </a:cubicBezTo>
                  <a:cubicBezTo>
                    <a:pt x="1" y="1862"/>
                    <a:pt x="1" y="1874"/>
                    <a:pt x="12" y="1884"/>
                  </a:cubicBezTo>
                  <a:cubicBezTo>
                    <a:pt x="134" y="1918"/>
                    <a:pt x="245" y="1934"/>
                    <a:pt x="347" y="1934"/>
                  </a:cubicBezTo>
                  <a:cubicBezTo>
                    <a:pt x="725" y="1934"/>
                    <a:pt x="974" y="1709"/>
                    <a:pt x="1188" y="1308"/>
                  </a:cubicBezTo>
                  <a:cubicBezTo>
                    <a:pt x="1335" y="1025"/>
                    <a:pt x="1425" y="708"/>
                    <a:pt x="1606" y="437"/>
                  </a:cubicBezTo>
                  <a:cubicBezTo>
                    <a:pt x="1742" y="223"/>
                    <a:pt x="1946" y="98"/>
                    <a:pt x="2194" y="75"/>
                  </a:cubicBezTo>
                  <a:cubicBezTo>
                    <a:pt x="2212" y="73"/>
                    <a:pt x="2230" y="72"/>
                    <a:pt x="2247" y="72"/>
                  </a:cubicBezTo>
                  <a:cubicBezTo>
                    <a:pt x="2546" y="72"/>
                    <a:pt x="2746" y="336"/>
                    <a:pt x="2895" y="550"/>
                  </a:cubicBezTo>
                  <a:cubicBezTo>
                    <a:pt x="2906" y="563"/>
                    <a:pt x="2918" y="569"/>
                    <a:pt x="2931" y="569"/>
                  </a:cubicBezTo>
                  <a:cubicBezTo>
                    <a:pt x="2962" y="569"/>
                    <a:pt x="2991" y="537"/>
                    <a:pt x="2975" y="505"/>
                  </a:cubicBezTo>
                  <a:cubicBezTo>
                    <a:pt x="2763" y="217"/>
                    <a:pt x="2501" y="1"/>
                    <a:pt x="2204"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0"/>
            <p:cNvSpPr/>
            <p:nvPr/>
          </p:nvSpPr>
          <p:spPr>
            <a:xfrm>
              <a:off x="5952051" y="2159390"/>
              <a:ext cx="486740" cy="384602"/>
            </a:xfrm>
            <a:custGeom>
              <a:avLst/>
              <a:gdLst/>
              <a:ahLst/>
              <a:cxnLst/>
              <a:rect l="l" t="t" r="r" b="b"/>
              <a:pathLst>
                <a:path w="2688" h="2124" extrusionOk="0">
                  <a:moveTo>
                    <a:pt x="2169" y="0"/>
                  </a:moveTo>
                  <a:cubicBezTo>
                    <a:pt x="1984" y="0"/>
                    <a:pt x="1799" y="93"/>
                    <a:pt x="1659" y="279"/>
                  </a:cubicBezTo>
                  <a:cubicBezTo>
                    <a:pt x="1444" y="561"/>
                    <a:pt x="1466" y="991"/>
                    <a:pt x="1410" y="1319"/>
                  </a:cubicBezTo>
                  <a:cubicBezTo>
                    <a:pt x="1341" y="1742"/>
                    <a:pt x="969" y="2033"/>
                    <a:pt x="614" y="2033"/>
                  </a:cubicBezTo>
                  <a:cubicBezTo>
                    <a:pt x="390" y="2033"/>
                    <a:pt x="173" y="1918"/>
                    <a:pt x="41" y="1647"/>
                  </a:cubicBezTo>
                  <a:cubicBezTo>
                    <a:pt x="37" y="1638"/>
                    <a:pt x="30" y="1635"/>
                    <a:pt x="23" y="1635"/>
                  </a:cubicBezTo>
                  <a:cubicBezTo>
                    <a:pt x="11" y="1635"/>
                    <a:pt x="1" y="1644"/>
                    <a:pt x="8" y="1659"/>
                  </a:cubicBezTo>
                  <a:cubicBezTo>
                    <a:pt x="133" y="1977"/>
                    <a:pt x="362" y="2123"/>
                    <a:pt x="616" y="2123"/>
                  </a:cubicBezTo>
                  <a:cubicBezTo>
                    <a:pt x="821" y="2123"/>
                    <a:pt x="1043" y="2027"/>
                    <a:pt x="1240" y="1850"/>
                  </a:cubicBezTo>
                  <a:cubicBezTo>
                    <a:pt x="1466" y="1636"/>
                    <a:pt x="1501" y="1297"/>
                    <a:pt x="1523" y="1003"/>
                  </a:cubicBezTo>
                  <a:cubicBezTo>
                    <a:pt x="1557" y="697"/>
                    <a:pt x="1602" y="415"/>
                    <a:pt x="1828" y="177"/>
                  </a:cubicBezTo>
                  <a:cubicBezTo>
                    <a:pt x="1919" y="82"/>
                    <a:pt x="2017" y="46"/>
                    <a:pt x="2115" y="46"/>
                  </a:cubicBezTo>
                  <a:cubicBezTo>
                    <a:pt x="2311" y="46"/>
                    <a:pt x="2511" y="188"/>
                    <a:pt x="2677" y="302"/>
                  </a:cubicBezTo>
                  <a:cubicBezTo>
                    <a:pt x="2688" y="302"/>
                    <a:pt x="2688" y="302"/>
                    <a:pt x="2688" y="290"/>
                  </a:cubicBezTo>
                  <a:cubicBezTo>
                    <a:pt x="2545" y="96"/>
                    <a:pt x="2357" y="0"/>
                    <a:pt x="2169"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0"/>
            <p:cNvSpPr/>
            <p:nvPr/>
          </p:nvSpPr>
          <p:spPr>
            <a:xfrm>
              <a:off x="7024230" y="2280530"/>
              <a:ext cx="533096" cy="742224"/>
            </a:xfrm>
            <a:custGeom>
              <a:avLst/>
              <a:gdLst/>
              <a:ahLst/>
              <a:cxnLst/>
              <a:rect l="l" t="t" r="r" b="b"/>
              <a:pathLst>
                <a:path w="2944" h="4099" extrusionOk="0">
                  <a:moveTo>
                    <a:pt x="2529" y="0"/>
                  </a:moveTo>
                  <a:cubicBezTo>
                    <a:pt x="2492" y="0"/>
                    <a:pt x="2430" y="83"/>
                    <a:pt x="2387" y="186"/>
                  </a:cubicBezTo>
                  <a:cubicBezTo>
                    <a:pt x="2330" y="311"/>
                    <a:pt x="2138" y="661"/>
                    <a:pt x="2104" y="684"/>
                  </a:cubicBezTo>
                  <a:cubicBezTo>
                    <a:pt x="2103" y="684"/>
                    <a:pt x="2103" y="684"/>
                    <a:pt x="2102" y="684"/>
                  </a:cubicBezTo>
                  <a:cubicBezTo>
                    <a:pt x="2072" y="684"/>
                    <a:pt x="2102" y="220"/>
                    <a:pt x="2014" y="198"/>
                  </a:cubicBezTo>
                  <a:cubicBezTo>
                    <a:pt x="2013" y="198"/>
                    <a:pt x="2012" y="198"/>
                    <a:pt x="2012" y="198"/>
                  </a:cubicBezTo>
                  <a:cubicBezTo>
                    <a:pt x="1921" y="198"/>
                    <a:pt x="1789" y="958"/>
                    <a:pt x="1935" y="1306"/>
                  </a:cubicBezTo>
                  <a:cubicBezTo>
                    <a:pt x="1935" y="1306"/>
                    <a:pt x="1720" y="2584"/>
                    <a:pt x="1" y="3352"/>
                  </a:cubicBezTo>
                  <a:lnTo>
                    <a:pt x="430" y="4099"/>
                  </a:lnTo>
                  <a:cubicBezTo>
                    <a:pt x="2285" y="3511"/>
                    <a:pt x="2308" y="1362"/>
                    <a:pt x="2308" y="1362"/>
                  </a:cubicBezTo>
                  <a:cubicBezTo>
                    <a:pt x="2308" y="1362"/>
                    <a:pt x="2918" y="967"/>
                    <a:pt x="2941" y="571"/>
                  </a:cubicBezTo>
                  <a:cubicBezTo>
                    <a:pt x="2943" y="529"/>
                    <a:pt x="2936" y="512"/>
                    <a:pt x="2922" y="512"/>
                  </a:cubicBezTo>
                  <a:cubicBezTo>
                    <a:pt x="2866" y="512"/>
                    <a:pt x="2705" y="763"/>
                    <a:pt x="2579" y="809"/>
                  </a:cubicBezTo>
                  <a:cubicBezTo>
                    <a:pt x="2579" y="809"/>
                    <a:pt x="2794" y="435"/>
                    <a:pt x="2850" y="231"/>
                  </a:cubicBezTo>
                  <a:cubicBezTo>
                    <a:pt x="2880" y="126"/>
                    <a:pt x="2861" y="66"/>
                    <a:pt x="2819" y="66"/>
                  </a:cubicBezTo>
                  <a:cubicBezTo>
                    <a:pt x="2781" y="66"/>
                    <a:pt x="2724" y="117"/>
                    <a:pt x="2669" y="231"/>
                  </a:cubicBezTo>
                  <a:cubicBezTo>
                    <a:pt x="2556" y="458"/>
                    <a:pt x="2489" y="548"/>
                    <a:pt x="2387" y="605"/>
                  </a:cubicBezTo>
                  <a:cubicBezTo>
                    <a:pt x="2387" y="605"/>
                    <a:pt x="2591" y="153"/>
                    <a:pt x="2556" y="28"/>
                  </a:cubicBezTo>
                  <a:cubicBezTo>
                    <a:pt x="2551" y="9"/>
                    <a:pt x="2541" y="0"/>
                    <a:pt x="2529"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0"/>
            <p:cNvSpPr/>
            <p:nvPr/>
          </p:nvSpPr>
          <p:spPr>
            <a:xfrm>
              <a:off x="7024230" y="2844582"/>
              <a:ext cx="256227" cy="178177"/>
            </a:xfrm>
            <a:custGeom>
              <a:avLst/>
              <a:gdLst/>
              <a:ahLst/>
              <a:cxnLst/>
              <a:rect l="l" t="t" r="r" b="b"/>
              <a:pathLst>
                <a:path w="1415" h="984" extrusionOk="0">
                  <a:moveTo>
                    <a:pt x="476" y="0"/>
                  </a:moveTo>
                  <a:cubicBezTo>
                    <a:pt x="329" y="79"/>
                    <a:pt x="171" y="159"/>
                    <a:pt x="1" y="237"/>
                  </a:cubicBezTo>
                  <a:lnTo>
                    <a:pt x="430" y="984"/>
                  </a:lnTo>
                  <a:cubicBezTo>
                    <a:pt x="838" y="848"/>
                    <a:pt x="1154" y="645"/>
                    <a:pt x="1415" y="408"/>
                  </a:cubicBezTo>
                  <a:cubicBezTo>
                    <a:pt x="1075" y="340"/>
                    <a:pt x="770" y="192"/>
                    <a:pt x="476"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0"/>
            <p:cNvSpPr/>
            <p:nvPr/>
          </p:nvSpPr>
          <p:spPr>
            <a:xfrm>
              <a:off x="6921919" y="2826113"/>
              <a:ext cx="241740" cy="238113"/>
            </a:xfrm>
            <a:custGeom>
              <a:avLst/>
              <a:gdLst/>
              <a:ahLst/>
              <a:cxnLst/>
              <a:rect l="l" t="t" r="r" b="b"/>
              <a:pathLst>
                <a:path w="1335" h="1315" extrusionOk="0">
                  <a:moveTo>
                    <a:pt x="973" y="0"/>
                  </a:moveTo>
                  <a:cubicBezTo>
                    <a:pt x="973" y="0"/>
                    <a:pt x="487" y="216"/>
                    <a:pt x="159" y="487"/>
                  </a:cubicBezTo>
                  <a:cubicBezTo>
                    <a:pt x="0" y="611"/>
                    <a:pt x="46" y="1256"/>
                    <a:pt x="498" y="1312"/>
                  </a:cubicBezTo>
                  <a:cubicBezTo>
                    <a:pt x="510" y="1314"/>
                    <a:pt x="523" y="1314"/>
                    <a:pt x="538" y="1314"/>
                  </a:cubicBezTo>
                  <a:cubicBezTo>
                    <a:pt x="724" y="1314"/>
                    <a:pt x="1136" y="1189"/>
                    <a:pt x="1335" y="1063"/>
                  </a:cubicBezTo>
                  <a:lnTo>
                    <a:pt x="973" y="0"/>
                  </a:ln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0"/>
            <p:cNvSpPr/>
            <p:nvPr/>
          </p:nvSpPr>
          <p:spPr>
            <a:xfrm>
              <a:off x="7083806" y="2826113"/>
              <a:ext cx="79856" cy="204976"/>
            </a:xfrm>
            <a:custGeom>
              <a:avLst/>
              <a:gdLst/>
              <a:ahLst/>
              <a:cxnLst/>
              <a:rect l="l" t="t" r="r" b="b"/>
              <a:pathLst>
                <a:path w="441" h="1132" extrusionOk="0">
                  <a:moveTo>
                    <a:pt x="79" y="0"/>
                  </a:moveTo>
                  <a:cubicBezTo>
                    <a:pt x="79" y="0"/>
                    <a:pt x="56" y="12"/>
                    <a:pt x="23" y="35"/>
                  </a:cubicBezTo>
                  <a:cubicBezTo>
                    <a:pt x="0" y="204"/>
                    <a:pt x="56" y="385"/>
                    <a:pt x="113" y="555"/>
                  </a:cubicBezTo>
                  <a:cubicBezTo>
                    <a:pt x="181" y="747"/>
                    <a:pt x="237" y="939"/>
                    <a:pt x="305" y="1131"/>
                  </a:cubicBezTo>
                  <a:cubicBezTo>
                    <a:pt x="362" y="1108"/>
                    <a:pt x="407" y="1086"/>
                    <a:pt x="441" y="1063"/>
                  </a:cubicBezTo>
                  <a:lnTo>
                    <a:pt x="79" y="0"/>
                  </a:ln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0"/>
            <p:cNvSpPr/>
            <p:nvPr/>
          </p:nvSpPr>
          <p:spPr>
            <a:xfrm>
              <a:off x="6891317" y="3634980"/>
              <a:ext cx="331918" cy="860466"/>
            </a:xfrm>
            <a:custGeom>
              <a:avLst/>
              <a:gdLst/>
              <a:ahLst/>
              <a:cxnLst/>
              <a:rect l="l" t="t" r="r" b="b"/>
              <a:pathLst>
                <a:path w="1833" h="4752" extrusionOk="0">
                  <a:moveTo>
                    <a:pt x="1176" y="0"/>
                  </a:moveTo>
                  <a:lnTo>
                    <a:pt x="0" y="328"/>
                  </a:lnTo>
                  <a:cubicBezTo>
                    <a:pt x="430" y="1617"/>
                    <a:pt x="328" y="4467"/>
                    <a:pt x="328" y="4467"/>
                  </a:cubicBezTo>
                  <a:cubicBezTo>
                    <a:pt x="328" y="4467"/>
                    <a:pt x="373" y="4501"/>
                    <a:pt x="350" y="4637"/>
                  </a:cubicBezTo>
                  <a:cubicBezTo>
                    <a:pt x="344" y="4715"/>
                    <a:pt x="778" y="4751"/>
                    <a:pt x="1166" y="4751"/>
                  </a:cubicBezTo>
                  <a:cubicBezTo>
                    <a:pt x="1453" y="4751"/>
                    <a:pt x="1714" y="4731"/>
                    <a:pt x="1752" y="4693"/>
                  </a:cubicBezTo>
                  <a:cubicBezTo>
                    <a:pt x="1832" y="4602"/>
                    <a:pt x="961" y="4411"/>
                    <a:pt x="961" y="4411"/>
                  </a:cubicBezTo>
                  <a:cubicBezTo>
                    <a:pt x="1606" y="2363"/>
                    <a:pt x="1176" y="0"/>
                    <a:pt x="1176"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0"/>
            <p:cNvSpPr/>
            <p:nvPr/>
          </p:nvSpPr>
          <p:spPr>
            <a:xfrm>
              <a:off x="6891317" y="3634980"/>
              <a:ext cx="229427" cy="196647"/>
            </a:xfrm>
            <a:custGeom>
              <a:avLst/>
              <a:gdLst/>
              <a:ahLst/>
              <a:cxnLst/>
              <a:rect l="l" t="t" r="r" b="b"/>
              <a:pathLst>
                <a:path w="1267" h="1086" extrusionOk="0">
                  <a:moveTo>
                    <a:pt x="1176" y="0"/>
                  </a:moveTo>
                  <a:lnTo>
                    <a:pt x="0" y="328"/>
                  </a:lnTo>
                  <a:cubicBezTo>
                    <a:pt x="79" y="543"/>
                    <a:pt x="136" y="803"/>
                    <a:pt x="181" y="1086"/>
                  </a:cubicBezTo>
                  <a:cubicBezTo>
                    <a:pt x="543" y="1018"/>
                    <a:pt x="905" y="916"/>
                    <a:pt x="1267" y="758"/>
                  </a:cubicBezTo>
                  <a:cubicBezTo>
                    <a:pt x="1221" y="294"/>
                    <a:pt x="1176" y="0"/>
                    <a:pt x="1176"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0"/>
            <p:cNvSpPr/>
            <p:nvPr/>
          </p:nvSpPr>
          <p:spPr>
            <a:xfrm>
              <a:off x="6934233" y="4350412"/>
              <a:ext cx="320872" cy="165321"/>
            </a:xfrm>
            <a:custGeom>
              <a:avLst/>
              <a:gdLst/>
              <a:ahLst/>
              <a:cxnLst/>
              <a:rect l="l" t="t" r="r" b="b"/>
              <a:pathLst>
                <a:path w="1772" h="913" extrusionOk="0">
                  <a:moveTo>
                    <a:pt x="820" y="0"/>
                  </a:moveTo>
                  <a:cubicBezTo>
                    <a:pt x="690" y="0"/>
                    <a:pt x="645" y="369"/>
                    <a:pt x="645" y="369"/>
                  </a:cubicBezTo>
                  <a:cubicBezTo>
                    <a:pt x="517" y="452"/>
                    <a:pt x="363" y="470"/>
                    <a:pt x="254" y="470"/>
                  </a:cubicBezTo>
                  <a:cubicBezTo>
                    <a:pt x="171" y="470"/>
                    <a:pt x="113" y="460"/>
                    <a:pt x="113" y="460"/>
                  </a:cubicBezTo>
                  <a:cubicBezTo>
                    <a:pt x="0" y="606"/>
                    <a:pt x="113" y="821"/>
                    <a:pt x="113" y="821"/>
                  </a:cubicBezTo>
                  <a:cubicBezTo>
                    <a:pt x="550" y="888"/>
                    <a:pt x="883" y="912"/>
                    <a:pt x="1132" y="912"/>
                  </a:cubicBezTo>
                  <a:cubicBezTo>
                    <a:pt x="1605" y="912"/>
                    <a:pt x="1772" y="824"/>
                    <a:pt x="1764" y="764"/>
                  </a:cubicBezTo>
                  <a:cubicBezTo>
                    <a:pt x="1764" y="674"/>
                    <a:pt x="927" y="335"/>
                    <a:pt x="927" y="335"/>
                  </a:cubicBezTo>
                  <a:cubicBezTo>
                    <a:pt x="927" y="335"/>
                    <a:pt x="984" y="86"/>
                    <a:pt x="871" y="18"/>
                  </a:cubicBezTo>
                  <a:cubicBezTo>
                    <a:pt x="853" y="6"/>
                    <a:pt x="836" y="0"/>
                    <a:pt x="820"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0"/>
            <p:cNvSpPr/>
            <p:nvPr/>
          </p:nvSpPr>
          <p:spPr>
            <a:xfrm>
              <a:off x="6944555" y="4447831"/>
              <a:ext cx="323588" cy="72792"/>
            </a:xfrm>
            <a:custGeom>
              <a:avLst/>
              <a:gdLst/>
              <a:ahLst/>
              <a:cxnLst/>
              <a:rect l="l" t="t" r="r" b="b"/>
              <a:pathLst>
                <a:path w="1787" h="402" extrusionOk="0">
                  <a:moveTo>
                    <a:pt x="1413" y="0"/>
                  </a:moveTo>
                  <a:cubicBezTo>
                    <a:pt x="1187" y="136"/>
                    <a:pt x="1131" y="329"/>
                    <a:pt x="1131" y="329"/>
                  </a:cubicBezTo>
                  <a:cubicBezTo>
                    <a:pt x="1131" y="329"/>
                    <a:pt x="45" y="204"/>
                    <a:pt x="23" y="204"/>
                  </a:cubicBezTo>
                  <a:cubicBezTo>
                    <a:pt x="0" y="216"/>
                    <a:pt x="0" y="249"/>
                    <a:pt x="23" y="306"/>
                  </a:cubicBezTo>
                  <a:cubicBezTo>
                    <a:pt x="42" y="345"/>
                    <a:pt x="744" y="401"/>
                    <a:pt x="1227" y="401"/>
                  </a:cubicBezTo>
                  <a:cubicBezTo>
                    <a:pt x="1303" y="401"/>
                    <a:pt x="1374" y="400"/>
                    <a:pt x="1436" y="397"/>
                  </a:cubicBezTo>
                  <a:cubicBezTo>
                    <a:pt x="1629" y="397"/>
                    <a:pt x="1787" y="340"/>
                    <a:pt x="1764" y="226"/>
                  </a:cubicBezTo>
                  <a:cubicBezTo>
                    <a:pt x="1730" y="113"/>
                    <a:pt x="1413" y="0"/>
                    <a:pt x="1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0"/>
            <p:cNvSpPr/>
            <p:nvPr/>
          </p:nvSpPr>
          <p:spPr>
            <a:xfrm>
              <a:off x="7118030" y="4425378"/>
              <a:ext cx="55953" cy="43458"/>
            </a:xfrm>
            <a:custGeom>
              <a:avLst/>
              <a:gdLst/>
              <a:ahLst/>
              <a:cxnLst/>
              <a:rect l="l" t="t" r="r" b="b"/>
              <a:pathLst>
                <a:path w="309" h="240" extrusionOk="0">
                  <a:moveTo>
                    <a:pt x="252" y="0"/>
                  </a:moveTo>
                  <a:cubicBezTo>
                    <a:pt x="139" y="11"/>
                    <a:pt x="48" y="102"/>
                    <a:pt x="15" y="192"/>
                  </a:cubicBezTo>
                  <a:cubicBezTo>
                    <a:pt x="1" y="220"/>
                    <a:pt x="25" y="239"/>
                    <a:pt x="49" y="239"/>
                  </a:cubicBezTo>
                  <a:cubicBezTo>
                    <a:pt x="64" y="239"/>
                    <a:pt x="78" y="232"/>
                    <a:pt x="83" y="215"/>
                  </a:cubicBezTo>
                  <a:cubicBezTo>
                    <a:pt x="116" y="147"/>
                    <a:pt x="184" y="91"/>
                    <a:pt x="263" y="79"/>
                  </a:cubicBezTo>
                  <a:cubicBezTo>
                    <a:pt x="309" y="79"/>
                    <a:pt x="297" y="0"/>
                    <a:pt x="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0"/>
            <p:cNvSpPr/>
            <p:nvPr/>
          </p:nvSpPr>
          <p:spPr>
            <a:xfrm>
              <a:off x="7085616" y="4408900"/>
              <a:ext cx="51607" cy="39836"/>
            </a:xfrm>
            <a:custGeom>
              <a:avLst/>
              <a:gdLst/>
              <a:ahLst/>
              <a:cxnLst/>
              <a:rect l="l" t="t" r="r" b="b"/>
              <a:pathLst>
                <a:path w="285" h="220" extrusionOk="0">
                  <a:moveTo>
                    <a:pt x="216" y="1"/>
                  </a:moveTo>
                  <a:cubicBezTo>
                    <a:pt x="137" y="24"/>
                    <a:pt x="13" y="91"/>
                    <a:pt x="1" y="182"/>
                  </a:cubicBezTo>
                  <a:cubicBezTo>
                    <a:pt x="1" y="206"/>
                    <a:pt x="23" y="220"/>
                    <a:pt x="44" y="220"/>
                  </a:cubicBezTo>
                  <a:cubicBezTo>
                    <a:pt x="63" y="220"/>
                    <a:pt x="81" y="208"/>
                    <a:pt x="81" y="182"/>
                  </a:cubicBezTo>
                  <a:cubicBezTo>
                    <a:pt x="91" y="125"/>
                    <a:pt x="182" y="91"/>
                    <a:pt x="227" y="80"/>
                  </a:cubicBezTo>
                  <a:cubicBezTo>
                    <a:pt x="284" y="69"/>
                    <a:pt x="262" y="1"/>
                    <a:pt x="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0"/>
            <p:cNvSpPr/>
            <p:nvPr/>
          </p:nvSpPr>
          <p:spPr>
            <a:xfrm>
              <a:off x="6505072" y="3665582"/>
              <a:ext cx="288097" cy="858836"/>
            </a:xfrm>
            <a:custGeom>
              <a:avLst/>
              <a:gdLst/>
              <a:ahLst/>
              <a:cxnLst/>
              <a:rect l="l" t="t" r="r" b="b"/>
              <a:pathLst>
                <a:path w="1591" h="4743" extrusionOk="0">
                  <a:moveTo>
                    <a:pt x="1488" y="1"/>
                  </a:moveTo>
                  <a:lnTo>
                    <a:pt x="279" y="159"/>
                  </a:lnTo>
                  <a:cubicBezTo>
                    <a:pt x="527" y="1493"/>
                    <a:pt x="30" y="4309"/>
                    <a:pt x="30" y="4309"/>
                  </a:cubicBezTo>
                  <a:cubicBezTo>
                    <a:pt x="30" y="4309"/>
                    <a:pt x="63" y="4343"/>
                    <a:pt x="30" y="4479"/>
                  </a:cubicBezTo>
                  <a:cubicBezTo>
                    <a:pt x="1" y="4594"/>
                    <a:pt x="945" y="4742"/>
                    <a:pt x="1291" y="4742"/>
                  </a:cubicBezTo>
                  <a:cubicBezTo>
                    <a:pt x="1352" y="4742"/>
                    <a:pt x="1394" y="4738"/>
                    <a:pt x="1409" y="4727"/>
                  </a:cubicBezTo>
                  <a:cubicBezTo>
                    <a:pt x="1500" y="4649"/>
                    <a:pt x="663" y="4332"/>
                    <a:pt x="663" y="4332"/>
                  </a:cubicBezTo>
                  <a:cubicBezTo>
                    <a:pt x="1590" y="2398"/>
                    <a:pt x="1488" y="1"/>
                    <a:pt x="1488" y="1"/>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0"/>
            <p:cNvSpPr/>
            <p:nvPr/>
          </p:nvSpPr>
          <p:spPr>
            <a:xfrm>
              <a:off x="6555412" y="3665582"/>
              <a:ext cx="221278" cy="174375"/>
            </a:xfrm>
            <a:custGeom>
              <a:avLst/>
              <a:gdLst/>
              <a:ahLst/>
              <a:cxnLst/>
              <a:rect l="l" t="t" r="r" b="b"/>
              <a:pathLst>
                <a:path w="1222" h="963" extrusionOk="0">
                  <a:moveTo>
                    <a:pt x="1210" y="1"/>
                  </a:moveTo>
                  <a:lnTo>
                    <a:pt x="1" y="159"/>
                  </a:lnTo>
                  <a:cubicBezTo>
                    <a:pt x="34" y="329"/>
                    <a:pt x="57" y="521"/>
                    <a:pt x="68" y="724"/>
                  </a:cubicBezTo>
                  <a:cubicBezTo>
                    <a:pt x="430" y="860"/>
                    <a:pt x="803" y="940"/>
                    <a:pt x="1188" y="962"/>
                  </a:cubicBezTo>
                  <a:cubicBezTo>
                    <a:pt x="1222" y="374"/>
                    <a:pt x="1210" y="1"/>
                    <a:pt x="1210"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0"/>
            <p:cNvSpPr/>
            <p:nvPr/>
          </p:nvSpPr>
          <p:spPr>
            <a:xfrm>
              <a:off x="6491853" y="4371598"/>
              <a:ext cx="313629" cy="175823"/>
            </a:xfrm>
            <a:custGeom>
              <a:avLst/>
              <a:gdLst/>
              <a:ahLst/>
              <a:cxnLst/>
              <a:rect l="l" t="t" r="r" b="b"/>
              <a:pathLst>
                <a:path w="1732" h="971" extrusionOk="0">
                  <a:moveTo>
                    <a:pt x="887" y="1"/>
                  </a:moveTo>
                  <a:cubicBezTo>
                    <a:pt x="754" y="1"/>
                    <a:pt x="668" y="343"/>
                    <a:pt x="668" y="343"/>
                  </a:cubicBezTo>
                  <a:cubicBezTo>
                    <a:pt x="580" y="383"/>
                    <a:pt x="485" y="396"/>
                    <a:pt x="401" y="396"/>
                  </a:cubicBezTo>
                  <a:cubicBezTo>
                    <a:pt x="247" y="396"/>
                    <a:pt x="125" y="353"/>
                    <a:pt x="125" y="353"/>
                  </a:cubicBezTo>
                  <a:cubicBezTo>
                    <a:pt x="1" y="478"/>
                    <a:pt x="80" y="715"/>
                    <a:pt x="80" y="715"/>
                  </a:cubicBezTo>
                  <a:cubicBezTo>
                    <a:pt x="739" y="911"/>
                    <a:pt x="1164" y="971"/>
                    <a:pt x="1418" y="971"/>
                  </a:cubicBezTo>
                  <a:cubicBezTo>
                    <a:pt x="1634" y="971"/>
                    <a:pt x="1726" y="927"/>
                    <a:pt x="1731" y="885"/>
                  </a:cubicBezTo>
                  <a:cubicBezTo>
                    <a:pt x="1731" y="806"/>
                    <a:pt x="950" y="343"/>
                    <a:pt x="950" y="343"/>
                  </a:cubicBezTo>
                  <a:cubicBezTo>
                    <a:pt x="950" y="343"/>
                    <a:pt x="1053" y="105"/>
                    <a:pt x="950" y="26"/>
                  </a:cubicBezTo>
                  <a:cubicBezTo>
                    <a:pt x="928" y="8"/>
                    <a:pt x="907" y="1"/>
                    <a:pt x="887"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0"/>
            <p:cNvSpPr/>
            <p:nvPr/>
          </p:nvSpPr>
          <p:spPr>
            <a:xfrm>
              <a:off x="6496018" y="4484590"/>
              <a:ext cx="319242" cy="73154"/>
            </a:xfrm>
            <a:custGeom>
              <a:avLst/>
              <a:gdLst/>
              <a:ahLst/>
              <a:cxnLst/>
              <a:rect l="l" t="t" r="r" b="b"/>
              <a:pathLst>
                <a:path w="1763" h="404" extrusionOk="0">
                  <a:moveTo>
                    <a:pt x="1448" y="1"/>
                  </a:moveTo>
                  <a:cubicBezTo>
                    <a:pt x="1188" y="103"/>
                    <a:pt x="1120" y="284"/>
                    <a:pt x="1120" y="284"/>
                  </a:cubicBezTo>
                  <a:cubicBezTo>
                    <a:pt x="1120" y="284"/>
                    <a:pt x="57" y="13"/>
                    <a:pt x="35" y="13"/>
                  </a:cubicBezTo>
                  <a:cubicBezTo>
                    <a:pt x="12" y="13"/>
                    <a:pt x="0" y="46"/>
                    <a:pt x="23" y="103"/>
                  </a:cubicBezTo>
                  <a:cubicBezTo>
                    <a:pt x="35" y="148"/>
                    <a:pt x="950" y="352"/>
                    <a:pt x="1414" y="397"/>
                  </a:cubicBezTo>
                  <a:cubicBezTo>
                    <a:pt x="1449" y="401"/>
                    <a:pt x="1483" y="404"/>
                    <a:pt x="1516" y="404"/>
                  </a:cubicBezTo>
                  <a:cubicBezTo>
                    <a:pt x="1653" y="404"/>
                    <a:pt x="1762" y="364"/>
                    <a:pt x="1753" y="272"/>
                  </a:cubicBezTo>
                  <a:cubicBezTo>
                    <a:pt x="1742" y="159"/>
                    <a:pt x="1448" y="1"/>
                    <a:pt x="14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0"/>
            <p:cNvSpPr/>
            <p:nvPr/>
          </p:nvSpPr>
          <p:spPr>
            <a:xfrm>
              <a:off x="6673477" y="4455980"/>
              <a:ext cx="58126" cy="38931"/>
            </a:xfrm>
            <a:custGeom>
              <a:avLst/>
              <a:gdLst/>
              <a:ahLst/>
              <a:cxnLst/>
              <a:rect l="l" t="t" r="r" b="b"/>
              <a:pathLst>
                <a:path w="321" h="215" extrusionOk="0">
                  <a:moveTo>
                    <a:pt x="276" y="1"/>
                  </a:moveTo>
                  <a:cubicBezTo>
                    <a:pt x="163" y="1"/>
                    <a:pt x="61" y="68"/>
                    <a:pt x="15" y="159"/>
                  </a:cubicBezTo>
                  <a:cubicBezTo>
                    <a:pt x="0" y="189"/>
                    <a:pt x="26" y="214"/>
                    <a:pt x="51" y="214"/>
                  </a:cubicBezTo>
                  <a:cubicBezTo>
                    <a:pt x="63" y="214"/>
                    <a:pt x="76" y="208"/>
                    <a:pt x="83" y="193"/>
                  </a:cubicBezTo>
                  <a:cubicBezTo>
                    <a:pt x="118" y="125"/>
                    <a:pt x="196" y="80"/>
                    <a:pt x="276" y="80"/>
                  </a:cubicBezTo>
                  <a:cubicBezTo>
                    <a:pt x="279" y="81"/>
                    <a:pt x="282" y="81"/>
                    <a:pt x="284" y="81"/>
                  </a:cubicBezTo>
                  <a:cubicBezTo>
                    <a:pt x="321" y="81"/>
                    <a:pt x="318" y="12"/>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0"/>
            <p:cNvSpPr/>
            <p:nvPr/>
          </p:nvSpPr>
          <p:spPr>
            <a:xfrm>
              <a:off x="6644323" y="4435518"/>
              <a:ext cx="52513" cy="34947"/>
            </a:xfrm>
            <a:custGeom>
              <a:avLst/>
              <a:gdLst/>
              <a:ahLst/>
              <a:cxnLst/>
              <a:rect l="l" t="t" r="r" b="b"/>
              <a:pathLst>
                <a:path w="290" h="193" extrusionOk="0">
                  <a:moveTo>
                    <a:pt x="233" y="0"/>
                  </a:moveTo>
                  <a:cubicBezTo>
                    <a:pt x="154" y="0"/>
                    <a:pt x="18" y="57"/>
                    <a:pt x="7" y="148"/>
                  </a:cubicBezTo>
                  <a:cubicBezTo>
                    <a:pt x="0" y="174"/>
                    <a:pt x="24" y="193"/>
                    <a:pt x="45" y="193"/>
                  </a:cubicBezTo>
                  <a:cubicBezTo>
                    <a:pt x="61" y="193"/>
                    <a:pt x="75" y="183"/>
                    <a:pt x="75" y="159"/>
                  </a:cubicBezTo>
                  <a:cubicBezTo>
                    <a:pt x="86" y="103"/>
                    <a:pt x="199" y="80"/>
                    <a:pt x="244" y="80"/>
                  </a:cubicBezTo>
                  <a:cubicBezTo>
                    <a:pt x="289" y="80"/>
                    <a:pt x="289" y="0"/>
                    <a:pt x="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0"/>
            <p:cNvSpPr/>
            <p:nvPr/>
          </p:nvSpPr>
          <p:spPr>
            <a:xfrm>
              <a:off x="6489861" y="3325702"/>
              <a:ext cx="661481" cy="461016"/>
            </a:xfrm>
            <a:custGeom>
              <a:avLst/>
              <a:gdLst/>
              <a:ahLst/>
              <a:cxnLst/>
              <a:rect l="l" t="t" r="r" b="b"/>
              <a:pathLst>
                <a:path w="3653" h="2546" extrusionOk="0">
                  <a:moveTo>
                    <a:pt x="657" y="0"/>
                  </a:moveTo>
                  <a:lnTo>
                    <a:pt x="1" y="2126"/>
                  </a:lnTo>
                  <a:cubicBezTo>
                    <a:pt x="599" y="2470"/>
                    <a:pt x="1129" y="2545"/>
                    <a:pt x="1478" y="2545"/>
                  </a:cubicBezTo>
                  <a:cubicBezTo>
                    <a:pt x="1749" y="2545"/>
                    <a:pt x="1911" y="2500"/>
                    <a:pt x="1911" y="2500"/>
                  </a:cubicBezTo>
                  <a:lnTo>
                    <a:pt x="2070" y="1742"/>
                  </a:lnTo>
                  <a:lnTo>
                    <a:pt x="2138" y="2488"/>
                  </a:lnTo>
                  <a:cubicBezTo>
                    <a:pt x="2178" y="2493"/>
                    <a:pt x="2221" y="2494"/>
                    <a:pt x="2266" y="2494"/>
                  </a:cubicBezTo>
                  <a:cubicBezTo>
                    <a:pt x="2821" y="2494"/>
                    <a:pt x="3653" y="2194"/>
                    <a:pt x="3653" y="2194"/>
                  </a:cubicBezTo>
                  <a:lnTo>
                    <a:pt x="3246" y="103"/>
                  </a:lnTo>
                  <a:lnTo>
                    <a:pt x="6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0"/>
            <p:cNvSpPr/>
            <p:nvPr/>
          </p:nvSpPr>
          <p:spPr>
            <a:xfrm>
              <a:off x="6864517" y="3569431"/>
              <a:ext cx="94342" cy="208236"/>
            </a:xfrm>
            <a:custGeom>
              <a:avLst/>
              <a:gdLst/>
              <a:ahLst/>
              <a:cxnLst/>
              <a:rect l="l" t="t" r="r" b="b"/>
              <a:pathLst>
                <a:path w="521" h="1150" extrusionOk="0">
                  <a:moveTo>
                    <a:pt x="148" y="1"/>
                  </a:moveTo>
                  <a:lnTo>
                    <a:pt x="1" y="396"/>
                  </a:lnTo>
                  <a:lnTo>
                    <a:pt x="69" y="1142"/>
                  </a:lnTo>
                  <a:cubicBezTo>
                    <a:pt x="119" y="1147"/>
                    <a:pt x="172" y="1149"/>
                    <a:pt x="227" y="1149"/>
                  </a:cubicBezTo>
                  <a:cubicBezTo>
                    <a:pt x="321" y="1149"/>
                    <a:pt x="421" y="1141"/>
                    <a:pt x="521" y="1120"/>
                  </a:cubicBezTo>
                  <a:lnTo>
                    <a:pt x="148" y="1"/>
                  </a:ln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0"/>
            <p:cNvSpPr/>
            <p:nvPr/>
          </p:nvSpPr>
          <p:spPr>
            <a:xfrm>
              <a:off x="6559577" y="3327875"/>
              <a:ext cx="112631" cy="421903"/>
            </a:xfrm>
            <a:custGeom>
              <a:avLst/>
              <a:gdLst/>
              <a:ahLst/>
              <a:cxnLst/>
              <a:rect l="l" t="t" r="r" b="b"/>
              <a:pathLst>
                <a:path w="622" h="2330" extrusionOk="0">
                  <a:moveTo>
                    <a:pt x="509" y="0"/>
                  </a:moveTo>
                  <a:cubicBezTo>
                    <a:pt x="554" y="158"/>
                    <a:pt x="453" y="362"/>
                    <a:pt x="407" y="509"/>
                  </a:cubicBezTo>
                  <a:cubicBezTo>
                    <a:pt x="317" y="724"/>
                    <a:pt x="260" y="938"/>
                    <a:pt x="204" y="1164"/>
                  </a:cubicBezTo>
                  <a:cubicBezTo>
                    <a:pt x="113" y="1549"/>
                    <a:pt x="56" y="1923"/>
                    <a:pt x="0" y="2307"/>
                  </a:cubicBezTo>
                  <a:cubicBezTo>
                    <a:pt x="23" y="2318"/>
                    <a:pt x="45" y="2318"/>
                    <a:pt x="68" y="2330"/>
                  </a:cubicBezTo>
                  <a:cubicBezTo>
                    <a:pt x="136" y="1900"/>
                    <a:pt x="215" y="1470"/>
                    <a:pt x="317" y="1041"/>
                  </a:cubicBezTo>
                  <a:cubicBezTo>
                    <a:pt x="373" y="837"/>
                    <a:pt x="441" y="644"/>
                    <a:pt x="509" y="441"/>
                  </a:cubicBezTo>
                  <a:cubicBezTo>
                    <a:pt x="554" y="305"/>
                    <a:pt x="622" y="147"/>
                    <a:pt x="588"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0"/>
            <p:cNvSpPr/>
            <p:nvPr/>
          </p:nvSpPr>
          <p:spPr>
            <a:xfrm>
              <a:off x="6618790" y="3339645"/>
              <a:ext cx="116253" cy="430595"/>
            </a:xfrm>
            <a:custGeom>
              <a:avLst/>
              <a:gdLst/>
              <a:ahLst/>
              <a:cxnLst/>
              <a:rect l="l" t="t" r="r" b="b"/>
              <a:pathLst>
                <a:path w="642" h="2378" extrusionOk="0">
                  <a:moveTo>
                    <a:pt x="589" y="1"/>
                  </a:moveTo>
                  <a:cubicBezTo>
                    <a:pt x="574" y="1"/>
                    <a:pt x="559" y="8"/>
                    <a:pt x="555" y="26"/>
                  </a:cubicBezTo>
                  <a:cubicBezTo>
                    <a:pt x="340" y="795"/>
                    <a:pt x="171" y="1574"/>
                    <a:pt x="1" y="2355"/>
                  </a:cubicBezTo>
                  <a:cubicBezTo>
                    <a:pt x="35" y="2366"/>
                    <a:pt x="58" y="2366"/>
                    <a:pt x="80" y="2378"/>
                  </a:cubicBezTo>
                  <a:cubicBezTo>
                    <a:pt x="249" y="1597"/>
                    <a:pt x="420" y="817"/>
                    <a:pt x="634" y="48"/>
                  </a:cubicBezTo>
                  <a:cubicBezTo>
                    <a:pt x="641" y="20"/>
                    <a:pt x="614" y="1"/>
                    <a:pt x="589"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0"/>
            <p:cNvSpPr/>
            <p:nvPr/>
          </p:nvSpPr>
          <p:spPr>
            <a:xfrm>
              <a:off x="6590180" y="2892206"/>
              <a:ext cx="512091" cy="548656"/>
            </a:xfrm>
            <a:custGeom>
              <a:avLst/>
              <a:gdLst/>
              <a:ahLst/>
              <a:cxnLst/>
              <a:rect l="l" t="t" r="r" b="b"/>
              <a:pathLst>
                <a:path w="2828" h="3030" extrusionOk="0">
                  <a:moveTo>
                    <a:pt x="1534" y="1"/>
                  </a:moveTo>
                  <a:cubicBezTo>
                    <a:pt x="1277" y="1"/>
                    <a:pt x="961" y="22"/>
                    <a:pt x="668" y="99"/>
                  </a:cubicBezTo>
                  <a:cubicBezTo>
                    <a:pt x="668" y="99"/>
                    <a:pt x="68" y="2384"/>
                    <a:pt x="0" y="2655"/>
                  </a:cubicBezTo>
                  <a:cubicBezTo>
                    <a:pt x="0" y="2655"/>
                    <a:pt x="772" y="3029"/>
                    <a:pt x="1702" y="3029"/>
                  </a:cubicBezTo>
                  <a:cubicBezTo>
                    <a:pt x="2065" y="3029"/>
                    <a:pt x="2453" y="2972"/>
                    <a:pt x="2827" y="2813"/>
                  </a:cubicBezTo>
                  <a:cubicBezTo>
                    <a:pt x="2827" y="2813"/>
                    <a:pt x="2714" y="1128"/>
                    <a:pt x="2070" y="31"/>
                  </a:cubicBezTo>
                  <a:cubicBezTo>
                    <a:pt x="2070" y="31"/>
                    <a:pt x="1844" y="1"/>
                    <a:pt x="1534"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0"/>
            <p:cNvSpPr/>
            <p:nvPr/>
          </p:nvSpPr>
          <p:spPr>
            <a:xfrm>
              <a:off x="6590180" y="2903794"/>
              <a:ext cx="204981" cy="528556"/>
            </a:xfrm>
            <a:custGeom>
              <a:avLst/>
              <a:gdLst/>
              <a:ahLst/>
              <a:cxnLst/>
              <a:rect l="l" t="t" r="r" b="b"/>
              <a:pathLst>
                <a:path w="1132" h="2919" extrusionOk="0">
                  <a:moveTo>
                    <a:pt x="837" y="1"/>
                  </a:moveTo>
                  <a:lnTo>
                    <a:pt x="668" y="35"/>
                  </a:lnTo>
                  <a:cubicBezTo>
                    <a:pt x="668" y="35"/>
                    <a:pt x="68" y="2320"/>
                    <a:pt x="0" y="2591"/>
                  </a:cubicBezTo>
                  <a:cubicBezTo>
                    <a:pt x="0" y="2591"/>
                    <a:pt x="475" y="2817"/>
                    <a:pt x="1131" y="2918"/>
                  </a:cubicBezTo>
                  <a:cubicBezTo>
                    <a:pt x="781" y="1991"/>
                    <a:pt x="679" y="996"/>
                    <a:pt x="837"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0"/>
            <p:cNvSpPr/>
            <p:nvPr/>
          </p:nvSpPr>
          <p:spPr>
            <a:xfrm>
              <a:off x="6590180" y="3350328"/>
              <a:ext cx="512091" cy="90537"/>
            </a:xfrm>
            <a:custGeom>
              <a:avLst/>
              <a:gdLst/>
              <a:ahLst/>
              <a:cxnLst/>
              <a:rect l="l" t="t" r="r" b="b"/>
              <a:pathLst>
                <a:path w="2828" h="500" extrusionOk="0">
                  <a:moveTo>
                    <a:pt x="35" y="0"/>
                  </a:moveTo>
                  <a:cubicBezTo>
                    <a:pt x="12" y="57"/>
                    <a:pt x="0" y="102"/>
                    <a:pt x="0" y="125"/>
                  </a:cubicBezTo>
                  <a:cubicBezTo>
                    <a:pt x="0" y="125"/>
                    <a:pt x="772" y="499"/>
                    <a:pt x="1702" y="499"/>
                  </a:cubicBezTo>
                  <a:cubicBezTo>
                    <a:pt x="2065" y="499"/>
                    <a:pt x="2453" y="442"/>
                    <a:pt x="2827" y="283"/>
                  </a:cubicBezTo>
                  <a:cubicBezTo>
                    <a:pt x="2827" y="283"/>
                    <a:pt x="2827" y="238"/>
                    <a:pt x="2817" y="158"/>
                  </a:cubicBezTo>
                  <a:cubicBezTo>
                    <a:pt x="2455" y="255"/>
                    <a:pt x="2113" y="291"/>
                    <a:pt x="1798" y="291"/>
                  </a:cubicBezTo>
                  <a:cubicBezTo>
                    <a:pt x="1007" y="291"/>
                    <a:pt x="382" y="65"/>
                    <a:pt x="35"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0"/>
            <p:cNvSpPr/>
            <p:nvPr/>
          </p:nvSpPr>
          <p:spPr>
            <a:xfrm>
              <a:off x="6815444" y="2795511"/>
              <a:ext cx="122953" cy="164053"/>
            </a:xfrm>
            <a:custGeom>
              <a:avLst/>
              <a:gdLst/>
              <a:ahLst/>
              <a:cxnLst/>
              <a:rect l="l" t="t" r="r" b="b"/>
              <a:pathLst>
                <a:path w="679" h="906" extrusionOk="0">
                  <a:moveTo>
                    <a:pt x="103" y="0"/>
                  </a:moveTo>
                  <a:lnTo>
                    <a:pt x="0" y="656"/>
                  </a:lnTo>
                  <a:cubicBezTo>
                    <a:pt x="167" y="857"/>
                    <a:pt x="328" y="906"/>
                    <a:pt x="445" y="906"/>
                  </a:cubicBezTo>
                  <a:cubicBezTo>
                    <a:pt x="560" y="906"/>
                    <a:pt x="634" y="859"/>
                    <a:pt x="634" y="859"/>
                  </a:cubicBezTo>
                  <a:lnTo>
                    <a:pt x="679" y="11"/>
                  </a:lnTo>
                  <a:lnTo>
                    <a:pt x="103" y="0"/>
                  </a:ln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0"/>
            <p:cNvSpPr/>
            <p:nvPr/>
          </p:nvSpPr>
          <p:spPr>
            <a:xfrm>
              <a:off x="6825766" y="2795511"/>
              <a:ext cx="112631" cy="68084"/>
            </a:xfrm>
            <a:custGeom>
              <a:avLst/>
              <a:gdLst/>
              <a:ahLst/>
              <a:cxnLst/>
              <a:rect l="l" t="t" r="r" b="b"/>
              <a:pathLst>
                <a:path w="622" h="376" extrusionOk="0">
                  <a:moveTo>
                    <a:pt x="46" y="0"/>
                  </a:moveTo>
                  <a:lnTo>
                    <a:pt x="0" y="294"/>
                  </a:lnTo>
                  <a:cubicBezTo>
                    <a:pt x="141" y="344"/>
                    <a:pt x="294" y="375"/>
                    <a:pt x="441" y="375"/>
                  </a:cubicBezTo>
                  <a:cubicBezTo>
                    <a:pt x="495" y="375"/>
                    <a:pt x="548" y="371"/>
                    <a:pt x="599" y="362"/>
                  </a:cubicBezTo>
                  <a:lnTo>
                    <a:pt x="622" y="11"/>
                  </a:lnTo>
                  <a:lnTo>
                    <a:pt x="46" y="0"/>
                  </a:ln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0"/>
            <p:cNvSpPr/>
            <p:nvPr/>
          </p:nvSpPr>
          <p:spPr>
            <a:xfrm>
              <a:off x="6534950" y="2118286"/>
              <a:ext cx="735180" cy="710174"/>
            </a:xfrm>
            <a:custGeom>
              <a:avLst/>
              <a:gdLst/>
              <a:ahLst/>
              <a:cxnLst/>
              <a:rect l="l" t="t" r="r" b="b"/>
              <a:pathLst>
                <a:path w="4060" h="3922" extrusionOk="0">
                  <a:moveTo>
                    <a:pt x="1735" y="1"/>
                  </a:moveTo>
                  <a:cubicBezTo>
                    <a:pt x="1388" y="1"/>
                    <a:pt x="1109" y="54"/>
                    <a:pt x="1109" y="54"/>
                  </a:cubicBezTo>
                  <a:cubicBezTo>
                    <a:pt x="905" y="619"/>
                    <a:pt x="170" y="1139"/>
                    <a:pt x="170" y="1139"/>
                  </a:cubicBezTo>
                  <a:cubicBezTo>
                    <a:pt x="295" y="1851"/>
                    <a:pt x="1" y="2869"/>
                    <a:pt x="1" y="2869"/>
                  </a:cubicBezTo>
                  <a:cubicBezTo>
                    <a:pt x="147" y="3417"/>
                    <a:pt x="825" y="3922"/>
                    <a:pt x="1826" y="3922"/>
                  </a:cubicBezTo>
                  <a:cubicBezTo>
                    <a:pt x="2064" y="3922"/>
                    <a:pt x="2319" y="3893"/>
                    <a:pt x="2590" y="3831"/>
                  </a:cubicBezTo>
                  <a:cubicBezTo>
                    <a:pt x="4060" y="3502"/>
                    <a:pt x="3981" y="2258"/>
                    <a:pt x="3675" y="1840"/>
                  </a:cubicBezTo>
                  <a:cubicBezTo>
                    <a:pt x="3280" y="1297"/>
                    <a:pt x="3348" y="868"/>
                    <a:pt x="2850" y="348"/>
                  </a:cubicBezTo>
                  <a:cubicBezTo>
                    <a:pt x="2593" y="67"/>
                    <a:pt x="2122" y="1"/>
                    <a:pt x="1735" y="1"/>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0"/>
            <p:cNvSpPr/>
            <p:nvPr/>
          </p:nvSpPr>
          <p:spPr>
            <a:xfrm>
              <a:off x="6631104" y="2439877"/>
              <a:ext cx="153917" cy="142687"/>
            </a:xfrm>
            <a:custGeom>
              <a:avLst/>
              <a:gdLst/>
              <a:ahLst/>
              <a:cxnLst/>
              <a:rect l="l" t="t" r="r" b="b"/>
              <a:pathLst>
                <a:path w="850" h="788" extrusionOk="0">
                  <a:moveTo>
                    <a:pt x="460" y="0"/>
                  </a:moveTo>
                  <a:cubicBezTo>
                    <a:pt x="396" y="0"/>
                    <a:pt x="332" y="14"/>
                    <a:pt x="272" y="42"/>
                  </a:cubicBezTo>
                  <a:cubicBezTo>
                    <a:pt x="91" y="98"/>
                    <a:pt x="1" y="290"/>
                    <a:pt x="46" y="482"/>
                  </a:cubicBezTo>
                  <a:cubicBezTo>
                    <a:pt x="68" y="584"/>
                    <a:pt x="136" y="686"/>
                    <a:pt x="227" y="731"/>
                  </a:cubicBezTo>
                  <a:cubicBezTo>
                    <a:pt x="295" y="765"/>
                    <a:pt x="374" y="788"/>
                    <a:pt x="453" y="788"/>
                  </a:cubicBezTo>
                  <a:lnTo>
                    <a:pt x="465" y="788"/>
                  </a:lnTo>
                  <a:cubicBezTo>
                    <a:pt x="543" y="788"/>
                    <a:pt x="566" y="776"/>
                    <a:pt x="634" y="743"/>
                  </a:cubicBezTo>
                  <a:cubicBezTo>
                    <a:pt x="759" y="686"/>
                    <a:pt x="849" y="539"/>
                    <a:pt x="849" y="404"/>
                  </a:cubicBezTo>
                  <a:cubicBezTo>
                    <a:pt x="837" y="268"/>
                    <a:pt x="781" y="120"/>
                    <a:pt x="656" y="53"/>
                  </a:cubicBezTo>
                  <a:cubicBezTo>
                    <a:pt x="597" y="17"/>
                    <a:pt x="529" y="0"/>
                    <a:pt x="460"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0"/>
            <p:cNvSpPr/>
            <p:nvPr/>
          </p:nvSpPr>
          <p:spPr>
            <a:xfrm>
              <a:off x="7118392" y="2408008"/>
              <a:ext cx="110820" cy="110274"/>
            </a:xfrm>
            <a:custGeom>
              <a:avLst/>
              <a:gdLst/>
              <a:ahLst/>
              <a:cxnLst/>
              <a:rect l="l" t="t" r="r" b="b"/>
              <a:pathLst>
                <a:path w="612" h="609" extrusionOk="0">
                  <a:moveTo>
                    <a:pt x="295" y="1"/>
                  </a:moveTo>
                  <a:cubicBezTo>
                    <a:pt x="270" y="1"/>
                    <a:pt x="246" y="4"/>
                    <a:pt x="227" y="14"/>
                  </a:cubicBezTo>
                  <a:cubicBezTo>
                    <a:pt x="148" y="37"/>
                    <a:pt x="91" y="82"/>
                    <a:pt x="46" y="150"/>
                  </a:cubicBezTo>
                  <a:cubicBezTo>
                    <a:pt x="13" y="229"/>
                    <a:pt x="1" y="296"/>
                    <a:pt x="13" y="376"/>
                  </a:cubicBezTo>
                  <a:cubicBezTo>
                    <a:pt x="35" y="455"/>
                    <a:pt x="81" y="523"/>
                    <a:pt x="148" y="568"/>
                  </a:cubicBezTo>
                  <a:cubicBezTo>
                    <a:pt x="194" y="598"/>
                    <a:pt x="244" y="608"/>
                    <a:pt x="297" y="608"/>
                  </a:cubicBezTo>
                  <a:cubicBezTo>
                    <a:pt x="322" y="608"/>
                    <a:pt x="348" y="606"/>
                    <a:pt x="375" y="602"/>
                  </a:cubicBezTo>
                  <a:cubicBezTo>
                    <a:pt x="476" y="590"/>
                    <a:pt x="555" y="500"/>
                    <a:pt x="589" y="399"/>
                  </a:cubicBezTo>
                  <a:lnTo>
                    <a:pt x="589" y="376"/>
                  </a:lnTo>
                  <a:cubicBezTo>
                    <a:pt x="612" y="308"/>
                    <a:pt x="612" y="229"/>
                    <a:pt x="566" y="161"/>
                  </a:cubicBezTo>
                  <a:cubicBezTo>
                    <a:pt x="521" y="93"/>
                    <a:pt x="465" y="37"/>
                    <a:pt x="397" y="14"/>
                  </a:cubicBezTo>
                  <a:cubicBezTo>
                    <a:pt x="364" y="7"/>
                    <a:pt x="328" y="1"/>
                    <a:pt x="295"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0"/>
            <p:cNvSpPr/>
            <p:nvPr/>
          </p:nvSpPr>
          <p:spPr>
            <a:xfrm>
              <a:off x="6719290" y="2266225"/>
              <a:ext cx="45270" cy="28610"/>
            </a:xfrm>
            <a:custGeom>
              <a:avLst/>
              <a:gdLst/>
              <a:ahLst/>
              <a:cxnLst/>
              <a:rect l="l" t="t" r="r" b="b"/>
              <a:pathLst>
                <a:path w="250" h="158" extrusionOk="0">
                  <a:moveTo>
                    <a:pt x="131" y="1"/>
                  </a:moveTo>
                  <a:cubicBezTo>
                    <a:pt x="117" y="1"/>
                    <a:pt x="104" y="2"/>
                    <a:pt x="91" y="6"/>
                  </a:cubicBezTo>
                  <a:cubicBezTo>
                    <a:pt x="46" y="28"/>
                    <a:pt x="0" y="73"/>
                    <a:pt x="23" y="119"/>
                  </a:cubicBezTo>
                  <a:cubicBezTo>
                    <a:pt x="28" y="147"/>
                    <a:pt x="45" y="158"/>
                    <a:pt x="65" y="158"/>
                  </a:cubicBezTo>
                  <a:cubicBezTo>
                    <a:pt x="85" y="158"/>
                    <a:pt x="107" y="147"/>
                    <a:pt x="124" y="129"/>
                  </a:cubicBezTo>
                  <a:cubicBezTo>
                    <a:pt x="147" y="107"/>
                    <a:pt x="169" y="96"/>
                    <a:pt x="204" y="96"/>
                  </a:cubicBezTo>
                  <a:cubicBezTo>
                    <a:pt x="249" y="96"/>
                    <a:pt x="249" y="39"/>
                    <a:pt x="215" y="16"/>
                  </a:cubicBezTo>
                  <a:cubicBezTo>
                    <a:pt x="191" y="9"/>
                    <a:pt x="162" y="1"/>
                    <a:pt x="131"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0"/>
            <p:cNvSpPr/>
            <p:nvPr/>
          </p:nvSpPr>
          <p:spPr>
            <a:xfrm>
              <a:off x="7038716" y="2233631"/>
              <a:ext cx="38932" cy="22272"/>
            </a:xfrm>
            <a:custGeom>
              <a:avLst/>
              <a:gdLst/>
              <a:ahLst/>
              <a:cxnLst/>
              <a:rect l="l" t="t" r="r" b="b"/>
              <a:pathLst>
                <a:path w="215" h="123" extrusionOk="0">
                  <a:moveTo>
                    <a:pt x="97" y="0"/>
                  </a:moveTo>
                  <a:cubicBezTo>
                    <a:pt x="84" y="0"/>
                    <a:pt x="70" y="2"/>
                    <a:pt x="56" y="5"/>
                  </a:cubicBezTo>
                  <a:cubicBezTo>
                    <a:pt x="23" y="15"/>
                    <a:pt x="0" y="50"/>
                    <a:pt x="11" y="95"/>
                  </a:cubicBezTo>
                  <a:cubicBezTo>
                    <a:pt x="19" y="103"/>
                    <a:pt x="27" y="111"/>
                    <a:pt x="35" y="111"/>
                  </a:cubicBezTo>
                  <a:cubicBezTo>
                    <a:pt x="39" y="111"/>
                    <a:pt x="42" y="109"/>
                    <a:pt x="46" y="106"/>
                  </a:cubicBezTo>
                  <a:lnTo>
                    <a:pt x="91" y="106"/>
                  </a:lnTo>
                  <a:cubicBezTo>
                    <a:pt x="107" y="114"/>
                    <a:pt x="117" y="122"/>
                    <a:pt x="130" y="122"/>
                  </a:cubicBezTo>
                  <a:cubicBezTo>
                    <a:pt x="135" y="122"/>
                    <a:pt x="140" y="121"/>
                    <a:pt x="147" y="118"/>
                  </a:cubicBezTo>
                  <a:cubicBezTo>
                    <a:pt x="181" y="118"/>
                    <a:pt x="215" y="83"/>
                    <a:pt x="192" y="50"/>
                  </a:cubicBezTo>
                  <a:cubicBezTo>
                    <a:pt x="175" y="15"/>
                    <a:pt x="138" y="0"/>
                    <a:pt x="9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0"/>
            <p:cNvSpPr/>
            <p:nvPr/>
          </p:nvSpPr>
          <p:spPr>
            <a:xfrm>
              <a:off x="6743736" y="2344269"/>
              <a:ext cx="121866" cy="80759"/>
            </a:xfrm>
            <a:custGeom>
              <a:avLst/>
              <a:gdLst/>
              <a:ahLst/>
              <a:cxnLst/>
              <a:rect l="l" t="t" r="r" b="b"/>
              <a:pathLst>
                <a:path w="673" h="446" extrusionOk="0">
                  <a:moveTo>
                    <a:pt x="265" y="0"/>
                  </a:moveTo>
                  <a:cubicBezTo>
                    <a:pt x="245" y="0"/>
                    <a:pt x="225" y="2"/>
                    <a:pt x="205" y="4"/>
                  </a:cubicBezTo>
                  <a:cubicBezTo>
                    <a:pt x="24" y="38"/>
                    <a:pt x="1" y="264"/>
                    <a:pt x="12" y="411"/>
                  </a:cubicBezTo>
                  <a:cubicBezTo>
                    <a:pt x="12" y="434"/>
                    <a:pt x="32" y="445"/>
                    <a:pt x="52" y="445"/>
                  </a:cubicBezTo>
                  <a:cubicBezTo>
                    <a:pt x="72" y="445"/>
                    <a:pt x="91" y="434"/>
                    <a:pt x="91" y="411"/>
                  </a:cubicBezTo>
                  <a:cubicBezTo>
                    <a:pt x="80" y="298"/>
                    <a:pt x="80" y="140"/>
                    <a:pt x="205" y="95"/>
                  </a:cubicBezTo>
                  <a:cubicBezTo>
                    <a:pt x="235" y="81"/>
                    <a:pt x="266" y="74"/>
                    <a:pt x="298" y="74"/>
                  </a:cubicBezTo>
                  <a:cubicBezTo>
                    <a:pt x="417" y="74"/>
                    <a:pt x="535" y="166"/>
                    <a:pt x="589" y="264"/>
                  </a:cubicBezTo>
                  <a:cubicBezTo>
                    <a:pt x="596" y="278"/>
                    <a:pt x="607" y="283"/>
                    <a:pt x="618" y="283"/>
                  </a:cubicBezTo>
                  <a:cubicBezTo>
                    <a:pt x="644" y="283"/>
                    <a:pt x="673" y="254"/>
                    <a:pt x="657" y="230"/>
                  </a:cubicBezTo>
                  <a:cubicBezTo>
                    <a:pt x="577" y="79"/>
                    <a:pt x="425" y="0"/>
                    <a:pt x="265"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0"/>
            <p:cNvSpPr/>
            <p:nvPr/>
          </p:nvSpPr>
          <p:spPr>
            <a:xfrm>
              <a:off x="7028395" y="2300086"/>
              <a:ext cx="93075" cy="65368"/>
            </a:xfrm>
            <a:custGeom>
              <a:avLst/>
              <a:gdLst/>
              <a:ahLst/>
              <a:cxnLst/>
              <a:rect l="l" t="t" r="r" b="b"/>
              <a:pathLst>
                <a:path w="514" h="361" extrusionOk="0">
                  <a:moveTo>
                    <a:pt x="218" y="0"/>
                  </a:moveTo>
                  <a:cubicBezTo>
                    <a:pt x="195" y="0"/>
                    <a:pt x="172" y="3"/>
                    <a:pt x="148" y="10"/>
                  </a:cubicBezTo>
                  <a:cubicBezTo>
                    <a:pt x="23" y="56"/>
                    <a:pt x="12" y="214"/>
                    <a:pt x="0" y="327"/>
                  </a:cubicBezTo>
                  <a:cubicBezTo>
                    <a:pt x="0" y="350"/>
                    <a:pt x="20" y="361"/>
                    <a:pt x="40" y="361"/>
                  </a:cubicBezTo>
                  <a:cubicBezTo>
                    <a:pt x="60" y="361"/>
                    <a:pt x="80" y="350"/>
                    <a:pt x="80" y="327"/>
                  </a:cubicBezTo>
                  <a:cubicBezTo>
                    <a:pt x="80" y="248"/>
                    <a:pt x="91" y="146"/>
                    <a:pt x="159" y="90"/>
                  </a:cubicBezTo>
                  <a:cubicBezTo>
                    <a:pt x="181" y="78"/>
                    <a:pt x="203" y="72"/>
                    <a:pt x="223" y="72"/>
                  </a:cubicBezTo>
                  <a:cubicBezTo>
                    <a:pt x="318" y="72"/>
                    <a:pt x="393" y="183"/>
                    <a:pt x="430" y="248"/>
                  </a:cubicBezTo>
                  <a:cubicBezTo>
                    <a:pt x="438" y="263"/>
                    <a:pt x="450" y="269"/>
                    <a:pt x="463" y="269"/>
                  </a:cubicBezTo>
                  <a:cubicBezTo>
                    <a:pt x="488" y="269"/>
                    <a:pt x="513" y="244"/>
                    <a:pt x="498" y="214"/>
                  </a:cubicBezTo>
                  <a:cubicBezTo>
                    <a:pt x="440" y="99"/>
                    <a:pt x="343" y="0"/>
                    <a:pt x="218"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0"/>
            <p:cNvSpPr/>
            <p:nvPr/>
          </p:nvSpPr>
          <p:spPr>
            <a:xfrm>
              <a:off x="6809287" y="2539469"/>
              <a:ext cx="160798" cy="108464"/>
            </a:xfrm>
            <a:custGeom>
              <a:avLst/>
              <a:gdLst/>
              <a:ahLst/>
              <a:cxnLst/>
              <a:rect l="l" t="t" r="r" b="b"/>
              <a:pathLst>
                <a:path w="888" h="599" extrusionOk="0">
                  <a:moveTo>
                    <a:pt x="51" y="1"/>
                  </a:moveTo>
                  <a:cubicBezTo>
                    <a:pt x="32" y="1"/>
                    <a:pt x="12" y="12"/>
                    <a:pt x="12" y="34"/>
                  </a:cubicBezTo>
                  <a:cubicBezTo>
                    <a:pt x="1" y="226"/>
                    <a:pt x="57" y="396"/>
                    <a:pt x="215" y="520"/>
                  </a:cubicBezTo>
                  <a:cubicBezTo>
                    <a:pt x="288" y="577"/>
                    <a:pt x="366" y="599"/>
                    <a:pt x="444" y="599"/>
                  </a:cubicBezTo>
                  <a:cubicBezTo>
                    <a:pt x="584" y="599"/>
                    <a:pt x="726" y="529"/>
                    <a:pt x="848" y="464"/>
                  </a:cubicBezTo>
                  <a:cubicBezTo>
                    <a:pt x="887" y="445"/>
                    <a:pt x="859" y="392"/>
                    <a:pt x="822" y="392"/>
                  </a:cubicBezTo>
                  <a:cubicBezTo>
                    <a:pt x="816" y="392"/>
                    <a:pt x="810" y="393"/>
                    <a:pt x="803" y="396"/>
                  </a:cubicBezTo>
                  <a:cubicBezTo>
                    <a:pt x="688" y="461"/>
                    <a:pt x="573" y="516"/>
                    <a:pt x="456" y="516"/>
                  </a:cubicBezTo>
                  <a:cubicBezTo>
                    <a:pt x="388" y="516"/>
                    <a:pt x="320" y="498"/>
                    <a:pt x="250" y="452"/>
                  </a:cubicBezTo>
                  <a:cubicBezTo>
                    <a:pt x="114" y="362"/>
                    <a:pt x="80" y="181"/>
                    <a:pt x="91" y="34"/>
                  </a:cubicBezTo>
                  <a:cubicBezTo>
                    <a:pt x="91" y="12"/>
                    <a:pt x="71" y="1"/>
                    <a:pt x="51"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0"/>
            <p:cNvSpPr/>
            <p:nvPr/>
          </p:nvSpPr>
          <p:spPr>
            <a:xfrm>
              <a:off x="6955782" y="2426478"/>
              <a:ext cx="97420" cy="75508"/>
            </a:xfrm>
            <a:custGeom>
              <a:avLst/>
              <a:gdLst/>
              <a:ahLst/>
              <a:cxnLst/>
              <a:rect l="l" t="t" r="r" b="b"/>
              <a:pathLst>
                <a:path w="538" h="417" extrusionOk="0">
                  <a:moveTo>
                    <a:pt x="285" y="0"/>
                  </a:moveTo>
                  <a:cubicBezTo>
                    <a:pt x="201" y="0"/>
                    <a:pt x="110" y="35"/>
                    <a:pt x="39" y="70"/>
                  </a:cubicBezTo>
                  <a:cubicBezTo>
                    <a:pt x="1" y="90"/>
                    <a:pt x="29" y="143"/>
                    <a:pt x="66" y="143"/>
                  </a:cubicBezTo>
                  <a:cubicBezTo>
                    <a:pt x="72" y="143"/>
                    <a:pt x="78" y="141"/>
                    <a:pt x="85" y="138"/>
                  </a:cubicBezTo>
                  <a:cubicBezTo>
                    <a:pt x="138" y="108"/>
                    <a:pt x="206" y="83"/>
                    <a:pt x="272" y="83"/>
                  </a:cubicBezTo>
                  <a:cubicBezTo>
                    <a:pt x="305" y="83"/>
                    <a:pt x="338" y="89"/>
                    <a:pt x="368" y="104"/>
                  </a:cubicBezTo>
                  <a:cubicBezTo>
                    <a:pt x="469" y="149"/>
                    <a:pt x="401" y="285"/>
                    <a:pt x="368" y="353"/>
                  </a:cubicBezTo>
                  <a:cubicBezTo>
                    <a:pt x="352" y="385"/>
                    <a:pt x="375" y="417"/>
                    <a:pt x="402" y="417"/>
                  </a:cubicBezTo>
                  <a:cubicBezTo>
                    <a:pt x="414" y="417"/>
                    <a:pt x="426" y="411"/>
                    <a:pt x="436" y="398"/>
                  </a:cubicBezTo>
                  <a:cubicBezTo>
                    <a:pt x="492" y="285"/>
                    <a:pt x="537" y="138"/>
                    <a:pt x="424" y="48"/>
                  </a:cubicBezTo>
                  <a:cubicBezTo>
                    <a:pt x="385" y="13"/>
                    <a:pt x="337" y="0"/>
                    <a:pt x="285"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0"/>
            <p:cNvSpPr/>
            <p:nvPr/>
          </p:nvSpPr>
          <p:spPr>
            <a:xfrm>
              <a:off x="6368175" y="2494924"/>
              <a:ext cx="220192" cy="223627"/>
            </a:xfrm>
            <a:custGeom>
              <a:avLst/>
              <a:gdLst/>
              <a:ahLst/>
              <a:cxnLst/>
              <a:rect l="l" t="t" r="r" b="b"/>
              <a:pathLst>
                <a:path w="1216" h="1235" extrusionOk="0">
                  <a:moveTo>
                    <a:pt x="646" y="1"/>
                  </a:moveTo>
                  <a:cubicBezTo>
                    <a:pt x="566" y="1"/>
                    <a:pt x="480" y="19"/>
                    <a:pt x="390" y="65"/>
                  </a:cubicBezTo>
                  <a:cubicBezTo>
                    <a:pt x="0" y="260"/>
                    <a:pt x="80" y="1234"/>
                    <a:pt x="810" y="1234"/>
                  </a:cubicBezTo>
                  <a:cubicBezTo>
                    <a:pt x="928" y="1234"/>
                    <a:pt x="1063" y="1209"/>
                    <a:pt x="1216" y="1151"/>
                  </a:cubicBezTo>
                  <a:lnTo>
                    <a:pt x="1181" y="280"/>
                  </a:lnTo>
                  <a:cubicBezTo>
                    <a:pt x="1181" y="280"/>
                    <a:pt x="959" y="1"/>
                    <a:pt x="646" y="1"/>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0"/>
            <p:cNvSpPr/>
            <p:nvPr/>
          </p:nvSpPr>
          <p:spPr>
            <a:xfrm>
              <a:off x="6442780" y="2540374"/>
              <a:ext cx="127117" cy="138341"/>
            </a:xfrm>
            <a:custGeom>
              <a:avLst/>
              <a:gdLst/>
              <a:ahLst/>
              <a:cxnLst/>
              <a:rect l="l" t="t" r="r" b="b"/>
              <a:pathLst>
                <a:path w="702" h="764" extrusionOk="0">
                  <a:moveTo>
                    <a:pt x="422" y="420"/>
                  </a:moveTo>
                  <a:cubicBezTo>
                    <a:pt x="431" y="420"/>
                    <a:pt x="442" y="421"/>
                    <a:pt x="453" y="425"/>
                  </a:cubicBezTo>
                  <a:cubicBezTo>
                    <a:pt x="498" y="447"/>
                    <a:pt x="532" y="470"/>
                    <a:pt x="566" y="493"/>
                  </a:cubicBezTo>
                  <a:cubicBezTo>
                    <a:pt x="577" y="538"/>
                    <a:pt x="588" y="595"/>
                    <a:pt x="600" y="640"/>
                  </a:cubicBezTo>
                  <a:lnTo>
                    <a:pt x="588" y="640"/>
                  </a:lnTo>
                  <a:cubicBezTo>
                    <a:pt x="554" y="650"/>
                    <a:pt x="518" y="657"/>
                    <a:pt x="483" y="657"/>
                  </a:cubicBezTo>
                  <a:cubicBezTo>
                    <a:pt x="438" y="657"/>
                    <a:pt x="394" y="644"/>
                    <a:pt x="362" y="606"/>
                  </a:cubicBezTo>
                  <a:cubicBezTo>
                    <a:pt x="301" y="535"/>
                    <a:pt x="340" y="420"/>
                    <a:pt x="422" y="420"/>
                  </a:cubicBezTo>
                  <a:close/>
                  <a:moveTo>
                    <a:pt x="181" y="1"/>
                  </a:moveTo>
                  <a:cubicBezTo>
                    <a:pt x="122" y="1"/>
                    <a:pt x="64" y="19"/>
                    <a:pt x="12" y="63"/>
                  </a:cubicBezTo>
                  <a:cubicBezTo>
                    <a:pt x="0" y="63"/>
                    <a:pt x="0" y="75"/>
                    <a:pt x="12" y="75"/>
                  </a:cubicBezTo>
                  <a:cubicBezTo>
                    <a:pt x="34" y="73"/>
                    <a:pt x="55" y="73"/>
                    <a:pt x="76" y="73"/>
                  </a:cubicBezTo>
                  <a:cubicBezTo>
                    <a:pt x="237" y="73"/>
                    <a:pt x="364" y="117"/>
                    <a:pt x="464" y="266"/>
                  </a:cubicBezTo>
                  <a:lnTo>
                    <a:pt x="532" y="402"/>
                  </a:lnTo>
                  <a:cubicBezTo>
                    <a:pt x="486" y="383"/>
                    <a:pt x="429" y="363"/>
                    <a:pt x="376" y="363"/>
                  </a:cubicBezTo>
                  <a:cubicBezTo>
                    <a:pt x="337" y="363"/>
                    <a:pt x="300" y="374"/>
                    <a:pt x="272" y="402"/>
                  </a:cubicBezTo>
                  <a:cubicBezTo>
                    <a:pt x="193" y="482"/>
                    <a:pt x="226" y="606"/>
                    <a:pt x="294" y="674"/>
                  </a:cubicBezTo>
                  <a:cubicBezTo>
                    <a:pt x="359" y="739"/>
                    <a:pt x="431" y="763"/>
                    <a:pt x="512" y="763"/>
                  </a:cubicBezTo>
                  <a:cubicBezTo>
                    <a:pt x="543" y="763"/>
                    <a:pt x="576" y="759"/>
                    <a:pt x="611" y="753"/>
                  </a:cubicBezTo>
                  <a:cubicBezTo>
                    <a:pt x="623" y="753"/>
                    <a:pt x="633" y="753"/>
                    <a:pt x="645" y="741"/>
                  </a:cubicBezTo>
                  <a:cubicBezTo>
                    <a:pt x="656" y="741"/>
                    <a:pt x="679" y="731"/>
                    <a:pt x="679" y="708"/>
                  </a:cubicBezTo>
                  <a:cubicBezTo>
                    <a:pt x="701" y="504"/>
                    <a:pt x="633" y="278"/>
                    <a:pt x="487" y="143"/>
                  </a:cubicBezTo>
                  <a:cubicBezTo>
                    <a:pt x="399" y="62"/>
                    <a:pt x="288" y="1"/>
                    <a:pt x="181"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0"/>
            <p:cNvSpPr/>
            <p:nvPr/>
          </p:nvSpPr>
          <p:spPr>
            <a:xfrm>
              <a:off x="5982654" y="2422675"/>
              <a:ext cx="656773" cy="616558"/>
            </a:xfrm>
            <a:custGeom>
              <a:avLst/>
              <a:gdLst/>
              <a:ahLst/>
              <a:cxnLst/>
              <a:rect l="l" t="t" r="r" b="b"/>
              <a:pathLst>
                <a:path w="3627" h="3405" extrusionOk="0">
                  <a:moveTo>
                    <a:pt x="318" y="0"/>
                  </a:moveTo>
                  <a:cubicBezTo>
                    <a:pt x="301" y="0"/>
                    <a:pt x="291" y="11"/>
                    <a:pt x="291" y="34"/>
                  </a:cubicBezTo>
                  <a:cubicBezTo>
                    <a:pt x="291" y="159"/>
                    <a:pt x="608" y="544"/>
                    <a:pt x="608" y="544"/>
                  </a:cubicBezTo>
                  <a:cubicBezTo>
                    <a:pt x="495" y="521"/>
                    <a:pt x="404" y="453"/>
                    <a:pt x="234" y="261"/>
                  </a:cubicBezTo>
                  <a:cubicBezTo>
                    <a:pt x="162" y="173"/>
                    <a:pt x="100" y="136"/>
                    <a:pt x="61" y="136"/>
                  </a:cubicBezTo>
                  <a:cubicBezTo>
                    <a:pt x="10" y="136"/>
                    <a:pt x="1" y="202"/>
                    <a:pt x="65" y="306"/>
                  </a:cubicBezTo>
                  <a:cubicBezTo>
                    <a:pt x="166" y="487"/>
                    <a:pt x="472" y="793"/>
                    <a:pt x="472" y="793"/>
                  </a:cubicBezTo>
                  <a:cubicBezTo>
                    <a:pt x="342" y="784"/>
                    <a:pt x="132" y="595"/>
                    <a:pt x="72" y="595"/>
                  </a:cubicBezTo>
                  <a:cubicBezTo>
                    <a:pt x="54" y="595"/>
                    <a:pt x="49" y="612"/>
                    <a:pt x="65" y="657"/>
                  </a:cubicBezTo>
                  <a:cubicBezTo>
                    <a:pt x="189" y="1041"/>
                    <a:pt x="879" y="1256"/>
                    <a:pt x="879" y="1256"/>
                  </a:cubicBezTo>
                  <a:cubicBezTo>
                    <a:pt x="879" y="1256"/>
                    <a:pt x="1467" y="3326"/>
                    <a:pt x="3412" y="3404"/>
                  </a:cubicBezTo>
                  <a:lnTo>
                    <a:pt x="3627" y="2567"/>
                  </a:lnTo>
                  <a:cubicBezTo>
                    <a:pt x="1772" y="2285"/>
                    <a:pt x="1229" y="1109"/>
                    <a:pt x="1229" y="1109"/>
                  </a:cubicBezTo>
                  <a:cubicBezTo>
                    <a:pt x="1274" y="734"/>
                    <a:pt x="962" y="56"/>
                    <a:pt x="874" y="56"/>
                  </a:cubicBezTo>
                  <a:cubicBezTo>
                    <a:pt x="871" y="56"/>
                    <a:pt x="869" y="56"/>
                    <a:pt x="868" y="57"/>
                  </a:cubicBezTo>
                  <a:cubicBezTo>
                    <a:pt x="778" y="91"/>
                    <a:pt x="943" y="555"/>
                    <a:pt x="904" y="555"/>
                  </a:cubicBezTo>
                  <a:cubicBezTo>
                    <a:pt x="903" y="555"/>
                    <a:pt x="903" y="555"/>
                    <a:pt x="902" y="555"/>
                  </a:cubicBezTo>
                  <a:cubicBezTo>
                    <a:pt x="857" y="532"/>
                    <a:pt x="585" y="250"/>
                    <a:pt x="495" y="137"/>
                  </a:cubicBezTo>
                  <a:cubicBezTo>
                    <a:pt x="432" y="57"/>
                    <a:pt x="357" y="0"/>
                    <a:pt x="318"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0"/>
            <p:cNvSpPr/>
            <p:nvPr/>
          </p:nvSpPr>
          <p:spPr>
            <a:xfrm>
              <a:off x="6401856" y="2869209"/>
              <a:ext cx="237576" cy="170029"/>
            </a:xfrm>
            <a:custGeom>
              <a:avLst/>
              <a:gdLst/>
              <a:ahLst/>
              <a:cxnLst/>
              <a:rect l="l" t="t" r="r" b="b"/>
              <a:pathLst>
                <a:path w="1312" h="939" extrusionOk="0">
                  <a:moveTo>
                    <a:pt x="792" y="0"/>
                  </a:moveTo>
                  <a:cubicBezTo>
                    <a:pt x="555" y="272"/>
                    <a:pt x="317" y="486"/>
                    <a:pt x="0" y="644"/>
                  </a:cubicBezTo>
                  <a:cubicBezTo>
                    <a:pt x="306" y="803"/>
                    <a:pt x="668" y="916"/>
                    <a:pt x="1097" y="938"/>
                  </a:cubicBezTo>
                  <a:lnTo>
                    <a:pt x="1312" y="101"/>
                  </a:lnTo>
                  <a:cubicBezTo>
                    <a:pt x="1131" y="79"/>
                    <a:pt x="962" y="45"/>
                    <a:pt x="792"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0"/>
            <p:cNvSpPr/>
            <p:nvPr/>
          </p:nvSpPr>
          <p:spPr>
            <a:xfrm>
              <a:off x="6549255" y="2850558"/>
              <a:ext cx="280672" cy="219824"/>
            </a:xfrm>
            <a:custGeom>
              <a:avLst/>
              <a:gdLst/>
              <a:ahLst/>
              <a:cxnLst/>
              <a:rect l="l" t="t" r="r" b="b"/>
              <a:pathLst>
                <a:path w="1550" h="1214" extrusionOk="0">
                  <a:moveTo>
                    <a:pt x="148" y="1"/>
                  </a:moveTo>
                  <a:lnTo>
                    <a:pt x="0" y="1109"/>
                  </a:lnTo>
                  <a:cubicBezTo>
                    <a:pt x="158" y="1172"/>
                    <a:pt x="564" y="1213"/>
                    <a:pt x="845" y="1213"/>
                  </a:cubicBezTo>
                  <a:cubicBezTo>
                    <a:pt x="966" y="1213"/>
                    <a:pt x="1064" y="1206"/>
                    <a:pt x="1108" y="1189"/>
                  </a:cubicBezTo>
                  <a:cubicBezTo>
                    <a:pt x="1550" y="1053"/>
                    <a:pt x="1222" y="408"/>
                    <a:pt x="1041" y="307"/>
                  </a:cubicBezTo>
                  <a:cubicBezTo>
                    <a:pt x="668" y="114"/>
                    <a:pt x="148" y="1"/>
                    <a:pt x="148"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0"/>
            <p:cNvSpPr/>
            <p:nvPr/>
          </p:nvSpPr>
          <p:spPr>
            <a:xfrm>
              <a:off x="6549255" y="2850558"/>
              <a:ext cx="49253" cy="209141"/>
            </a:xfrm>
            <a:custGeom>
              <a:avLst/>
              <a:gdLst/>
              <a:ahLst/>
              <a:cxnLst/>
              <a:rect l="l" t="t" r="r" b="b"/>
              <a:pathLst>
                <a:path w="272" h="1155" extrusionOk="0">
                  <a:moveTo>
                    <a:pt x="148" y="1"/>
                  </a:moveTo>
                  <a:lnTo>
                    <a:pt x="0" y="1109"/>
                  </a:lnTo>
                  <a:cubicBezTo>
                    <a:pt x="35" y="1121"/>
                    <a:pt x="91" y="1143"/>
                    <a:pt x="148" y="1154"/>
                  </a:cubicBezTo>
                  <a:cubicBezTo>
                    <a:pt x="170" y="951"/>
                    <a:pt x="193" y="747"/>
                    <a:pt x="226" y="544"/>
                  </a:cubicBezTo>
                  <a:cubicBezTo>
                    <a:pt x="249" y="363"/>
                    <a:pt x="272" y="171"/>
                    <a:pt x="204" y="13"/>
                  </a:cubicBezTo>
                  <a:cubicBezTo>
                    <a:pt x="170" y="1"/>
                    <a:pt x="148" y="1"/>
                    <a:pt x="148"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3" name="Google Shape;2013;p70"/>
          <p:cNvGrpSpPr/>
          <p:nvPr/>
        </p:nvGrpSpPr>
        <p:grpSpPr>
          <a:xfrm>
            <a:off x="6746041" y="-211160"/>
            <a:ext cx="842792" cy="842769"/>
            <a:chOff x="6447070" y="852359"/>
            <a:chExt cx="589778" cy="589761"/>
          </a:xfrm>
        </p:grpSpPr>
        <p:sp>
          <p:nvSpPr>
            <p:cNvPr id="2014" name="Google Shape;2014;p70"/>
            <p:cNvSpPr/>
            <p:nvPr/>
          </p:nvSpPr>
          <p:spPr>
            <a:xfrm>
              <a:off x="6447070" y="852359"/>
              <a:ext cx="589778" cy="589761"/>
            </a:xfrm>
            <a:custGeom>
              <a:avLst/>
              <a:gdLst/>
              <a:ahLst/>
              <a:cxnLst/>
              <a:rect l="l" t="t" r="r" b="b"/>
              <a:pathLst>
                <a:path w="3257" h="3257" extrusionOk="0">
                  <a:moveTo>
                    <a:pt x="1628" y="0"/>
                  </a:moveTo>
                  <a:cubicBezTo>
                    <a:pt x="736" y="0"/>
                    <a:pt x="0" y="724"/>
                    <a:pt x="0" y="1628"/>
                  </a:cubicBezTo>
                  <a:cubicBezTo>
                    <a:pt x="0" y="2522"/>
                    <a:pt x="736" y="3257"/>
                    <a:pt x="1628" y="3257"/>
                  </a:cubicBezTo>
                  <a:cubicBezTo>
                    <a:pt x="2533" y="3257"/>
                    <a:pt x="3257" y="2522"/>
                    <a:pt x="3257" y="1628"/>
                  </a:cubicBezTo>
                  <a:cubicBezTo>
                    <a:pt x="3257" y="724"/>
                    <a:pt x="2533" y="0"/>
                    <a:pt x="16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0"/>
            <p:cNvSpPr/>
            <p:nvPr/>
          </p:nvSpPr>
          <p:spPr>
            <a:xfrm>
              <a:off x="6483829" y="852359"/>
              <a:ext cx="553018" cy="581613"/>
            </a:xfrm>
            <a:custGeom>
              <a:avLst/>
              <a:gdLst/>
              <a:ahLst/>
              <a:cxnLst/>
              <a:rect l="l" t="t" r="r" b="b"/>
              <a:pathLst>
                <a:path w="3054" h="3212" extrusionOk="0">
                  <a:moveTo>
                    <a:pt x="1324" y="0"/>
                  </a:moveTo>
                  <a:cubicBezTo>
                    <a:pt x="1267" y="12"/>
                    <a:pt x="1211" y="12"/>
                    <a:pt x="1143" y="23"/>
                  </a:cubicBezTo>
                  <a:cubicBezTo>
                    <a:pt x="1810" y="329"/>
                    <a:pt x="2251" y="973"/>
                    <a:pt x="2421" y="1685"/>
                  </a:cubicBezTo>
                  <a:cubicBezTo>
                    <a:pt x="2284" y="1848"/>
                    <a:pt x="2095" y="1978"/>
                    <a:pt x="1884" y="1978"/>
                  </a:cubicBezTo>
                  <a:cubicBezTo>
                    <a:pt x="1816" y="1978"/>
                    <a:pt x="1746" y="1964"/>
                    <a:pt x="1674" y="1934"/>
                  </a:cubicBezTo>
                  <a:cubicBezTo>
                    <a:pt x="1437" y="1821"/>
                    <a:pt x="1347" y="1515"/>
                    <a:pt x="1222" y="1301"/>
                  </a:cubicBezTo>
                  <a:cubicBezTo>
                    <a:pt x="1018" y="917"/>
                    <a:pt x="668" y="668"/>
                    <a:pt x="295" y="452"/>
                  </a:cubicBezTo>
                  <a:cubicBezTo>
                    <a:pt x="272" y="487"/>
                    <a:pt x="249" y="509"/>
                    <a:pt x="227" y="532"/>
                  </a:cubicBezTo>
                  <a:cubicBezTo>
                    <a:pt x="408" y="645"/>
                    <a:pt x="589" y="758"/>
                    <a:pt x="759" y="894"/>
                  </a:cubicBezTo>
                  <a:cubicBezTo>
                    <a:pt x="216" y="1154"/>
                    <a:pt x="1" y="1832"/>
                    <a:pt x="23" y="2443"/>
                  </a:cubicBezTo>
                  <a:cubicBezTo>
                    <a:pt x="58" y="2500"/>
                    <a:pt x="91" y="2556"/>
                    <a:pt x="136" y="2613"/>
                  </a:cubicBezTo>
                  <a:cubicBezTo>
                    <a:pt x="68" y="1990"/>
                    <a:pt x="249" y="1211"/>
                    <a:pt x="849" y="973"/>
                  </a:cubicBezTo>
                  <a:cubicBezTo>
                    <a:pt x="860" y="984"/>
                    <a:pt x="883" y="995"/>
                    <a:pt x="894" y="1018"/>
                  </a:cubicBezTo>
                  <a:cubicBezTo>
                    <a:pt x="1098" y="1211"/>
                    <a:pt x="1177" y="1482"/>
                    <a:pt x="1324" y="1719"/>
                  </a:cubicBezTo>
                  <a:cubicBezTo>
                    <a:pt x="973" y="1855"/>
                    <a:pt x="860" y="2239"/>
                    <a:pt x="1053" y="2522"/>
                  </a:cubicBezTo>
                  <a:cubicBezTo>
                    <a:pt x="849" y="2703"/>
                    <a:pt x="827" y="2963"/>
                    <a:pt x="917" y="3178"/>
                  </a:cubicBezTo>
                  <a:lnTo>
                    <a:pt x="1053" y="3212"/>
                  </a:lnTo>
                  <a:cubicBezTo>
                    <a:pt x="928" y="3020"/>
                    <a:pt x="917" y="2771"/>
                    <a:pt x="1109" y="2601"/>
                  </a:cubicBezTo>
                  <a:cubicBezTo>
                    <a:pt x="1131" y="2624"/>
                    <a:pt x="1166" y="2646"/>
                    <a:pt x="1188" y="2669"/>
                  </a:cubicBezTo>
                  <a:cubicBezTo>
                    <a:pt x="1401" y="2825"/>
                    <a:pt x="1654" y="2881"/>
                    <a:pt x="1917" y="2881"/>
                  </a:cubicBezTo>
                  <a:cubicBezTo>
                    <a:pt x="2130" y="2881"/>
                    <a:pt x="2349" y="2844"/>
                    <a:pt x="2556" y="2794"/>
                  </a:cubicBezTo>
                  <a:cubicBezTo>
                    <a:pt x="2602" y="2748"/>
                    <a:pt x="2647" y="2703"/>
                    <a:pt x="2692" y="2646"/>
                  </a:cubicBezTo>
                  <a:lnTo>
                    <a:pt x="2692" y="2646"/>
                  </a:lnTo>
                  <a:cubicBezTo>
                    <a:pt x="2448" y="2721"/>
                    <a:pt x="2213" y="2765"/>
                    <a:pt x="1959" y="2765"/>
                  </a:cubicBezTo>
                  <a:cubicBezTo>
                    <a:pt x="1907" y="2765"/>
                    <a:pt x="1853" y="2763"/>
                    <a:pt x="1799" y="2759"/>
                  </a:cubicBezTo>
                  <a:cubicBezTo>
                    <a:pt x="1561" y="2748"/>
                    <a:pt x="1324" y="2669"/>
                    <a:pt x="1154" y="2511"/>
                  </a:cubicBezTo>
                  <a:cubicBezTo>
                    <a:pt x="894" y="2284"/>
                    <a:pt x="1121" y="1889"/>
                    <a:pt x="1380" y="1799"/>
                  </a:cubicBezTo>
                  <a:cubicBezTo>
                    <a:pt x="1392" y="1821"/>
                    <a:pt x="1415" y="1832"/>
                    <a:pt x="1425" y="1844"/>
                  </a:cubicBezTo>
                  <a:cubicBezTo>
                    <a:pt x="1566" y="2003"/>
                    <a:pt x="1730" y="2071"/>
                    <a:pt x="1895" y="2071"/>
                  </a:cubicBezTo>
                  <a:cubicBezTo>
                    <a:pt x="2116" y="2071"/>
                    <a:pt x="2338" y="1948"/>
                    <a:pt x="2500" y="1753"/>
                  </a:cubicBezTo>
                  <a:cubicBezTo>
                    <a:pt x="2571" y="1788"/>
                    <a:pt x="2659" y="1806"/>
                    <a:pt x="2743" y="1806"/>
                  </a:cubicBezTo>
                  <a:cubicBezTo>
                    <a:pt x="2793" y="1806"/>
                    <a:pt x="2842" y="1800"/>
                    <a:pt x="2885" y="1787"/>
                  </a:cubicBezTo>
                  <a:cubicBezTo>
                    <a:pt x="2941" y="1776"/>
                    <a:pt x="2998" y="1742"/>
                    <a:pt x="3054" y="1696"/>
                  </a:cubicBezTo>
                  <a:lnTo>
                    <a:pt x="3054" y="1628"/>
                  </a:lnTo>
                  <a:lnTo>
                    <a:pt x="3054" y="1550"/>
                  </a:lnTo>
                  <a:cubicBezTo>
                    <a:pt x="2986" y="1628"/>
                    <a:pt x="2907" y="1696"/>
                    <a:pt x="2805" y="1708"/>
                  </a:cubicBezTo>
                  <a:cubicBezTo>
                    <a:pt x="2792" y="1710"/>
                    <a:pt x="2778" y="1711"/>
                    <a:pt x="2762" y="1711"/>
                  </a:cubicBezTo>
                  <a:cubicBezTo>
                    <a:pt x="2681" y="1711"/>
                    <a:pt x="2568" y="1687"/>
                    <a:pt x="2511" y="1640"/>
                  </a:cubicBezTo>
                  <a:cubicBezTo>
                    <a:pt x="2342" y="950"/>
                    <a:pt x="1935" y="339"/>
                    <a:pt x="1324"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6" name="Google Shape;2016;p70"/>
          <p:cNvGrpSpPr/>
          <p:nvPr/>
        </p:nvGrpSpPr>
        <p:grpSpPr>
          <a:xfrm>
            <a:off x="2602380" y="3148798"/>
            <a:ext cx="363282" cy="364324"/>
            <a:chOff x="1190200" y="238125"/>
            <a:chExt cx="5212075" cy="5212075"/>
          </a:xfrm>
        </p:grpSpPr>
        <p:sp>
          <p:nvSpPr>
            <p:cNvPr id="2017" name="Google Shape;2017;p70"/>
            <p:cNvSpPr/>
            <p:nvPr/>
          </p:nvSpPr>
          <p:spPr>
            <a:xfrm>
              <a:off x="1190200" y="238125"/>
              <a:ext cx="5212075" cy="5212075"/>
            </a:xfrm>
            <a:custGeom>
              <a:avLst/>
              <a:gdLst/>
              <a:ahLst/>
              <a:cxnLst/>
              <a:rect l="l" t="t" r="r" b="b"/>
              <a:pathLst>
                <a:path w="208483" h="208483" extrusionOk="0">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0"/>
            <p:cNvSpPr/>
            <p:nvPr/>
          </p:nvSpPr>
          <p:spPr>
            <a:xfrm>
              <a:off x="2368338" y="1220419"/>
              <a:ext cx="2856522" cy="3247339"/>
            </a:xfrm>
            <a:custGeom>
              <a:avLst/>
              <a:gdLst/>
              <a:ahLst/>
              <a:cxnLst/>
              <a:rect l="l" t="t" r="r" b="b"/>
              <a:pathLst>
                <a:path w="130928" h="148841" extrusionOk="0">
                  <a:moveTo>
                    <a:pt x="70184" y="0"/>
                  </a:moveTo>
                  <a:cubicBezTo>
                    <a:pt x="67749" y="0"/>
                    <a:pt x="65781" y="1968"/>
                    <a:pt x="65781" y="4370"/>
                  </a:cubicBezTo>
                  <a:lnTo>
                    <a:pt x="65781" y="100105"/>
                  </a:lnTo>
                  <a:cubicBezTo>
                    <a:pt x="65781" y="106844"/>
                    <a:pt x="61744" y="112915"/>
                    <a:pt x="55507" y="115483"/>
                  </a:cubicBezTo>
                  <a:cubicBezTo>
                    <a:pt x="53445" y="116348"/>
                    <a:pt x="51279" y="116767"/>
                    <a:pt x="49132" y="116767"/>
                  </a:cubicBezTo>
                  <a:cubicBezTo>
                    <a:pt x="44819" y="116767"/>
                    <a:pt x="40578" y="115076"/>
                    <a:pt x="37394" y="111914"/>
                  </a:cubicBezTo>
                  <a:cubicBezTo>
                    <a:pt x="32624" y="107177"/>
                    <a:pt x="31156" y="100039"/>
                    <a:pt x="33691" y="93801"/>
                  </a:cubicBezTo>
                  <a:cubicBezTo>
                    <a:pt x="36260" y="87563"/>
                    <a:pt x="42297" y="83493"/>
                    <a:pt x="49035" y="83460"/>
                  </a:cubicBezTo>
                  <a:cubicBezTo>
                    <a:pt x="51437" y="83460"/>
                    <a:pt x="53405" y="81492"/>
                    <a:pt x="53405" y="79090"/>
                  </a:cubicBezTo>
                  <a:lnTo>
                    <a:pt x="53405" y="55740"/>
                  </a:lnTo>
                  <a:cubicBezTo>
                    <a:pt x="53405" y="53305"/>
                    <a:pt x="51437" y="51370"/>
                    <a:pt x="49035" y="51370"/>
                  </a:cubicBezTo>
                  <a:cubicBezTo>
                    <a:pt x="21983" y="51370"/>
                    <a:pt x="0" y="73253"/>
                    <a:pt x="0" y="100105"/>
                  </a:cubicBezTo>
                  <a:cubicBezTo>
                    <a:pt x="0" y="126991"/>
                    <a:pt x="21949" y="148840"/>
                    <a:pt x="49002" y="148840"/>
                  </a:cubicBezTo>
                  <a:cubicBezTo>
                    <a:pt x="76021" y="148840"/>
                    <a:pt x="98037" y="126991"/>
                    <a:pt x="98037" y="100105"/>
                  </a:cubicBezTo>
                  <a:lnTo>
                    <a:pt x="98037" y="57742"/>
                  </a:lnTo>
                  <a:cubicBezTo>
                    <a:pt x="106751" y="62347"/>
                    <a:pt x="116484" y="64780"/>
                    <a:pt x="126356" y="64780"/>
                  </a:cubicBezTo>
                  <a:cubicBezTo>
                    <a:pt x="126423" y="64780"/>
                    <a:pt x="126490" y="64780"/>
                    <a:pt x="126557" y="64780"/>
                  </a:cubicBezTo>
                  <a:cubicBezTo>
                    <a:pt x="128959" y="64780"/>
                    <a:pt x="130927" y="62812"/>
                    <a:pt x="130927" y="60410"/>
                  </a:cubicBezTo>
                  <a:lnTo>
                    <a:pt x="130927" y="37094"/>
                  </a:lnTo>
                  <a:cubicBezTo>
                    <a:pt x="130927" y="34658"/>
                    <a:pt x="128959" y="32724"/>
                    <a:pt x="126557" y="32724"/>
                  </a:cubicBezTo>
                  <a:cubicBezTo>
                    <a:pt x="110813" y="32724"/>
                    <a:pt x="98037" y="19981"/>
                    <a:pt x="98037" y="4370"/>
                  </a:cubicBezTo>
                  <a:cubicBezTo>
                    <a:pt x="98037" y="1968"/>
                    <a:pt x="96069" y="0"/>
                    <a:pt x="936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9" name="Google Shape;2019;p70"/>
          <p:cNvGrpSpPr/>
          <p:nvPr/>
        </p:nvGrpSpPr>
        <p:grpSpPr>
          <a:xfrm>
            <a:off x="1705518" y="3152832"/>
            <a:ext cx="356865" cy="356498"/>
            <a:chOff x="1705156" y="3152832"/>
            <a:chExt cx="356865" cy="356498"/>
          </a:xfrm>
        </p:grpSpPr>
        <p:sp>
          <p:nvSpPr>
            <p:cNvPr id="2020" name="Google Shape;2020;p70"/>
            <p:cNvSpPr/>
            <p:nvPr/>
          </p:nvSpPr>
          <p:spPr>
            <a:xfrm>
              <a:off x="1705156" y="3152832"/>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0"/>
            <p:cNvSpPr/>
            <p:nvPr/>
          </p:nvSpPr>
          <p:spPr>
            <a:xfrm>
              <a:off x="1790302" y="3299663"/>
              <a:ext cx="39375" cy="116945"/>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0"/>
            <p:cNvSpPr/>
            <p:nvPr/>
          </p:nvSpPr>
          <p:spPr>
            <a:xfrm>
              <a:off x="1774390" y="3229878"/>
              <a:ext cx="55287" cy="47475"/>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0"/>
            <p:cNvSpPr/>
            <p:nvPr/>
          </p:nvSpPr>
          <p:spPr>
            <a:xfrm>
              <a:off x="1867873" y="3299636"/>
              <a:ext cx="124914" cy="117365"/>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4" name="Google Shape;2024;p70"/>
          <p:cNvGrpSpPr/>
          <p:nvPr/>
        </p:nvGrpSpPr>
        <p:grpSpPr>
          <a:xfrm>
            <a:off x="2154132" y="3152832"/>
            <a:ext cx="356498" cy="356498"/>
            <a:chOff x="2153957" y="3152832"/>
            <a:chExt cx="356498" cy="356498"/>
          </a:xfrm>
        </p:grpSpPr>
        <p:sp>
          <p:nvSpPr>
            <p:cNvPr id="2025" name="Google Shape;2025;p70"/>
            <p:cNvSpPr/>
            <p:nvPr/>
          </p:nvSpPr>
          <p:spPr>
            <a:xfrm>
              <a:off x="2153957" y="3152832"/>
              <a:ext cx="356498" cy="356498"/>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0"/>
            <p:cNvSpPr/>
            <p:nvPr/>
          </p:nvSpPr>
          <p:spPr>
            <a:xfrm>
              <a:off x="2230033" y="3245030"/>
              <a:ext cx="227756" cy="187463"/>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7" name="Google Shape;2027;p70"/>
          <p:cNvGrpSpPr/>
          <p:nvPr/>
        </p:nvGrpSpPr>
        <p:grpSpPr>
          <a:xfrm>
            <a:off x="1256903" y="3152832"/>
            <a:ext cx="356865" cy="356498"/>
            <a:chOff x="1256722" y="3152832"/>
            <a:chExt cx="356865" cy="356498"/>
          </a:xfrm>
        </p:grpSpPr>
        <p:sp>
          <p:nvSpPr>
            <p:cNvPr id="2028" name="Google Shape;2028;p70"/>
            <p:cNvSpPr/>
            <p:nvPr/>
          </p:nvSpPr>
          <p:spPr>
            <a:xfrm>
              <a:off x="1256722" y="3152832"/>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9" name="Google Shape;2029;p70"/>
            <p:cNvGrpSpPr/>
            <p:nvPr/>
          </p:nvGrpSpPr>
          <p:grpSpPr>
            <a:xfrm>
              <a:off x="1336958" y="3230087"/>
              <a:ext cx="202339" cy="202323"/>
              <a:chOff x="935197" y="1793977"/>
              <a:chExt cx="256451" cy="256430"/>
            </a:xfrm>
          </p:grpSpPr>
          <p:sp>
            <p:nvSpPr>
              <p:cNvPr id="2030" name="Google Shape;2030;p70"/>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0"/>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2" name="Google Shape;2032;p70"/>
          <p:cNvGrpSpPr/>
          <p:nvPr/>
        </p:nvGrpSpPr>
        <p:grpSpPr>
          <a:xfrm>
            <a:off x="808288" y="3152832"/>
            <a:ext cx="356865" cy="356865"/>
            <a:chOff x="808288" y="3152832"/>
            <a:chExt cx="356865" cy="356865"/>
          </a:xfrm>
        </p:grpSpPr>
        <p:sp>
          <p:nvSpPr>
            <p:cNvPr id="2033" name="Google Shape;2033;p70"/>
            <p:cNvSpPr/>
            <p:nvPr/>
          </p:nvSpPr>
          <p:spPr>
            <a:xfrm>
              <a:off x="808288" y="3152832"/>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0"/>
            <p:cNvSpPr/>
            <p:nvPr/>
          </p:nvSpPr>
          <p:spPr>
            <a:xfrm>
              <a:off x="870339" y="3230036"/>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a:t>學生能力</a:t>
            </a:r>
            <a:r>
              <a:rPr lang="en-US" altLang="zh-TW">
                <a:latin typeface="Comic Sans MS" panose="030F0702030302020204" pitchFamily="66" charset="0"/>
              </a:rPr>
              <a:t>What can students do now?</a:t>
            </a:r>
            <a:br>
              <a:rPr lang="en-US" altLang="zh-TW">
                <a:latin typeface="Comic Sans MS" panose="030F0702030302020204" pitchFamily="66" charset="0"/>
              </a:rPr>
            </a:br>
            <a:endParaRPr>
              <a:solidFill>
                <a:schemeClr val="accent6"/>
              </a:solidFill>
              <a:latin typeface="Comic Sans MS" panose="030F0702030302020204" pitchFamily="66" charset="0"/>
            </a:endParaRPr>
          </a:p>
        </p:txBody>
      </p:sp>
      <p:sp>
        <p:nvSpPr>
          <p:cNvPr id="565" name="Google Shape;565;p38"/>
          <p:cNvSpPr txBox="1">
            <a:spLocks noGrp="1"/>
          </p:cNvSpPr>
          <p:nvPr>
            <p:ph type="subTitle" idx="1"/>
          </p:nvPr>
        </p:nvSpPr>
        <p:spPr>
          <a:xfrm>
            <a:off x="792025" y="1944450"/>
            <a:ext cx="2508900" cy="3168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US" sz="2800">
                <a:latin typeface="Comic Sans MS" panose="030F0702030302020204" pitchFamily="66" charset="0"/>
              </a:rPr>
              <a:t>run</a:t>
            </a:r>
            <a:endParaRPr sz="2800">
              <a:latin typeface="Comic Sans MS" panose="030F0702030302020204" pitchFamily="66" charset="0"/>
            </a:endParaRPr>
          </a:p>
        </p:txBody>
      </p:sp>
      <p:sp>
        <p:nvSpPr>
          <p:cNvPr id="566" name="Google Shape;566;p38"/>
          <p:cNvSpPr txBox="1">
            <a:spLocks noGrp="1"/>
          </p:cNvSpPr>
          <p:nvPr>
            <p:ph type="title" idx="2"/>
          </p:nvPr>
        </p:nvSpPr>
        <p:spPr>
          <a:xfrm>
            <a:off x="792025" y="1315250"/>
            <a:ext cx="2508900" cy="6372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zh-TW" altLang="en-US"/>
              <a:t>跑</a:t>
            </a:r>
            <a:endParaRPr/>
          </a:p>
        </p:txBody>
      </p:sp>
      <p:sp>
        <p:nvSpPr>
          <p:cNvPr id="567" name="Google Shape;567;p38"/>
          <p:cNvSpPr txBox="1">
            <a:spLocks noGrp="1"/>
          </p:cNvSpPr>
          <p:nvPr>
            <p:ph type="subTitle" idx="3"/>
          </p:nvPr>
        </p:nvSpPr>
        <p:spPr>
          <a:xfrm>
            <a:off x="792025" y="2335150"/>
            <a:ext cx="2508900" cy="5313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zh-TW" altLang="en-US"/>
              <a:t>直線衝刺</a:t>
            </a:r>
            <a:endParaRPr/>
          </a:p>
        </p:txBody>
      </p:sp>
      <p:sp>
        <p:nvSpPr>
          <p:cNvPr id="568" name="Google Shape;568;p38"/>
          <p:cNvSpPr txBox="1">
            <a:spLocks noGrp="1"/>
          </p:cNvSpPr>
          <p:nvPr>
            <p:ph type="title" idx="4"/>
          </p:nvPr>
        </p:nvSpPr>
        <p:spPr>
          <a:xfrm>
            <a:off x="3799980" y="1315250"/>
            <a:ext cx="2508900" cy="6372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zh-TW" altLang="en-US"/>
              <a:t>運球</a:t>
            </a:r>
            <a:endParaRPr/>
          </a:p>
        </p:txBody>
      </p:sp>
      <p:sp>
        <p:nvSpPr>
          <p:cNvPr id="569" name="Google Shape;569;p38"/>
          <p:cNvSpPr txBox="1">
            <a:spLocks noGrp="1"/>
          </p:cNvSpPr>
          <p:nvPr>
            <p:ph type="subTitle" idx="5"/>
          </p:nvPr>
        </p:nvSpPr>
        <p:spPr>
          <a:xfrm>
            <a:off x="3754150" y="1944450"/>
            <a:ext cx="2508900" cy="3168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US" sz="2800">
                <a:latin typeface="Comic Sans MS" panose="030F0702030302020204" pitchFamily="66" charset="0"/>
              </a:rPr>
              <a:t>dribble</a:t>
            </a:r>
            <a:endParaRPr sz="2800">
              <a:latin typeface="Comic Sans MS" panose="030F0702030302020204" pitchFamily="66" charset="0"/>
            </a:endParaRPr>
          </a:p>
        </p:txBody>
      </p:sp>
      <p:sp>
        <p:nvSpPr>
          <p:cNvPr id="570" name="Google Shape;570;p38"/>
          <p:cNvSpPr txBox="1">
            <a:spLocks noGrp="1"/>
          </p:cNvSpPr>
          <p:nvPr>
            <p:ph type="subTitle" idx="6"/>
          </p:nvPr>
        </p:nvSpPr>
        <p:spPr>
          <a:xfrm>
            <a:off x="3754150" y="2335150"/>
            <a:ext cx="2508900" cy="5313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zh-TW" altLang="en-US"/>
              <a:t>操場一圈</a:t>
            </a:r>
            <a:endParaRPr/>
          </a:p>
        </p:txBody>
      </p:sp>
      <p:sp>
        <p:nvSpPr>
          <p:cNvPr id="571" name="Google Shape;571;p38"/>
          <p:cNvSpPr txBox="1">
            <a:spLocks noGrp="1"/>
          </p:cNvSpPr>
          <p:nvPr>
            <p:ph type="title" idx="7"/>
          </p:nvPr>
        </p:nvSpPr>
        <p:spPr>
          <a:xfrm>
            <a:off x="837855" y="3008400"/>
            <a:ext cx="2508900" cy="6372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zh-TW" altLang="en-US"/>
              <a:t>拋球</a:t>
            </a:r>
            <a:endParaRPr/>
          </a:p>
        </p:txBody>
      </p:sp>
      <p:sp>
        <p:nvSpPr>
          <p:cNvPr id="572" name="Google Shape;572;p38"/>
          <p:cNvSpPr txBox="1">
            <a:spLocks noGrp="1"/>
          </p:cNvSpPr>
          <p:nvPr>
            <p:ph type="subTitle" idx="8"/>
          </p:nvPr>
        </p:nvSpPr>
        <p:spPr>
          <a:xfrm>
            <a:off x="792025" y="3637500"/>
            <a:ext cx="2508900" cy="3168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US" sz="2800">
                <a:latin typeface="Comic Sans MS" panose="030F0702030302020204" pitchFamily="66" charset="0"/>
              </a:rPr>
              <a:t>throw</a:t>
            </a:r>
            <a:endParaRPr sz="2800">
              <a:latin typeface="Comic Sans MS" panose="030F0702030302020204" pitchFamily="66" charset="0"/>
            </a:endParaRPr>
          </a:p>
        </p:txBody>
      </p:sp>
      <p:sp>
        <p:nvSpPr>
          <p:cNvPr id="573" name="Google Shape;573;p38"/>
          <p:cNvSpPr txBox="1">
            <a:spLocks noGrp="1"/>
          </p:cNvSpPr>
          <p:nvPr>
            <p:ph type="subTitle" idx="9"/>
          </p:nvPr>
        </p:nvSpPr>
        <p:spPr>
          <a:xfrm>
            <a:off x="792025" y="4028200"/>
            <a:ext cx="2508900" cy="5313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zh-TW" altLang="en-US"/>
              <a:t>往上拋</a:t>
            </a:r>
            <a:r>
              <a:rPr lang="en-US" altLang="zh-TW"/>
              <a:t>/</a:t>
            </a:r>
            <a:r>
              <a:rPr lang="zh-TW" altLang="en-US"/>
              <a:t>往前拋</a:t>
            </a:r>
            <a:endParaRPr/>
          </a:p>
        </p:txBody>
      </p:sp>
      <p:sp>
        <p:nvSpPr>
          <p:cNvPr id="574" name="Google Shape;574;p38"/>
          <p:cNvSpPr txBox="1">
            <a:spLocks noGrp="1"/>
          </p:cNvSpPr>
          <p:nvPr>
            <p:ph type="title" idx="13"/>
          </p:nvPr>
        </p:nvSpPr>
        <p:spPr>
          <a:xfrm>
            <a:off x="3754150" y="3008400"/>
            <a:ext cx="2508900" cy="6372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zh-TW" altLang="en-US"/>
              <a:t>接球</a:t>
            </a:r>
            <a:endParaRPr/>
          </a:p>
        </p:txBody>
      </p:sp>
      <p:sp>
        <p:nvSpPr>
          <p:cNvPr id="575" name="Google Shape;575;p38"/>
          <p:cNvSpPr txBox="1">
            <a:spLocks noGrp="1"/>
          </p:cNvSpPr>
          <p:nvPr>
            <p:ph type="subTitle" idx="14"/>
          </p:nvPr>
        </p:nvSpPr>
        <p:spPr>
          <a:xfrm>
            <a:off x="3754150" y="3637500"/>
            <a:ext cx="2508900" cy="316800"/>
          </a:xfrm>
          <a:prstGeom prst="rect">
            <a:avLst/>
          </a:prstGeom>
        </p:spPr>
        <p:txBody>
          <a:bodyPr spcFirstLastPara="1" wrap="square" lIns="91425" tIns="0" rIns="91425" bIns="0" anchor="t" anchorCtr="0">
            <a:noAutofit/>
          </a:bodyPr>
          <a:lstStyle/>
          <a:p>
            <a:pPr marL="0" indent="0">
              <a:spcAft>
                <a:spcPts val="1200"/>
              </a:spcAft>
            </a:pPr>
            <a:r>
              <a:rPr lang="en-US" sz="2800">
                <a:latin typeface="Comic Sans MS" panose="030F0702030302020204" pitchFamily="66" charset="0"/>
              </a:rPr>
              <a:t>catch</a:t>
            </a:r>
            <a:endParaRPr sz="2800">
              <a:latin typeface="Comic Sans MS" panose="030F0702030302020204" pitchFamily="66" charset="0"/>
            </a:endParaRPr>
          </a:p>
        </p:txBody>
      </p:sp>
      <p:sp>
        <p:nvSpPr>
          <p:cNvPr id="576" name="Google Shape;576;p38"/>
          <p:cNvSpPr txBox="1">
            <a:spLocks noGrp="1"/>
          </p:cNvSpPr>
          <p:nvPr>
            <p:ph type="subTitle" idx="15"/>
          </p:nvPr>
        </p:nvSpPr>
        <p:spPr>
          <a:xfrm>
            <a:off x="3754150" y="4028200"/>
            <a:ext cx="2508900" cy="5313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zh-TW" altLang="en-US"/>
              <a:t>上拋接球，彈地接球</a:t>
            </a:r>
            <a:endParaRPr lang="en-US" altLang="zh-TW"/>
          </a:p>
        </p:txBody>
      </p:sp>
      <p:grpSp>
        <p:nvGrpSpPr>
          <p:cNvPr id="577" name="Google Shape;577;p38"/>
          <p:cNvGrpSpPr/>
          <p:nvPr/>
        </p:nvGrpSpPr>
        <p:grpSpPr>
          <a:xfrm>
            <a:off x="6263055" y="1382975"/>
            <a:ext cx="2465013" cy="3665271"/>
            <a:chOff x="6263055" y="1382975"/>
            <a:chExt cx="2465013" cy="3665271"/>
          </a:xfrm>
        </p:grpSpPr>
        <p:grpSp>
          <p:nvGrpSpPr>
            <p:cNvPr id="578" name="Google Shape;578;p38"/>
            <p:cNvGrpSpPr/>
            <p:nvPr/>
          </p:nvGrpSpPr>
          <p:grpSpPr>
            <a:xfrm>
              <a:off x="6263055" y="1382975"/>
              <a:ext cx="735225" cy="735202"/>
              <a:chOff x="1434510" y="2019201"/>
              <a:chExt cx="114052" cy="114052"/>
            </a:xfrm>
          </p:grpSpPr>
          <p:sp>
            <p:nvSpPr>
              <p:cNvPr id="579" name="Google Shape;579;p38"/>
              <p:cNvSpPr/>
              <p:nvPr/>
            </p:nvSpPr>
            <p:spPr>
              <a:xfrm>
                <a:off x="1434510" y="2019201"/>
                <a:ext cx="114052" cy="114052"/>
              </a:xfrm>
              <a:custGeom>
                <a:avLst/>
                <a:gdLst/>
                <a:ahLst/>
                <a:cxnLst/>
                <a:rect l="l" t="t" r="r" b="b"/>
                <a:pathLst>
                  <a:path w="3257" h="3257" extrusionOk="0">
                    <a:moveTo>
                      <a:pt x="1628" y="0"/>
                    </a:moveTo>
                    <a:cubicBezTo>
                      <a:pt x="735" y="0"/>
                      <a:pt x="0" y="724"/>
                      <a:pt x="0" y="1628"/>
                    </a:cubicBezTo>
                    <a:cubicBezTo>
                      <a:pt x="0" y="2522"/>
                      <a:pt x="735" y="3257"/>
                      <a:pt x="1628" y="3257"/>
                    </a:cubicBezTo>
                    <a:cubicBezTo>
                      <a:pt x="2533" y="3257"/>
                      <a:pt x="3257" y="2522"/>
                      <a:pt x="3257" y="1628"/>
                    </a:cubicBezTo>
                    <a:cubicBezTo>
                      <a:pt x="3257" y="724"/>
                      <a:pt x="2533" y="0"/>
                      <a:pt x="16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8"/>
              <p:cNvSpPr/>
              <p:nvPr/>
            </p:nvSpPr>
            <p:spPr>
              <a:xfrm>
                <a:off x="1441619" y="2019201"/>
                <a:ext cx="106943" cy="112476"/>
              </a:xfrm>
              <a:custGeom>
                <a:avLst/>
                <a:gdLst/>
                <a:ahLst/>
                <a:cxnLst/>
                <a:rect l="l" t="t" r="r" b="b"/>
                <a:pathLst>
                  <a:path w="3054" h="3212" extrusionOk="0">
                    <a:moveTo>
                      <a:pt x="1323" y="0"/>
                    </a:moveTo>
                    <a:cubicBezTo>
                      <a:pt x="1267" y="12"/>
                      <a:pt x="1210" y="12"/>
                      <a:pt x="1142" y="23"/>
                    </a:cubicBezTo>
                    <a:cubicBezTo>
                      <a:pt x="1810" y="329"/>
                      <a:pt x="2250" y="973"/>
                      <a:pt x="2421" y="1685"/>
                    </a:cubicBezTo>
                    <a:cubicBezTo>
                      <a:pt x="2284" y="1848"/>
                      <a:pt x="2095" y="1978"/>
                      <a:pt x="1884" y="1978"/>
                    </a:cubicBezTo>
                    <a:cubicBezTo>
                      <a:pt x="1816" y="1978"/>
                      <a:pt x="1746" y="1964"/>
                      <a:pt x="1674" y="1934"/>
                    </a:cubicBezTo>
                    <a:cubicBezTo>
                      <a:pt x="1436" y="1821"/>
                      <a:pt x="1346" y="1515"/>
                      <a:pt x="1222" y="1301"/>
                    </a:cubicBezTo>
                    <a:cubicBezTo>
                      <a:pt x="1018" y="917"/>
                      <a:pt x="667" y="668"/>
                      <a:pt x="295" y="452"/>
                    </a:cubicBezTo>
                    <a:cubicBezTo>
                      <a:pt x="272" y="487"/>
                      <a:pt x="249" y="509"/>
                      <a:pt x="227" y="532"/>
                    </a:cubicBezTo>
                    <a:cubicBezTo>
                      <a:pt x="408" y="645"/>
                      <a:pt x="589" y="758"/>
                      <a:pt x="758" y="894"/>
                    </a:cubicBezTo>
                    <a:cubicBezTo>
                      <a:pt x="215" y="1154"/>
                      <a:pt x="1" y="1832"/>
                      <a:pt x="23" y="2443"/>
                    </a:cubicBezTo>
                    <a:cubicBezTo>
                      <a:pt x="57" y="2500"/>
                      <a:pt x="91" y="2556"/>
                      <a:pt x="136" y="2613"/>
                    </a:cubicBezTo>
                    <a:cubicBezTo>
                      <a:pt x="68" y="1990"/>
                      <a:pt x="249" y="1211"/>
                      <a:pt x="848" y="973"/>
                    </a:cubicBezTo>
                    <a:cubicBezTo>
                      <a:pt x="860" y="984"/>
                      <a:pt x="883" y="995"/>
                      <a:pt x="893" y="1018"/>
                    </a:cubicBezTo>
                    <a:cubicBezTo>
                      <a:pt x="1097" y="1211"/>
                      <a:pt x="1177" y="1482"/>
                      <a:pt x="1323" y="1719"/>
                    </a:cubicBezTo>
                    <a:cubicBezTo>
                      <a:pt x="973" y="1855"/>
                      <a:pt x="860" y="2239"/>
                      <a:pt x="1052" y="2522"/>
                    </a:cubicBezTo>
                    <a:cubicBezTo>
                      <a:pt x="848" y="2703"/>
                      <a:pt x="826" y="2963"/>
                      <a:pt x="916" y="3178"/>
                    </a:cubicBezTo>
                    <a:lnTo>
                      <a:pt x="1052" y="3212"/>
                    </a:lnTo>
                    <a:cubicBezTo>
                      <a:pt x="928" y="3020"/>
                      <a:pt x="916" y="2771"/>
                      <a:pt x="1109" y="2601"/>
                    </a:cubicBezTo>
                    <a:cubicBezTo>
                      <a:pt x="1131" y="2624"/>
                      <a:pt x="1165" y="2646"/>
                      <a:pt x="1187" y="2669"/>
                    </a:cubicBezTo>
                    <a:cubicBezTo>
                      <a:pt x="1400" y="2825"/>
                      <a:pt x="1653" y="2881"/>
                      <a:pt x="1916" y="2881"/>
                    </a:cubicBezTo>
                    <a:cubicBezTo>
                      <a:pt x="2129" y="2881"/>
                      <a:pt x="2348" y="2844"/>
                      <a:pt x="2556" y="2794"/>
                    </a:cubicBezTo>
                    <a:cubicBezTo>
                      <a:pt x="2601" y="2748"/>
                      <a:pt x="2647" y="2703"/>
                      <a:pt x="2692" y="2646"/>
                    </a:cubicBezTo>
                    <a:lnTo>
                      <a:pt x="2692" y="2646"/>
                    </a:lnTo>
                    <a:cubicBezTo>
                      <a:pt x="2448" y="2721"/>
                      <a:pt x="2212" y="2765"/>
                      <a:pt x="1958" y="2765"/>
                    </a:cubicBezTo>
                    <a:cubicBezTo>
                      <a:pt x="1906" y="2765"/>
                      <a:pt x="1852" y="2763"/>
                      <a:pt x="1798" y="2759"/>
                    </a:cubicBezTo>
                    <a:cubicBezTo>
                      <a:pt x="1561" y="2748"/>
                      <a:pt x="1323" y="2669"/>
                      <a:pt x="1154" y="2511"/>
                    </a:cubicBezTo>
                    <a:cubicBezTo>
                      <a:pt x="893" y="2284"/>
                      <a:pt x="1120" y="1889"/>
                      <a:pt x="1380" y="1799"/>
                    </a:cubicBezTo>
                    <a:cubicBezTo>
                      <a:pt x="1391" y="1821"/>
                      <a:pt x="1414" y="1832"/>
                      <a:pt x="1425" y="1844"/>
                    </a:cubicBezTo>
                    <a:cubicBezTo>
                      <a:pt x="1565" y="2003"/>
                      <a:pt x="1730" y="2071"/>
                      <a:pt x="1895" y="2071"/>
                    </a:cubicBezTo>
                    <a:cubicBezTo>
                      <a:pt x="2116" y="2071"/>
                      <a:pt x="2337" y="1948"/>
                      <a:pt x="2499" y="1753"/>
                    </a:cubicBezTo>
                    <a:cubicBezTo>
                      <a:pt x="2570" y="1788"/>
                      <a:pt x="2658" y="1806"/>
                      <a:pt x="2742" y="1806"/>
                    </a:cubicBezTo>
                    <a:cubicBezTo>
                      <a:pt x="2792" y="1806"/>
                      <a:pt x="2841" y="1800"/>
                      <a:pt x="2884" y="1787"/>
                    </a:cubicBezTo>
                    <a:cubicBezTo>
                      <a:pt x="2941" y="1776"/>
                      <a:pt x="2997" y="1742"/>
                      <a:pt x="3054" y="1696"/>
                    </a:cubicBezTo>
                    <a:lnTo>
                      <a:pt x="3054" y="1628"/>
                    </a:lnTo>
                    <a:lnTo>
                      <a:pt x="3054" y="1550"/>
                    </a:lnTo>
                    <a:cubicBezTo>
                      <a:pt x="2986" y="1628"/>
                      <a:pt x="2906" y="1696"/>
                      <a:pt x="2805" y="1708"/>
                    </a:cubicBezTo>
                    <a:cubicBezTo>
                      <a:pt x="2792" y="1710"/>
                      <a:pt x="2777" y="1711"/>
                      <a:pt x="2762" y="1711"/>
                    </a:cubicBezTo>
                    <a:cubicBezTo>
                      <a:pt x="2680" y="1711"/>
                      <a:pt x="2568" y="1687"/>
                      <a:pt x="2511" y="1640"/>
                    </a:cubicBezTo>
                    <a:cubicBezTo>
                      <a:pt x="2341" y="950"/>
                      <a:pt x="1934" y="339"/>
                      <a:pt x="1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38"/>
            <p:cNvGrpSpPr/>
            <p:nvPr/>
          </p:nvGrpSpPr>
          <p:grpSpPr>
            <a:xfrm>
              <a:off x="6716209" y="1959723"/>
              <a:ext cx="2011859" cy="3088523"/>
              <a:chOff x="1823689" y="2021258"/>
              <a:chExt cx="437408" cy="671462"/>
            </a:xfrm>
          </p:grpSpPr>
          <p:sp>
            <p:nvSpPr>
              <p:cNvPr id="582" name="Google Shape;582;p38"/>
              <p:cNvSpPr/>
              <p:nvPr/>
            </p:nvSpPr>
            <p:spPr>
              <a:xfrm>
                <a:off x="1940403" y="2644714"/>
                <a:ext cx="240698" cy="48006"/>
              </a:xfrm>
              <a:custGeom>
                <a:avLst/>
                <a:gdLst/>
                <a:ahLst/>
                <a:cxnLst/>
                <a:rect l="l" t="t" r="r" b="b"/>
                <a:pathLst>
                  <a:path w="5395" h="1076" extrusionOk="0">
                    <a:moveTo>
                      <a:pt x="2703" y="1"/>
                    </a:moveTo>
                    <a:cubicBezTo>
                      <a:pt x="1211" y="1"/>
                      <a:pt x="0" y="239"/>
                      <a:pt x="0" y="543"/>
                    </a:cubicBezTo>
                    <a:cubicBezTo>
                      <a:pt x="0" y="837"/>
                      <a:pt x="1211" y="1075"/>
                      <a:pt x="2703" y="1075"/>
                    </a:cubicBezTo>
                    <a:cubicBezTo>
                      <a:pt x="4196" y="1075"/>
                      <a:pt x="5395" y="837"/>
                      <a:pt x="5395" y="543"/>
                    </a:cubicBezTo>
                    <a:cubicBezTo>
                      <a:pt x="5395" y="239"/>
                      <a:pt x="4196" y="1"/>
                      <a:pt x="2703" y="1"/>
                    </a:cubicBezTo>
                    <a:close/>
                  </a:path>
                </a:pathLst>
              </a:custGeom>
              <a:solidFill>
                <a:srgbClr val="17253A">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a:off x="1823689" y="2215692"/>
                <a:ext cx="188409" cy="113233"/>
              </a:xfrm>
              <a:custGeom>
                <a:avLst/>
                <a:gdLst/>
                <a:ahLst/>
                <a:cxnLst/>
                <a:rect l="l" t="t" r="r" b="b"/>
                <a:pathLst>
                  <a:path w="4223" h="2538" extrusionOk="0">
                    <a:moveTo>
                      <a:pt x="808" y="1"/>
                    </a:moveTo>
                    <a:cubicBezTo>
                      <a:pt x="803" y="1"/>
                      <a:pt x="799" y="2"/>
                      <a:pt x="796" y="5"/>
                    </a:cubicBezTo>
                    <a:cubicBezTo>
                      <a:pt x="728" y="72"/>
                      <a:pt x="1022" y="469"/>
                      <a:pt x="977" y="469"/>
                    </a:cubicBezTo>
                    <a:cubicBezTo>
                      <a:pt x="932" y="457"/>
                      <a:pt x="593" y="265"/>
                      <a:pt x="480" y="186"/>
                    </a:cubicBezTo>
                    <a:cubicBezTo>
                      <a:pt x="408" y="141"/>
                      <a:pt x="334" y="114"/>
                      <a:pt x="287" y="114"/>
                    </a:cubicBezTo>
                    <a:cubicBezTo>
                      <a:pt x="251" y="114"/>
                      <a:pt x="232" y="129"/>
                      <a:pt x="242" y="163"/>
                    </a:cubicBezTo>
                    <a:cubicBezTo>
                      <a:pt x="276" y="276"/>
                      <a:pt x="706" y="547"/>
                      <a:pt x="706" y="547"/>
                    </a:cubicBezTo>
                    <a:cubicBezTo>
                      <a:pt x="691" y="549"/>
                      <a:pt x="676" y="550"/>
                      <a:pt x="662" y="550"/>
                    </a:cubicBezTo>
                    <a:cubicBezTo>
                      <a:pt x="555" y="550"/>
                      <a:pt x="453" y="509"/>
                      <a:pt x="253" y="389"/>
                    </a:cubicBezTo>
                    <a:cubicBezTo>
                      <a:pt x="175" y="338"/>
                      <a:pt x="114" y="317"/>
                      <a:pt x="75" y="317"/>
                    </a:cubicBezTo>
                    <a:cubicBezTo>
                      <a:pt x="1" y="317"/>
                      <a:pt x="3" y="391"/>
                      <a:pt x="106" y="480"/>
                    </a:cubicBezTo>
                    <a:cubicBezTo>
                      <a:pt x="264" y="627"/>
                      <a:pt x="638" y="819"/>
                      <a:pt x="638" y="819"/>
                    </a:cubicBezTo>
                    <a:cubicBezTo>
                      <a:pt x="622" y="823"/>
                      <a:pt x="604" y="825"/>
                      <a:pt x="585" y="825"/>
                    </a:cubicBezTo>
                    <a:cubicBezTo>
                      <a:pt x="465" y="825"/>
                      <a:pt x="289" y="753"/>
                      <a:pt x="222" y="753"/>
                    </a:cubicBezTo>
                    <a:cubicBezTo>
                      <a:pt x="190" y="753"/>
                      <a:pt x="183" y="769"/>
                      <a:pt x="219" y="819"/>
                    </a:cubicBezTo>
                    <a:cubicBezTo>
                      <a:pt x="445" y="1135"/>
                      <a:pt x="1169" y="1147"/>
                      <a:pt x="1169" y="1147"/>
                    </a:cubicBezTo>
                    <a:cubicBezTo>
                      <a:pt x="1169" y="1147"/>
                      <a:pt x="2064" y="2538"/>
                      <a:pt x="3557" y="2538"/>
                    </a:cubicBezTo>
                    <a:cubicBezTo>
                      <a:pt x="3767" y="2538"/>
                      <a:pt x="3989" y="2510"/>
                      <a:pt x="4222" y="2447"/>
                    </a:cubicBezTo>
                    <a:lnTo>
                      <a:pt x="4189" y="1600"/>
                    </a:lnTo>
                    <a:cubicBezTo>
                      <a:pt x="3960" y="1633"/>
                      <a:pt x="3747" y="1647"/>
                      <a:pt x="3548" y="1647"/>
                    </a:cubicBezTo>
                    <a:cubicBezTo>
                      <a:pt x="2125" y="1647"/>
                      <a:pt x="1463" y="898"/>
                      <a:pt x="1463" y="898"/>
                    </a:cubicBezTo>
                    <a:cubicBezTo>
                      <a:pt x="1388" y="542"/>
                      <a:pt x="911" y="1"/>
                      <a:pt x="808"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a:off x="1961595" y="2287032"/>
                <a:ext cx="50504" cy="41938"/>
              </a:xfrm>
              <a:custGeom>
                <a:avLst/>
                <a:gdLst/>
                <a:ahLst/>
                <a:cxnLst/>
                <a:rect l="l" t="t" r="r" b="b"/>
                <a:pathLst>
                  <a:path w="1132" h="940" extrusionOk="0">
                    <a:moveTo>
                      <a:pt x="1098" y="1"/>
                    </a:moveTo>
                    <a:cubicBezTo>
                      <a:pt x="905" y="23"/>
                      <a:pt x="736" y="34"/>
                      <a:pt x="566" y="46"/>
                    </a:cubicBezTo>
                    <a:cubicBezTo>
                      <a:pt x="419" y="373"/>
                      <a:pt x="249" y="656"/>
                      <a:pt x="0" y="893"/>
                    </a:cubicBezTo>
                    <a:cubicBezTo>
                      <a:pt x="148" y="923"/>
                      <a:pt x="303" y="940"/>
                      <a:pt x="465" y="940"/>
                    </a:cubicBezTo>
                    <a:cubicBezTo>
                      <a:pt x="674" y="940"/>
                      <a:pt x="896" y="912"/>
                      <a:pt x="1131" y="848"/>
                    </a:cubicBezTo>
                    <a:lnTo>
                      <a:pt x="1098" y="1"/>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a:off x="1986803" y="2281856"/>
                <a:ext cx="65629" cy="50638"/>
              </a:xfrm>
              <a:custGeom>
                <a:avLst/>
                <a:gdLst/>
                <a:ahLst/>
                <a:cxnLst/>
                <a:rect l="l" t="t" r="r" b="b"/>
                <a:pathLst>
                  <a:path w="1471" h="1135" extrusionOk="0">
                    <a:moveTo>
                      <a:pt x="663" y="0"/>
                    </a:moveTo>
                    <a:cubicBezTo>
                      <a:pt x="323" y="0"/>
                      <a:pt x="1" y="49"/>
                      <a:pt x="1" y="49"/>
                    </a:cubicBezTo>
                    <a:lnTo>
                      <a:pt x="272" y="1134"/>
                    </a:lnTo>
                    <a:cubicBezTo>
                      <a:pt x="521" y="1134"/>
                      <a:pt x="985" y="999"/>
                      <a:pt x="1109" y="896"/>
                    </a:cubicBezTo>
                    <a:cubicBezTo>
                      <a:pt x="1471" y="602"/>
                      <a:pt x="1154" y="37"/>
                      <a:pt x="951" y="14"/>
                    </a:cubicBezTo>
                    <a:cubicBezTo>
                      <a:pt x="858" y="4"/>
                      <a:pt x="760" y="0"/>
                      <a:pt x="663" y="0"/>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a:off x="1986803" y="2283463"/>
                <a:ext cx="18738" cy="49032"/>
              </a:xfrm>
              <a:custGeom>
                <a:avLst/>
                <a:gdLst/>
                <a:ahLst/>
                <a:cxnLst/>
                <a:rect l="l" t="t" r="r" b="b"/>
                <a:pathLst>
                  <a:path w="420" h="1099" extrusionOk="0">
                    <a:moveTo>
                      <a:pt x="69" y="1"/>
                    </a:moveTo>
                    <a:cubicBezTo>
                      <a:pt x="23" y="1"/>
                      <a:pt x="1" y="13"/>
                      <a:pt x="1" y="13"/>
                    </a:cubicBezTo>
                    <a:lnTo>
                      <a:pt x="272" y="1098"/>
                    </a:lnTo>
                    <a:cubicBezTo>
                      <a:pt x="317" y="1098"/>
                      <a:pt x="363" y="1098"/>
                      <a:pt x="420" y="1087"/>
                    </a:cubicBezTo>
                    <a:cubicBezTo>
                      <a:pt x="374" y="883"/>
                      <a:pt x="317" y="691"/>
                      <a:pt x="272" y="488"/>
                    </a:cubicBezTo>
                    <a:cubicBezTo>
                      <a:pt x="227" y="318"/>
                      <a:pt x="182" y="137"/>
                      <a:pt x="69"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a:off x="1939912" y="2460050"/>
                <a:ext cx="91862" cy="212234"/>
              </a:xfrm>
              <a:custGeom>
                <a:avLst/>
                <a:gdLst/>
                <a:ahLst/>
                <a:cxnLst/>
                <a:rect l="l" t="t" r="r" b="b"/>
                <a:pathLst>
                  <a:path w="2059" h="4757" extrusionOk="0">
                    <a:moveTo>
                      <a:pt x="905" y="1"/>
                    </a:moveTo>
                    <a:cubicBezTo>
                      <a:pt x="905" y="1"/>
                      <a:pt x="351" y="2330"/>
                      <a:pt x="883" y="4423"/>
                    </a:cubicBezTo>
                    <a:cubicBezTo>
                      <a:pt x="883" y="4423"/>
                      <a:pt x="1" y="4558"/>
                      <a:pt x="79" y="4660"/>
                    </a:cubicBezTo>
                    <a:cubicBezTo>
                      <a:pt x="125" y="4712"/>
                      <a:pt x="588" y="4757"/>
                      <a:pt x="967" y="4757"/>
                    </a:cubicBezTo>
                    <a:cubicBezTo>
                      <a:pt x="1243" y="4757"/>
                      <a:pt x="1475" y="4733"/>
                      <a:pt x="1471" y="4672"/>
                    </a:cubicBezTo>
                    <a:cubicBezTo>
                      <a:pt x="1471" y="4536"/>
                      <a:pt x="1504" y="4513"/>
                      <a:pt x="1504" y="4513"/>
                    </a:cubicBezTo>
                    <a:cubicBezTo>
                      <a:pt x="1504" y="4513"/>
                      <a:pt x="1561" y="1652"/>
                      <a:pt x="2059" y="385"/>
                    </a:cubicBezTo>
                    <a:lnTo>
                      <a:pt x="905" y="1"/>
                    </a:ln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a:off x="1974221" y="2460050"/>
                <a:ext cx="57553" cy="51040"/>
              </a:xfrm>
              <a:custGeom>
                <a:avLst/>
                <a:gdLst/>
                <a:ahLst/>
                <a:cxnLst/>
                <a:rect l="l" t="t" r="r" b="b"/>
                <a:pathLst>
                  <a:path w="1290" h="1144" extrusionOk="0">
                    <a:moveTo>
                      <a:pt x="136" y="1"/>
                    </a:moveTo>
                    <a:cubicBezTo>
                      <a:pt x="136" y="1"/>
                      <a:pt x="68" y="284"/>
                      <a:pt x="0" y="759"/>
                    </a:cubicBezTo>
                    <a:cubicBezTo>
                      <a:pt x="351" y="928"/>
                      <a:pt x="712" y="1064"/>
                      <a:pt x="1074" y="1143"/>
                    </a:cubicBezTo>
                    <a:cubicBezTo>
                      <a:pt x="1131" y="860"/>
                      <a:pt x="1210" y="601"/>
                      <a:pt x="1290" y="385"/>
                    </a:cubicBezTo>
                    <a:lnTo>
                      <a:pt x="136" y="1"/>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a:off x="2069074" y="2460050"/>
                <a:ext cx="128090" cy="209021"/>
              </a:xfrm>
              <a:custGeom>
                <a:avLst/>
                <a:gdLst/>
                <a:ahLst/>
                <a:cxnLst/>
                <a:rect l="l" t="t" r="r" b="b"/>
                <a:pathLst>
                  <a:path w="2871" h="4685" extrusionOk="0">
                    <a:moveTo>
                      <a:pt x="1187" y="1"/>
                    </a:moveTo>
                    <a:lnTo>
                      <a:pt x="0" y="227"/>
                    </a:lnTo>
                    <a:cubicBezTo>
                      <a:pt x="0" y="227"/>
                      <a:pt x="667" y="2534"/>
                      <a:pt x="2160" y="4084"/>
                    </a:cubicBezTo>
                    <a:cubicBezTo>
                      <a:pt x="2160" y="4084"/>
                      <a:pt x="1459" y="4649"/>
                      <a:pt x="1584" y="4682"/>
                    </a:cubicBezTo>
                    <a:cubicBezTo>
                      <a:pt x="1588" y="4684"/>
                      <a:pt x="1593" y="4685"/>
                      <a:pt x="1600" y="4685"/>
                    </a:cubicBezTo>
                    <a:cubicBezTo>
                      <a:pt x="1780" y="4685"/>
                      <a:pt x="2870" y="4125"/>
                      <a:pt x="2805" y="4016"/>
                    </a:cubicBezTo>
                    <a:cubicBezTo>
                      <a:pt x="2725" y="3891"/>
                      <a:pt x="2748" y="3857"/>
                      <a:pt x="2748" y="3857"/>
                    </a:cubicBezTo>
                    <a:cubicBezTo>
                      <a:pt x="2748" y="3857"/>
                      <a:pt x="1391" y="1347"/>
                      <a:pt x="1187"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a:off x="2069074" y="2460050"/>
                <a:ext cx="61078" cy="50504"/>
              </a:xfrm>
              <a:custGeom>
                <a:avLst/>
                <a:gdLst/>
                <a:ahLst/>
                <a:cxnLst/>
                <a:rect l="l" t="t" r="r" b="b"/>
                <a:pathLst>
                  <a:path w="1369" h="1132" extrusionOk="0">
                    <a:moveTo>
                      <a:pt x="1187" y="1"/>
                    </a:moveTo>
                    <a:lnTo>
                      <a:pt x="0" y="227"/>
                    </a:lnTo>
                    <a:cubicBezTo>
                      <a:pt x="0" y="227"/>
                      <a:pt x="102" y="601"/>
                      <a:pt x="328" y="1132"/>
                    </a:cubicBezTo>
                    <a:cubicBezTo>
                      <a:pt x="690" y="1098"/>
                      <a:pt x="1063" y="985"/>
                      <a:pt x="1368" y="736"/>
                    </a:cubicBezTo>
                    <a:cubicBezTo>
                      <a:pt x="1312" y="544"/>
                      <a:pt x="1222" y="171"/>
                      <a:pt x="1187"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a:off x="1931435" y="2636504"/>
                <a:ext cx="80173" cy="40153"/>
              </a:xfrm>
              <a:custGeom>
                <a:avLst/>
                <a:gdLst/>
                <a:ahLst/>
                <a:cxnLst/>
                <a:rect l="l" t="t" r="r" b="b"/>
                <a:pathLst>
                  <a:path w="1797" h="900" extrusionOk="0">
                    <a:moveTo>
                      <a:pt x="997" y="1"/>
                    </a:moveTo>
                    <a:cubicBezTo>
                      <a:pt x="982" y="1"/>
                      <a:pt x="966" y="5"/>
                      <a:pt x="948" y="15"/>
                    </a:cubicBezTo>
                    <a:cubicBezTo>
                      <a:pt x="824" y="83"/>
                      <a:pt x="880" y="332"/>
                      <a:pt x="880" y="332"/>
                    </a:cubicBezTo>
                    <a:cubicBezTo>
                      <a:pt x="880" y="332"/>
                      <a:pt x="32" y="626"/>
                      <a:pt x="10" y="717"/>
                    </a:cubicBezTo>
                    <a:cubicBezTo>
                      <a:pt x="1" y="776"/>
                      <a:pt x="223" y="899"/>
                      <a:pt x="876" y="899"/>
                    </a:cubicBezTo>
                    <a:cubicBezTo>
                      <a:pt x="1092" y="899"/>
                      <a:pt x="1355" y="886"/>
                      <a:pt x="1671" y="852"/>
                    </a:cubicBezTo>
                    <a:cubicBezTo>
                      <a:pt x="1671" y="852"/>
                      <a:pt x="1796" y="649"/>
                      <a:pt x="1683" y="501"/>
                    </a:cubicBezTo>
                    <a:lnTo>
                      <a:pt x="1683" y="501"/>
                    </a:lnTo>
                    <a:cubicBezTo>
                      <a:pt x="1683" y="501"/>
                      <a:pt x="1655" y="504"/>
                      <a:pt x="1610" y="504"/>
                    </a:cubicBezTo>
                    <a:cubicBezTo>
                      <a:pt x="1505" y="504"/>
                      <a:pt x="1309" y="488"/>
                      <a:pt x="1151" y="377"/>
                    </a:cubicBezTo>
                    <a:cubicBezTo>
                      <a:pt x="1151" y="377"/>
                      <a:pt x="1133" y="1"/>
                      <a:pt x="997"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8"/>
              <p:cNvSpPr/>
              <p:nvPr/>
            </p:nvSpPr>
            <p:spPr>
              <a:xfrm>
                <a:off x="1928267" y="2658857"/>
                <a:ext cx="80307" cy="18828"/>
              </a:xfrm>
              <a:custGeom>
                <a:avLst/>
                <a:gdLst/>
                <a:ahLst/>
                <a:cxnLst/>
                <a:rect l="l" t="t" r="r" b="b"/>
                <a:pathLst>
                  <a:path w="1800" h="422" extrusionOk="0">
                    <a:moveTo>
                      <a:pt x="385" y="0"/>
                    </a:moveTo>
                    <a:cubicBezTo>
                      <a:pt x="385" y="0"/>
                      <a:pt x="69" y="102"/>
                      <a:pt x="35" y="216"/>
                    </a:cubicBezTo>
                    <a:cubicBezTo>
                      <a:pt x="1" y="317"/>
                      <a:pt x="159" y="385"/>
                      <a:pt x="352" y="396"/>
                    </a:cubicBezTo>
                    <a:cubicBezTo>
                      <a:pt x="525" y="414"/>
                      <a:pt x="768" y="421"/>
                      <a:pt x="1005" y="421"/>
                    </a:cubicBezTo>
                    <a:cubicBezTo>
                      <a:pt x="1387" y="421"/>
                      <a:pt x="1751" y="402"/>
                      <a:pt x="1765" y="374"/>
                    </a:cubicBezTo>
                    <a:cubicBezTo>
                      <a:pt x="1799" y="329"/>
                      <a:pt x="1799" y="283"/>
                      <a:pt x="1777" y="283"/>
                    </a:cubicBezTo>
                    <a:cubicBezTo>
                      <a:pt x="1742" y="283"/>
                      <a:pt x="657" y="339"/>
                      <a:pt x="657" y="339"/>
                    </a:cubicBezTo>
                    <a:cubicBezTo>
                      <a:pt x="657" y="339"/>
                      <a:pt x="612" y="148"/>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a:off x="1952493" y="2653815"/>
                <a:ext cx="13295" cy="11377"/>
              </a:xfrm>
              <a:custGeom>
                <a:avLst/>
                <a:gdLst/>
                <a:ahLst/>
                <a:cxnLst/>
                <a:rect l="l" t="t" r="r" b="b"/>
                <a:pathLst>
                  <a:path w="298" h="255" extrusionOk="0">
                    <a:moveTo>
                      <a:pt x="69" y="0"/>
                    </a:moveTo>
                    <a:cubicBezTo>
                      <a:pt x="13" y="0"/>
                      <a:pt x="1" y="68"/>
                      <a:pt x="46" y="80"/>
                    </a:cubicBezTo>
                    <a:cubicBezTo>
                      <a:pt x="126" y="91"/>
                      <a:pt x="193" y="158"/>
                      <a:pt x="216" y="226"/>
                    </a:cubicBezTo>
                    <a:cubicBezTo>
                      <a:pt x="221" y="245"/>
                      <a:pt x="237" y="254"/>
                      <a:pt x="253" y="254"/>
                    </a:cubicBezTo>
                    <a:cubicBezTo>
                      <a:pt x="276" y="254"/>
                      <a:pt x="297" y="237"/>
                      <a:pt x="284" y="204"/>
                    </a:cubicBezTo>
                    <a:cubicBezTo>
                      <a:pt x="261" y="113"/>
                      <a:pt x="171" y="23"/>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1962264" y="2650737"/>
                <a:ext cx="11466" cy="10038"/>
              </a:xfrm>
              <a:custGeom>
                <a:avLst/>
                <a:gdLst/>
                <a:ahLst/>
                <a:cxnLst/>
                <a:rect l="l" t="t" r="r" b="b"/>
                <a:pathLst>
                  <a:path w="257" h="225" extrusionOk="0">
                    <a:moveTo>
                      <a:pt x="53" y="0"/>
                    </a:moveTo>
                    <a:cubicBezTo>
                      <a:pt x="7" y="0"/>
                      <a:pt x="0" y="59"/>
                      <a:pt x="42" y="69"/>
                    </a:cubicBezTo>
                    <a:cubicBezTo>
                      <a:pt x="88" y="81"/>
                      <a:pt x="178" y="126"/>
                      <a:pt x="178" y="182"/>
                    </a:cubicBezTo>
                    <a:cubicBezTo>
                      <a:pt x="178" y="211"/>
                      <a:pt x="198" y="225"/>
                      <a:pt x="217" y="225"/>
                    </a:cubicBezTo>
                    <a:cubicBezTo>
                      <a:pt x="237" y="225"/>
                      <a:pt x="257" y="211"/>
                      <a:pt x="257" y="182"/>
                    </a:cubicBezTo>
                    <a:cubicBezTo>
                      <a:pt x="257" y="92"/>
                      <a:pt x="144" y="13"/>
                      <a:pt x="65" y="1"/>
                    </a:cubicBezTo>
                    <a:cubicBezTo>
                      <a:pt x="61" y="1"/>
                      <a:pt x="57"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a:off x="2128591" y="2625440"/>
                <a:ext cx="68662" cy="51441"/>
              </a:xfrm>
              <a:custGeom>
                <a:avLst/>
                <a:gdLst/>
                <a:ahLst/>
                <a:cxnLst/>
                <a:rect l="l" t="t" r="r" b="b"/>
                <a:pathLst>
                  <a:path w="1539" h="1153" extrusionOk="0">
                    <a:moveTo>
                      <a:pt x="569" y="1"/>
                    </a:moveTo>
                    <a:cubicBezTo>
                      <a:pt x="542" y="1"/>
                      <a:pt x="517" y="15"/>
                      <a:pt x="498" y="48"/>
                    </a:cubicBezTo>
                    <a:cubicBezTo>
                      <a:pt x="419" y="161"/>
                      <a:pt x="589" y="354"/>
                      <a:pt x="589" y="354"/>
                    </a:cubicBezTo>
                    <a:cubicBezTo>
                      <a:pt x="589" y="354"/>
                      <a:pt x="1" y="1032"/>
                      <a:pt x="23" y="1123"/>
                    </a:cubicBezTo>
                    <a:cubicBezTo>
                      <a:pt x="31" y="1140"/>
                      <a:pt x="57" y="1152"/>
                      <a:pt x="106" y="1152"/>
                    </a:cubicBezTo>
                    <a:cubicBezTo>
                      <a:pt x="277" y="1152"/>
                      <a:pt x="719" y="1003"/>
                      <a:pt x="1539" y="422"/>
                    </a:cubicBezTo>
                    <a:cubicBezTo>
                      <a:pt x="1539" y="422"/>
                      <a:pt x="1539" y="184"/>
                      <a:pt x="1380" y="105"/>
                    </a:cubicBezTo>
                    <a:cubicBezTo>
                      <a:pt x="1380" y="105"/>
                      <a:pt x="1150" y="265"/>
                      <a:pt x="906" y="265"/>
                    </a:cubicBezTo>
                    <a:cubicBezTo>
                      <a:pt x="891" y="265"/>
                      <a:pt x="875" y="265"/>
                      <a:pt x="860" y="263"/>
                    </a:cubicBezTo>
                    <a:cubicBezTo>
                      <a:pt x="860" y="263"/>
                      <a:pt x="688" y="1"/>
                      <a:pt x="569"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a:off x="2126583" y="2640698"/>
                <a:ext cx="72187" cy="38860"/>
              </a:xfrm>
              <a:custGeom>
                <a:avLst/>
                <a:gdLst/>
                <a:ahLst/>
                <a:cxnLst/>
                <a:rect l="l" t="t" r="r" b="b"/>
                <a:pathLst>
                  <a:path w="1618" h="871" extrusionOk="0">
                    <a:moveTo>
                      <a:pt x="1572" y="0"/>
                    </a:moveTo>
                    <a:cubicBezTo>
                      <a:pt x="1549" y="12"/>
                      <a:pt x="634" y="600"/>
                      <a:pt x="634" y="600"/>
                    </a:cubicBezTo>
                    <a:cubicBezTo>
                      <a:pt x="634" y="600"/>
                      <a:pt x="509" y="464"/>
                      <a:pt x="238" y="442"/>
                    </a:cubicBezTo>
                    <a:cubicBezTo>
                      <a:pt x="238" y="442"/>
                      <a:pt x="1" y="690"/>
                      <a:pt x="34" y="792"/>
                    </a:cubicBezTo>
                    <a:cubicBezTo>
                      <a:pt x="45" y="848"/>
                      <a:pt x="94" y="871"/>
                      <a:pt x="160" y="871"/>
                    </a:cubicBezTo>
                    <a:cubicBezTo>
                      <a:pt x="226" y="871"/>
                      <a:pt x="311" y="848"/>
                      <a:pt x="396" y="814"/>
                    </a:cubicBezTo>
                    <a:cubicBezTo>
                      <a:pt x="815" y="623"/>
                      <a:pt x="1617" y="136"/>
                      <a:pt x="1617" y="91"/>
                    </a:cubicBezTo>
                    <a:cubicBezTo>
                      <a:pt x="1617" y="35"/>
                      <a:pt x="1595" y="0"/>
                      <a:pt x="1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2141351" y="2650469"/>
                <a:ext cx="16240" cy="6871"/>
              </a:xfrm>
              <a:custGeom>
                <a:avLst/>
                <a:gdLst/>
                <a:ahLst/>
                <a:cxnLst/>
                <a:rect l="l" t="t" r="r" b="b"/>
                <a:pathLst>
                  <a:path w="364" h="154" extrusionOk="0">
                    <a:moveTo>
                      <a:pt x="129" y="1"/>
                    </a:moveTo>
                    <a:cubicBezTo>
                      <a:pt x="100" y="1"/>
                      <a:pt x="71" y="6"/>
                      <a:pt x="42" y="19"/>
                    </a:cubicBezTo>
                    <a:cubicBezTo>
                      <a:pt x="1" y="40"/>
                      <a:pt x="7" y="99"/>
                      <a:pt x="44" y="99"/>
                    </a:cubicBezTo>
                    <a:cubicBezTo>
                      <a:pt x="47" y="99"/>
                      <a:pt x="50" y="99"/>
                      <a:pt x="54" y="98"/>
                    </a:cubicBezTo>
                    <a:cubicBezTo>
                      <a:pt x="79" y="87"/>
                      <a:pt x="105" y="82"/>
                      <a:pt x="131" y="82"/>
                    </a:cubicBezTo>
                    <a:cubicBezTo>
                      <a:pt x="187" y="82"/>
                      <a:pt x="241" y="105"/>
                      <a:pt x="280" y="143"/>
                    </a:cubicBezTo>
                    <a:cubicBezTo>
                      <a:pt x="287" y="151"/>
                      <a:pt x="296" y="154"/>
                      <a:pt x="304" y="154"/>
                    </a:cubicBezTo>
                    <a:cubicBezTo>
                      <a:pt x="334" y="154"/>
                      <a:pt x="363" y="113"/>
                      <a:pt x="336" y="87"/>
                    </a:cubicBezTo>
                    <a:cubicBezTo>
                      <a:pt x="280" y="38"/>
                      <a:pt x="205" y="1"/>
                      <a:pt x="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a:off x="2148043" y="2642929"/>
                <a:ext cx="14455" cy="6201"/>
              </a:xfrm>
              <a:custGeom>
                <a:avLst/>
                <a:gdLst/>
                <a:ahLst/>
                <a:cxnLst/>
                <a:rect l="l" t="t" r="r" b="b"/>
                <a:pathLst>
                  <a:path w="324" h="139" extrusionOk="0">
                    <a:moveTo>
                      <a:pt x="135" y="0"/>
                    </a:moveTo>
                    <a:cubicBezTo>
                      <a:pt x="101" y="0"/>
                      <a:pt x="67" y="6"/>
                      <a:pt x="40" y="18"/>
                    </a:cubicBezTo>
                    <a:cubicBezTo>
                      <a:pt x="0" y="28"/>
                      <a:pt x="4" y="90"/>
                      <a:pt x="43" y="90"/>
                    </a:cubicBezTo>
                    <a:cubicBezTo>
                      <a:pt x="49" y="90"/>
                      <a:pt x="55" y="89"/>
                      <a:pt x="62" y="86"/>
                    </a:cubicBezTo>
                    <a:cubicBezTo>
                      <a:pt x="76" y="81"/>
                      <a:pt x="103" y="77"/>
                      <a:pt x="132" y="77"/>
                    </a:cubicBezTo>
                    <a:cubicBezTo>
                      <a:pt x="173" y="77"/>
                      <a:pt x="218" y="86"/>
                      <a:pt x="232" y="120"/>
                    </a:cubicBezTo>
                    <a:cubicBezTo>
                      <a:pt x="242" y="133"/>
                      <a:pt x="255" y="139"/>
                      <a:pt x="267" y="139"/>
                    </a:cubicBezTo>
                    <a:cubicBezTo>
                      <a:pt x="297" y="139"/>
                      <a:pt x="324" y="107"/>
                      <a:pt x="299" y="75"/>
                    </a:cubicBezTo>
                    <a:cubicBezTo>
                      <a:pt x="270" y="23"/>
                      <a:pt x="201"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a:off x="1967663" y="2388933"/>
                <a:ext cx="163023" cy="113233"/>
              </a:xfrm>
              <a:custGeom>
                <a:avLst/>
                <a:gdLst/>
                <a:ahLst/>
                <a:cxnLst/>
                <a:rect l="l" t="t" r="r" b="b"/>
                <a:pathLst>
                  <a:path w="3654" h="2538" extrusionOk="0">
                    <a:moveTo>
                      <a:pt x="509" y="1"/>
                    </a:moveTo>
                    <a:lnTo>
                      <a:pt x="0" y="2070"/>
                    </a:lnTo>
                    <a:cubicBezTo>
                      <a:pt x="0" y="2070"/>
                      <a:pt x="876" y="2445"/>
                      <a:pt x="1427" y="2445"/>
                    </a:cubicBezTo>
                    <a:cubicBezTo>
                      <a:pt x="1449" y="2445"/>
                      <a:pt x="1471" y="2445"/>
                      <a:pt x="1493" y="2443"/>
                    </a:cubicBezTo>
                    <a:lnTo>
                      <a:pt x="1606" y="1708"/>
                    </a:lnTo>
                    <a:lnTo>
                      <a:pt x="1719" y="2466"/>
                    </a:lnTo>
                    <a:cubicBezTo>
                      <a:pt x="1719" y="2466"/>
                      <a:pt x="1929" y="2538"/>
                      <a:pt x="2280" y="2538"/>
                    </a:cubicBezTo>
                    <a:cubicBezTo>
                      <a:pt x="2625" y="2538"/>
                      <a:pt x="3104" y="2469"/>
                      <a:pt x="3653" y="2195"/>
                    </a:cubicBezTo>
                    <a:lnTo>
                      <a:pt x="3098" y="34"/>
                    </a:lnTo>
                    <a:lnTo>
                      <a:pt x="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p:nvPr/>
            </p:nvSpPr>
            <p:spPr>
              <a:xfrm>
                <a:off x="2011029" y="2445461"/>
                <a:ext cx="28286" cy="52646"/>
              </a:xfrm>
              <a:custGeom>
                <a:avLst/>
                <a:gdLst/>
                <a:ahLst/>
                <a:cxnLst/>
                <a:rect l="l" t="t" r="r" b="b"/>
                <a:pathLst>
                  <a:path w="634" h="1180" extrusionOk="0">
                    <a:moveTo>
                      <a:pt x="475" y="0"/>
                    </a:moveTo>
                    <a:lnTo>
                      <a:pt x="1" y="1119"/>
                    </a:lnTo>
                    <a:cubicBezTo>
                      <a:pt x="151" y="1157"/>
                      <a:pt x="310" y="1179"/>
                      <a:pt x="444" y="1179"/>
                    </a:cubicBezTo>
                    <a:cubicBezTo>
                      <a:pt x="471" y="1179"/>
                      <a:pt x="496" y="1178"/>
                      <a:pt x="521" y="1176"/>
                    </a:cubicBezTo>
                    <a:lnTo>
                      <a:pt x="634" y="441"/>
                    </a:lnTo>
                    <a:lnTo>
                      <a:pt x="475" y="0"/>
                    </a:ln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a:off x="2068761" y="2396384"/>
                <a:ext cx="29624" cy="103061"/>
              </a:xfrm>
              <a:custGeom>
                <a:avLst/>
                <a:gdLst/>
                <a:ahLst/>
                <a:cxnLst/>
                <a:rect l="l" t="t" r="r" b="b"/>
                <a:pathLst>
                  <a:path w="664" h="2310" extrusionOk="0">
                    <a:moveTo>
                      <a:pt x="53" y="1"/>
                    </a:moveTo>
                    <a:cubicBezTo>
                      <a:pt x="28" y="1"/>
                      <a:pt x="0" y="20"/>
                      <a:pt x="7" y="48"/>
                    </a:cubicBezTo>
                    <a:cubicBezTo>
                      <a:pt x="154" y="444"/>
                      <a:pt x="199" y="885"/>
                      <a:pt x="301" y="1304"/>
                    </a:cubicBezTo>
                    <a:cubicBezTo>
                      <a:pt x="380" y="1643"/>
                      <a:pt x="482" y="1982"/>
                      <a:pt x="584" y="2310"/>
                    </a:cubicBezTo>
                    <a:cubicBezTo>
                      <a:pt x="606" y="2310"/>
                      <a:pt x="641" y="2299"/>
                      <a:pt x="663" y="2299"/>
                    </a:cubicBezTo>
                    <a:cubicBezTo>
                      <a:pt x="561" y="1960"/>
                      <a:pt x="460" y="1621"/>
                      <a:pt x="380" y="1281"/>
                    </a:cubicBezTo>
                    <a:cubicBezTo>
                      <a:pt x="279" y="874"/>
                      <a:pt x="234" y="433"/>
                      <a:pt x="86" y="26"/>
                    </a:cubicBezTo>
                    <a:cubicBezTo>
                      <a:pt x="82" y="8"/>
                      <a:pt x="68" y="1"/>
                      <a:pt x="53"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8"/>
              <p:cNvSpPr/>
              <p:nvPr/>
            </p:nvSpPr>
            <p:spPr>
              <a:xfrm>
                <a:off x="2082681" y="2390450"/>
                <a:ext cx="35870" cy="103462"/>
              </a:xfrm>
              <a:custGeom>
                <a:avLst/>
                <a:gdLst/>
                <a:ahLst/>
                <a:cxnLst/>
                <a:rect l="l" t="t" r="r" b="b"/>
                <a:pathLst>
                  <a:path w="804" h="2319" extrusionOk="0">
                    <a:moveTo>
                      <a:pt x="0" y="0"/>
                    </a:moveTo>
                    <a:cubicBezTo>
                      <a:pt x="125" y="804"/>
                      <a:pt x="430" y="1561"/>
                      <a:pt x="724" y="2319"/>
                    </a:cubicBezTo>
                    <a:cubicBezTo>
                      <a:pt x="747" y="2307"/>
                      <a:pt x="769" y="2296"/>
                      <a:pt x="804" y="2285"/>
                    </a:cubicBezTo>
                    <a:cubicBezTo>
                      <a:pt x="498" y="1538"/>
                      <a:pt x="204" y="792"/>
                      <a:pt x="80"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8"/>
              <p:cNvSpPr/>
              <p:nvPr/>
            </p:nvSpPr>
            <p:spPr>
              <a:xfrm>
                <a:off x="1983769" y="2277886"/>
                <a:ext cx="126707" cy="137414"/>
              </a:xfrm>
              <a:custGeom>
                <a:avLst/>
                <a:gdLst/>
                <a:ahLst/>
                <a:cxnLst/>
                <a:rect l="l" t="t" r="r" b="b"/>
                <a:pathLst>
                  <a:path w="2840" h="3080" extrusionOk="0">
                    <a:moveTo>
                      <a:pt x="1668" y="1"/>
                    </a:moveTo>
                    <a:cubicBezTo>
                      <a:pt x="1219" y="1"/>
                      <a:pt x="917" y="70"/>
                      <a:pt x="917" y="70"/>
                    </a:cubicBezTo>
                    <a:cubicBezTo>
                      <a:pt x="204" y="1121"/>
                      <a:pt x="1" y="2806"/>
                      <a:pt x="1" y="2806"/>
                    </a:cubicBezTo>
                    <a:cubicBezTo>
                      <a:pt x="433" y="3011"/>
                      <a:pt x="888" y="3080"/>
                      <a:pt x="1304" y="3080"/>
                    </a:cubicBezTo>
                    <a:cubicBezTo>
                      <a:pt x="2153" y="3080"/>
                      <a:pt x="2840" y="2795"/>
                      <a:pt x="2840" y="2795"/>
                    </a:cubicBezTo>
                    <a:cubicBezTo>
                      <a:pt x="2783" y="2523"/>
                      <a:pt x="2365" y="58"/>
                      <a:pt x="2365" y="58"/>
                    </a:cubicBezTo>
                    <a:cubicBezTo>
                      <a:pt x="2112" y="15"/>
                      <a:pt x="1874" y="1"/>
                      <a:pt x="1668"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8"/>
              <p:cNvSpPr/>
              <p:nvPr/>
            </p:nvSpPr>
            <p:spPr>
              <a:xfrm>
                <a:off x="2037798" y="2280473"/>
                <a:ext cx="72678" cy="134827"/>
              </a:xfrm>
              <a:custGeom>
                <a:avLst/>
                <a:gdLst/>
                <a:ahLst/>
                <a:cxnLst/>
                <a:rect l="l" t="t" r="r" b="b"/>
                <a:pathLst>
                  <a:path w="1629" h="3022" extrusionOk="0">
                    <a:moveTo>
                      <a:pt x="1119" y="0"/>
                    </a:moveTo>
                    <a:cubicBezTo>
                      <a:pt x="656" y="306"/>
                      <a:pt x="803" y="1120"/>
                      <a:pt x="690" y="1640"/>
                    </a:cubicBezTo>
                    <a:cubicBezTo>
                      <a:pt x="566" y="2138"/>
                      <a:pt x="340" y="2635"/>
                      <a:pt x="0" y="3020"/>
                    </a:cubicBezTo>
                    <a:cubicBezTo>
                      <a:pt x="32" y="3021"/>
                      <a:pt x="64" y="3021"/>
                      <a:pt x="95" y="3021"/>
                    </a:cubicBezTo>
                    <a:cubicBezTo>
                      <a:pt x="945" y="3021"/>
                      <a:pt x="1629" y="2737"/>
                      <a:pt x="1629" y="2737"/>
                    </a:cubicBezTo>
                    <a:cubicBezTo>
                      <a:pt x="1572" y="2465"/>
                      <a:pt x="1154" y="0"/>
                      <a:pt x="1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8"/>
              <p:cNvSpPr/>
              <p:nvPr/>
            </p:nvSpPr>
            <p:spPr>
              <a:xfrm>
                <a:off x="1983769" y="2396473"/>
                <a:ext cx="126707" cy="18828"/>
              </a:xfrm>
              <a:custGeom>
                <a:avLst/>
                <a:gdLst/>
                <a:ahLst/>
                <a:cxnLst/>
                <a:rect l="l" t="t" r="r" b="b"/>
                <a:pathLst>
                  <a:path w="2840" h="422" extrusionOk="0">
                    <a:moveTo>
                      <a:pt x="2805" y="1"/>
                    </a:moveTo>
                    <a:cubicBezTo>
                      <a:pt x="2482" y="45"/>
                      <a:pt x="1928" y="209"/>
                      <a:pt x="1235" y="209"/>
                    </a:cubicBezTo>
                    <a:cubicBezTo>
                      <a:pt x="863" y="209"/>
                      <a:pt x="451" y="162"/>
                      <a:pt x="13" y="24"/>
                    </a:cubicBezTo>
                    <a:cubicBezTo>
                      <a:pt x="1" y="103"/>
                      <a:pt x="1" y="148"/>
                      <a:pt x="1" y="148"/>
                    </a:cubicBezTo>
                    <a:cubicBezTo>
                      <a:pt x="433" y="353"/>
                      <a:pt x="888" y="422"/>
                      <a:pt x="1304" y="422"/>
                    </a:cubicBezTo>
                    <a:cubicBezTo>
                      <a:pt x="2153" y="422"/>
                      <a:pt x="2840" y="137"/>
                      <a:pt x="2840" y="137"/>
                    </a:cubicBezTo>
                    <a:cubicBezTo>
                      <a:pt x="2828" y="103"/>
                      <a:pt x="2817" y="69"/>
                      <a:pt x="2805"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8"/>
              <p:cNvSpPr/>
              <p:nvPr/>
            </p:nvSpPr>
            <p:spPr>
              <a:xfrm>
                <a:off x="2105391" y="2290066"/>
                <a:ext cx="155706" cy="158874"/>
              </a:xfrm>
              <a:custGeom>
                <a:avLst/>
                <a:gdLst/>
                <a:ahLst/>
                <a:cxnLst/>
                <a:rect l="l" t="t" r="r" b="b"/>
                <a:pathLst>
                  <a:path w="3490" h="3561" extrusionOk="0">
                    <a:moveTo>
                      <a:pt x="260" y="0"/>
                    </a:moveTo>
                    <a:lnTo>
                      <a:pt x="1" y="815"/>
                    </a:lnTo>
                    <a:cubicBezTo>
                      <a:pt x="1833" y="1199"/>
                      <a:pt x="2307" y="2409"/>
                      <a:pt x="2307" y="2409"/>
                    </a:cubicBezTo>
                    <a:cubicBezTo>
                      <a:pt x="2252" y="2774"/>
                      <a:pt x="2521" y="3473"/>
                      <a:pt x="2607" y="3473"/>
                    </a:cubicBezTo>
                    <a:cubicBezTo>
                      <a:pt x="2609" y="3473"/>
                      <a:pt x="2611" y="3472"/>
                      <a:pt x="2612" y="3472"/>
                    </a:cubicBezTo>
                    <a:cubicBezTo>
                      <a:pt x="2701" y="3449"/>
                      <a:pt x="2573" y="2985"/>
                      <a:pt x="2599" y="2985"/>
                    </a:cubicBezTo>
                    <a:cubicBezTo>
                      <a:pt x="2600" y="2985"/>
                      <a:pt x="2601" y="2985"/>
                      <a:pt x="2601" y="2986"/>
                    </a:cubicBezTo>
                    <a:cubicBezTo>
                      <a:pt x="2647" y="2997"/>
                      <a:pt x="2906" y="3302"/>
                      <a:pt x="2986" y="3415"/>
                    </a:cubicBezTo>
                    <a:cubicBezTo>
                      <a:pt x="3043" y="3497"/>
                      <a:pt x="3123" y="3560"/>
                      <a:pt x="3164" y="3560"/>
                    </a:cubicBezTo>
                    <a:cubicBezTo>
                      <a:pt x="3180" y="3560"/>
                      <a:pt x="3190" y="3551"/>
                      <a:pt x="3190" y="3529"/>
                    </a:cubicBezTo>
                    <a:cubicBezTo>
                      <a:pt x="3200" y="3404"/>
                      <a:pt x="2896" y="3008"/>
                      <a:pt x="2896" y="3008"/>
                    </a:cubicBezTo>
                    <a:lnTo>
                      <a:pt x="2896" y="3008"/>
                    </a:lnTo>
                    <a:cubicBezTo>
                      <a:pt x="3019" y="3031"/>
                      <a:pt x="3099" y="3110"/>
                      <a:pt x="3257" y="3313"/>
                    </a:cubicBezTo>
                    <a:cubicBezTo>
                      <a:pt x="3327" y="3402"/>
                      <a:pt x="3387" y="3442"/>
                      <a:pt x="3426" y="3442"/>
                    </a:cubicBezTo>
                    <a:cubicBezTo>
                      <a:pt x="3476" y="3442"/>
                      <a:pt x="3489" y="3376"/>
                      <a:pt x="3438" y="3268"/>
                    </a:cubicBezTo>
                    <a:cubicBezTo>
                      <a:pt x="3336" y="3087"/>
                      <a:pt x="3054" y="2760"/>
                      <a:pt x="3054" y="2760"/>
                    </a:cubicBezTo>
                    <a:lnTo>
                      <a:pt x="3054" y="2760"/>
                    </a:lnTo>
                    <a:cubicBezTo>
                      <a:pt x="3183" y="2785"/>
                      <a:pt x="3380" y="2984"/>
                      <a:pt x="3439" y="2984"/>
                    </a:cubicBezTo>
                    <a:cubicBezTo>
                      <a:pt x="3457" y="2984"/>
                      <a:pt x="3462" y="2966"/>
                      <a:pt x="3449" y="2918"/>
                    </a:cubicBezTo>
                    <a:cubicBezTo>
                      <a:pt x="3336" y="2533"/>
                      <a:pt x="2669" y="2273"/>
                      <a:pt x="2669" y="2273"/>
                    </a:cubicBezTo>
                    <a:cubicBezTo>
                      <a:pt x="2669" y="2273"/>
                      <a:pt x="2194" y="181"/>
                      <a:pt x="260"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8"/>
              <p:cNvSpPr/>
              <p:nvPr/>
            </p:nvSpPr>
            <p:spPr>
              <a:xfrm>
                <a:off x="2105391" y="2290066"/>
                <a:ext cx="59561" cy="42429"/>
              </a:xfrm>
              <a:custGeom>
                <a:avLst/>
                <a:gdLst/>
                <a:ahLst/>
                <a:cxnLst/>
                <a:rect l="l" t="t" r="r" b="b"/>
                <a:pathLst>
                  <a:path w="1335" h="951" extrusionOk="0">
                    <a:moveTo>
                      <a:pt x="260" y="0"/>
                    </a:moveTo>
                    <a:lnTo>
                      <a:pt x="1" y="815"/>
                    </a:lnTo>
                    <a:cubicBezTo>
                      <a:pt x="182" y="848"/>
                      <a:pt x="351" y="893"/>
                      <a:pt x="509" y="950"/>
                    </a:cubicBezTo>
                    <a:cubicBezTo>
                      <a:pt x="758" y="690"/>
                      <a:pt x="1018" y="498"/>
                      <a:pt x="1335" y="351"/>
                    </a:cubicBezTo>
                    <a:cubicBezTo>
                      <a:pt x="1041" y="170"/>
                      <a:pt x="690" y="34"/>
                      <a:pt x="260"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8"/>
              <p:cNvSpPr/>
              <p:nvPr/>
            </p:nvSpPr>
            <p:spPr>
              <a:xfrm>
                <a:off x="2060998" y="2280429"/>
                <a:ext cx="69153" cy="56081"/>
              </a:xfrm>
              <a:custGeom>
                <a:avLst/>
                <a:gdLst/>
                <a:ahLst/>
                <a:cxnLst/>
                <a:rect l="l" t="t" r="r" b="b"/>
                <a:pathLst>
                  <a:path w="1550" h="1257" extrusionOk="0">
                    <a:moveTo>
                      <a:pt x="572" y="1"/>
                    </a:moveTo>
                    <a:cubicBezTo>
                      <a:pt x="514" y="1"/>
                      <a:pt x="468" y="5"/>
                      <a:pt x="441" y="13"/>
                    </a:cubicBezTo>
                    <a:cubicBezTo>
                      <a:pt x="0" y="137"/>
                      <a:pt x="283" y="793"/>
                      <a:pt x="464" y="895"/>
                    </a:cubicBezTo>
                    <a:cubicBezTo>
                      <a:pt x="826" y="1121"/>
                      <a:pt x="1335" y="1257"/>
                      <a:pt x="1335" y="1257"/>
                    </a:cubicBezTo>
                    <a:lnTo>
                      <a:pt x="1549" y="159"/>
                    </a:lnTo>
                    <a:cubicBezTo>
                      <a:pt x="1355" y="77"/>
                      <a:pt x="836" y="1"/>
                      <a:pt x="572"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8"/>
              <p:cNvSpPr/>
              <p:nvPr/>
            </p:nvSpPr>
            <p:spPr>
              <a:xfrm>
                <a:off x="2115474" y="2285024"/>
                <a:ext cx="14678" cy="51486"/>
              </a:xfrm>
              <a:custGeom>
                <a:avLst/>
                <a:gdLst/>
                <a:ahLst/>
                <a:cxnLst/>
                <a:rect l="l" t="t" r="r" b="b"/>
                <a:pathLst>
                  <a:path w="329" h="1154" extrusionOk="0">
                    <a:moveTo>
                      <a:pt x="182" y="0"/>
                    </a:moveTo>
                    <a:cubicBezTo>
                      <a:pt x="136" y="204"/>
                      <a:pt x="102" y="407"/>
                      <a:pt x="69" y="611"/>
                    </a:cubicBezTo>
                    <a:cubicBezTo>
                      <a:pt x="34" y="780"/>
                      <a:pt x="1" y="973"/>
                      <a:pt x="57" y="1142"/>
                    </a:cubicBezTo>
                    <a:cubicBezTo>
                      <a:pt x="91" y="1154"/>
                      <a:pt x="114" y="1154"/>
                      <a:pt x="114" y="1154"/>
                    </a:cubicBezTo>
                    <a:lnTo>
                      <a:pt x="328" y="56"/>
                    </a:lnTo>
                    <a:cubicBezTo>
                      <a:pt x="283" y="34"/>
                      <a:pt x="238" y="23"/>
                      <a:pt x="182"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8"/>
              <p:cNvSpPr/>
              <p:nvPr/>
            </p:nvSpPr>
            <p:spPr>
              <a:xfrm>
                <a:off x="2032221" y="2256247"/>
                <a:ext cx="28821" cy="40778"/>
              </a:xfrm>
              <a:custGeom>
                <a:avLst/>
                <a:gdLst/>
                <a:ahLst/>
                <a:cxnLst/>
                <a:rect l="l" t="t" r="r" b="b"/>
                <a:pathLst>
                  <a:path w="646" h="914" extrusionOk="0">
                    <a:moveTo>
                      <a:pt x="0" y="0"/>
                    </a:moveTo>
                    <a:lnTo>
                      <a:pt x="0" y="860"/>
                    </a:lnTo>
                    <a:cubicBezTo>
                      <a:pt x="0" y="860"/>
                      <a:pt x="78" y="914"/>
                      <a:pt x="202" y="914"/>
                    </a:cubicBezTo>
                    <a:cubicBezTo>
                      <a:pt x="318" y="914"/>
                      <a:pt x="475" y="866"/>
                      <a:pt x="645" y="679"/>
                    </a:cubicBezTo>
                    <a:lnTo>
                      <a:pt x="578" y="23"/>
                    </a:lnTo>
                    <a:lnTo>
                      <a:pt x="0" y="0"/>
                    </a:ln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8"/>
              <p:cNvSpPr/>
              <p:nvPr/>
            </p:nvSpPr>
            <p:spPr>
              <a:xfrm>
                <a:off x="2032221" y="2256247"/>
                <a:ext cx="26814" cy="16775"/>
              </a:xfrm>
              <a:custGeom>
                <a:avLst/>
                <a:gdLst/>
                <a:ahLst/>
                <a:cxnLst/>
                <a:rect l="l" t="t" r="r" b="b"/>
                <a:pathLst>
                  <a:path w="601" h="376" extrusionOk="0">
                    <a:moveTo>
                      <a:pt x="0" y="0"/>
                    </a:moveTo>
                    <a:lnTo>
                      <a:pt x="0" y="351"/>
                    </a:lnTo>
                    <a:cubicBezTo>
                      <a:pt x="71" y="368"/>
                      <a:pt x="145" y="375"/>
                      <a:pt x="219" y="375"/>
                    </a:cubicBezTo>
                    <a:cubicBezTo>
                      <a:pt x="347" y="375"/>
                      <a:pt x="478" y="353"/>
                      <a:pt x="600" y="317"/>
                    </a:cubicBezTo>
                    <a:lnTo>
                      <a:pt x="578" y="23"/>
                    </a:lnTo>
                    <a:lnTo>
                      <a:pt x="0" y="0"/>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8"/>
              <p:cNvSpPr/>
              <p:nvPr/>
            </p:nvSpPr>
            <p:spPr>
              <a:xfrm>
                <a:off x="1969090" y="2051819"/>
                <a:ext cx="234229" cy="211877"/>
              </a:xfrm>
              <a:custGeom>
                <a:avLst/>
                <a:gdLst/>
                <a:ahLst/>
                <a:cxnLst/>
                <a:rect l="l" t="t" r="r" b="b"/>
                <a:pathLst>
                  <a:path w="5250" h="4749" extrusionOk="0">
                    <a:moveTo>
                      <a:pt x="2269" y="0"/>
                    </a:moveTo>
                    <a:cubicBezTo>
                      <a:pt x="1234" y="0"/>
                      <a:pt x="0" y="1088"/>
                      <a:pt x="217" y="2660"/>
                    </a:cubicBezTo>
                    <a:cubicBezTo>
                      <a:pt x="217" y="2660"/>
                      <a:pt x="862" y="4537"/>
                      <a:pt x="2490" y="4730"/>
                    </a:cubicBezTo>
                    <a:cubicBezTo>
                      <a:pt x="2490" y="4730"/>
                      <a:pt x="2583" y="4748"/>
                      <a:pt x="2734" y="4748"/>
                    </a:cubicBezTo>
                    <a:cubicBezTo>
                      <a:pt x="3110" y="4748"/>
                      <a:pt x="3845" y="4633"/>
                      <a:pt x="4378" y="3825"/>
                    </a:cubicBezTo>
                    <a:cubicBezTo>
                      <a:pt x="5034" y="2830"/>
                      <a:pt x="5249" y="410"/>
                      <a:pt x="2988" y="217"/>
                    </a:cubicBezTo>
                    <a:cubicBezTo>
                      <a:pt x="2778" y="69"/>
                      <a:pt x="2530" y="0"/>
                      <a:pt x="2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8"/>
              <p:cNvSpPr/>
              <p:nvPr/>
            </p:nvSpPr>
            <p:spPr>
              <a:xfrm>
                <a:off x="2133141" y="2021258"/>
                <a:ext cx="82270" cy="90747"/>
              </a:xfrm>
              <a:custGeom>
                <a:avLst/>
                <a:gdLst/>
                <a:ahLst/>
                <a:cxnLst/>
                <a:rect l="l" t="t" r="r" b="b"/>
                <a:pathLst>
                  <a:path w="1844" h="2034" extrusionOk="0">
                    <a:moveTo>
                      <a:pt x="916" y="1"/>
                    </a:moveTo>
                    <a:cubicBezTo>
                      <a:pt x="247" y="1"/>
                      <a:pt x="0" y="1151"/>
                      <a:pt x="0" y="1151"/>
                    </a:cubicBezTo>
                    <a:lnTo>
                      <a:pt x="724" y="2033"/>
                    </a:lnTo>
                    <a:cubicBezTo>
                      <a:pt x="1844" y="1852"/>
                      <a:pt x="1764" y="145"/>
                      <a:pt x="1018" y="9"/>
                    </a:cubicBezTo>
                    <a:cubicBezTo>
                      <a:pt x="983" y="4"/>
                      <a:pt x="949" y="1"/>
                      <a:pt x="916"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8"/>
              <p:cNvSpPr/>
              <p:nvPr/>
            </p:nvSpPr>
            <p:spPr>
              <a:xfrm>
                <a:off x="2087411" y="2101030"/>
                <a:ext cx="97216" cy="159856"/>
              </a:xfrm>
              <a:custGeom>
                <a:avLst/>
                <a:gdLst/>
                <a:ahLst/>
                <a:cxnLst/>
                <a:rect l="l" t="t" r="r" b="b"/>
                <a:pathLst>
                  <a:path w="2179" h="3583" extrusionOk="0">
                    <a:moveTo>
                      <a:pt x="1788" y="0"/>
                    </a:moveTo>
                    <a:cubicBezTo>
                      <a:pt x="1779" y="0"/>
                      <a:pt x="1771" y="6"/>
                      <a:pt x="1771" y="19"/>
                    </a:cubicBezTo>
                    <a:cubicBezTo>
                      <a:pt x="1885" y="732"/>
                      <a:pt x="1806" y="1523"/>
                      <a:pt x="1500" y="2179"/>
                    </a:cubicBezTo>
                    <a:cubicBezTo>
                      <a:pt x="1195" y="2823"/>
                      <a:pt x="663" y="3163"/>
                      <a:pt x="64" y="3468"/>
                    </a:cubicBezTo>
                    <a:cubicBezTo>
                      <a:pt x="0" y="3500"/>
                      <a:pt x="37" y="3582"/>
                      <a:pt x="98" y="3582"/>
                    </a:cubicBezTo>
                    <a:cubicBezTo>
                      <a:pt x="102" y="3582"/>
                      <a:pt x="106" y="3582"/>
                      <a:pt x="110" y="3582"/>
                    </a:cubicBezTo>
                    <a:cubicBezTo>
                      <a:pt x="1580" y="3163"/>
                      <a:pt x="2179" y="1399"/>
                      <a:pt x="1806" y="8"/>
                    </a:cubicBezTo>
                    <a:cubicBezTo>
                      <a:pt x="1801" y="3"/>
                      <a:pt x="1794" y="0"/>
                      <a:pt x="1788"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8"/>
              <p:cNvSpPr/>
              <p:nvPr/>
            </p:nvSpPr>
            <p:spPr>
              <a:xfrm>
                <a:off x="2092854" y="2091750"/>
                <a:ext cx="72098" cy="126796"/>
              </a:xfrm>
              <a:custGeom>
                <a:avLst/>
                <a:gdLst/>
                <a:ahLst/>
                <a:cxnLst/>
                <a:rect l="l" t="t" r="r" b="b"/>
                <a:pathLst>
                  <a:path w="1616" h="2842" extrusionOk="0">
                    <a:moveTo>
                      <a:pt x="1548" y="1"/>
                    </a:moveTo>
                    <a:cubicBezTo>
                      <a:pt x="1412" y="1053"/>
                      <a:pt x="1016" y="2285"/>
                      <a:pt x="10" y="2805"/>
                    </a:cubicBezTo>
                    <a:cubicBezTo>
                      <a:pt x="0" y="2815"/>
                      <a:pt x="7" y="2842"/>
                      <a:pt x="24" y="2842"/>
                    </a:cubicBezTo>
                    <a:cubicBezTo>
                      <a:pt x="27" y="2842"/>
                      <a:pt x="30" y="2841"/>
                      <a:pt x="33" y="2840"/>
                    </a:cubicBezTo>
                    <a:cubicBezTo>
                      <a:pt x="508" y="2681"/>
                      <a:pt x="802" y="2297"/>
                      <a:pt x="1039" y="1867"/>
                    </a:cubicBezTo>
                    <a:cubicBezTo>
                      <a:pt x="1333" y="1324"/>
                      <a:pt x="1616" y="623"/>
                      <a:pt x="1548"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8"/>
              <p:cNvSpPr/>
              <p:nvPr/>
            </p:nvSpPr>
            <p:spPr>
              <a:xfrm>
                <a:off x="2095932" y="2084835"/>
                <a:ext cx="60453" cy="78701"/>
              </a:xfrm>
              <a:custGeom>
                <a:avLst/>
                <a:gdLst/>
                <a:ahLst/>
                <a:cxnLst/>
                <a:rect l="l" t="t" r="r" b="b"/>
                <a:pathLst>
                  <a:path w="1355" h="1764" extrusionOk="0">
                    <a:moveTo>
                      <a:pt x="1349" y="0"/>
                    </a:moveTo>
                    <a:cubicBezTo>
                      <a:pt x="1346" y="0"/>
                      <a:pt x="1343" y="3"/>
                      <a:pt x="1343" y="9"/>
                    </a:cubicBezTo>
                    <a:cubicBezTo>
                      <a:pt x="1276" y="349"/>
                      <a:pt x="1105" y="653"/>
                      <a:pt x="947" y="959"/>
                    </a:cubicBezTo>
                    <a:cubicBezTo>
                      <a:pt x="755" y="1332"/>
                      <a:pt x="382" y="1535"/>
                      <a:pt x="20" y="1728"/>
                    </a:cubicBezTo>
                    <a:cubicBezTo>
                      <a:pt x="1" y="1737"/>
                      <a:pt x="14" y="1764"/>
                      <a:pt x="33" y="1764"/>
                    </a:cubicBezTo>
                    <a:cubicBezTo>
                      <a:pt x="36" y="1764"/>
                      <a:pt x="39" y="1763"/>
                      <a:pt x="43" y="1762"/>
                    </a:cubicBezTo>
                    <a:cubicBezTo>
                      <a:pt x="404" y="1592"/>
                      <a:pt x="721" y="1422"/>
                      <a:pt x="959" y="1083"/>
                    </a:cubicBezTo>
                    <a:cubicBezTo>
                      <a:pt x="1162" y="789"/>
                      <a:pt x="1309" y="359"/>
                      <a:pt x="1354" y="9"/>
                    </a:cubicBezTo>
                    <a:cubicBezTo>
                      <a:pt x="1354" y="3"/>
                      <a:pt x="1352" y="0"/>
                      <a:pt x="1349"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8"/>
              <p:cNvSpPr/>
              <p:nvPr/>
            </p:nvSpPr>
            <p:spPr>
              <a:xfrm>
                <a:off x="2067066" y="2079035"/>
                <a:ext cx="84189" cy="46578"/>
              </a:xfrm>
              <a:custGeom>
                <a:avLst/>
                <a:gdLst/>
                <a:ahLst/>
                <a:cxnLst/>
                <a:rect l="l" t="t" r="r" b="b"/>
                <a:pathLst>
                  <a:path w="1887" h="1044" extrusionOk="0">
                    <a:moveTo>
                      <a:pt x="1867" y="0"/>
                    </a:moveTo>
                    <a:cubicBezTo>
                      <a:pt x="1863" y="0"/>
                      <a:pt x="1859" y="1"/>
                      <a:pt x="1855" y="4"/>
                    </a:cubicBezTo>
                    <a:cubicBezTo>
                      <a:pt x="1335" y="546"/>
                      <a:pt x="757" y="840"/>
                      <a:pt x="34" y="999"/>
                    </a:cubicBezTo>
                    <a:cubicBezTo>
                      <a:pt x="0" y="999"/>
                      <a:pt x="11" y="1044"/>
                      <a:pt x="34" y="1044"/>
                    </a:cubicBezTo>
                    <a:cubicBezTo>
                      <a:pt x="803" y="1010"/>
                      <a:pt x="1402" y="592"/>
                      <a:pt x="1877" y="26"/>
                    </a:cubicBezTo>
                    <a:cubicBezTo>
                      <a:pt x="1886" y="17"/>
                      <a:pt x="1881" y="0"/>
                      <a:pt x="1867"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8"/>
              <p:cNvSpPr/>
              <p:nvPr/>
            </p:nvSpPr>
            <p:spPr>
              <a:xfrm>
                <a:off x="2070769" y="2075778"/>
                <a:ext cx="65941" cy="26412"/>
              </a:xfrm>
              <a:custGeom>
                <a:avLst/>
                <a:gdLst/>
                <a:ahLst/>
                <a:cxnLst/>
                <a:rect l="l" t="t" r="r" b="b"/>
                <a:pathLst>
                  <a:path w="1478" h="592" extrusionOk="0">
                    <a:moveTo>
                      <a:pt x="1332" y="1"/>
                    </a:moveTo>
                    <a:cubicBezTo>
                      <a:pt x="858" y="1"/>
                      <a:pt x="378" y="243"/>
                      <a:pt x="19" y="540"/>
                    </a:cubicBezTo>
                    <a:cubicBezTo>
                      <a:pt x="0" y="558"/>
                      <a:pt x="19" y="591"/>
                      <a:pt x="45" y="591"/>
                    </a:cubicBezTo>
                    <a:cubicBezTo>
                      <a:pt x="51" y="591"/>
                      <a:pt x="57" y="589"/>
                      <a:pt x="64" y="585"/>
                    </a:cubicBezTo>
                    <a:cubicBezTo>
                      <a:pt x="505" y="291"/>
                      <a:pt x="935" y="42"/>
                      <a:pt x="1478" y="20"/>
                    </a:cubicBezTo>
                    <a:lnTo>
                      <a:pt x="1478" y="9"/>
                    </a:lnTo>
                    <a:cubicBezTo>
                      <a:pt x="1429" y="3"/>
                      <a:pt x="1381" y="1"/>
                      <a:pt x="1332"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8"/>
              <p:cNvSpPr/>
              <p:nvPr/>
            </p:nvSpPr>
            <p:spPr>
              <a:xfrm>
                <a:off x="2017320" y="2066587"/>
                <a:ext cx="103730" cy="51798"/>
              </a:xfrm>
              <a:custGeom>
                <a:avLst/>
                <a:gdLst/>
                <a:ahLst/>
                <a:cxnLst/>
                <a:rect l="l" t="t" r="r" b="b"/>
                <a:pathLst>
                  <a:path w="2325" h="1161" extrusionOk="0">
                    <a:moveTo>
                      <a:pt x="1984" y="0"/>
                    </a:moveTo>
                    <a:cubicBezTo>
                      <a:pt x="1176" y="0"/>
                      <a:pt x="456" y="400"/>
                      <a:pt x="18" y="1108"/>
                    </a:cubicBezTo>
                    <a:cubicBezTo>
                      <a:pt x="0" y="1134"/>
                      <a:pt x="23" y="1160"/>
                      <a:pt x="51" y="1160"/>
                    </a:cubicBezTo>
                    <a:cubicBezTo>
                      <a:pt x="59" y="1160"/>
                      <a:pt x="67" y="1158"/>
                      <a:pt x="75" y="1153"/>
                    </a:cubicBezTo>
                    <a:cubicBezTo>
                      <a:pt x="324" y="881"/>
                      <a:pt x="538" y="610"/>
                      <a:pt x="855" y="407"/>
                    </a:cubicBezTo>
                    <a:cubicBezTo>
                      <a:pt x="1251" y="135"/>
                      <a:pt x="1839" y="34"/>
                      <a:pt x="2314" y="34"/>
                    </a:cubicBezTo>
                    <a:cubicBezTo>
                      <a:pt x="2325" y="34"/>
                      <a:pt x="2325" y="34"/>
                      <a:pt x="2314" y="22"/>
                    </a:cubicBezTo>
                    <a:cubicBezTo>
                      <a:pt x="2203" y="7"/>
                      <a:pt x="2092" y="0"/>
                      <a:pt x="1984"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8"/>
              <p:cNvSpPr/>
              <p:nvPr/>
            </p:nvSpPr>
            <p:spPr>
              <a:xfrm>
                <a:off x="1982297" y="2058155"/>
                <a:ext cx="112028" cy="127420"/>
              </a:xfrm>
              <a:custGeom>
                <a:avLst/>
                <a:gdLst/>
                <a:ahLst/>
                <a:cxnLst/>
                <a:rect l="l" t="t" r="r" b="b"/>
                <a:pathLst>
                  <a:path w="2511" h="2856" extrusionOk="0">
                    <a:moveTo>
                      <a:pt x="2311" y="0"/>
                    </a:moveTo>
                    <a:cubicBezTo>
                      <a:pt x="1655" y="0"/>
                      <a:pt x="1029" y="267"/>
                      <a:pt x="554" y="731"/>
                    </a:cubicBezTo>
                    <a:cubicBezTo>
                      <a:pt x="0" y="1274"/>
                      <a:pt x="68" y="2145"/>
                      <a:pt x="204" y="2835"/>
                    </a:cubicBezTo>
                    <a:cubicBezTo>
                      <a:pt x="209" y="2849"/>
                      <a:pt x="221" y="2855"/>
                      <a:pt x="234" y="2855"/>
                    </a:cubicBezTo>
                    <a:cubicBezTo>
                      <a:pt x="253" y="2855"/>
                      <a:pt x="272" y="2843"/>
                      <a:pt x="272" y="2824"/>
                    </a:cubicBezTo>
                    <a:cubicBezTo>
                      <a:pt x="249" y="2100"/>
                      <a:pt x="113" y="1410"/>
                      <a:pt x="622" y="811"/>
                    </a:cubicBezTo>
                    <a:cubicBezTo>
                      <a:pt x="1097" y="245"/>
                      <a:pt x="1810" y="98"/>
                      <a:pt x="2499" y="19"/>
                    </a:cubicBezTo>
                    <a:cubicBezTo>
                      <a:pt x="2511" y="19"/>
                      <a:pt x="2511" y="7"/>
                      <a:pt x="2499" y="7"/>
                    </a:cubicBezTo>
                    <a:cubicBezTo>
                      <a:pt x="2436" y="3"/>
                      <a:pt x="2374" y="0"/>
                      <a:pt x="2311"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8"/>
              <p:cNvSpPr/>
              <p:nvPr/>
            </p:nvSpPr>
            <p:spPr>
              <a:xfrm>
                <a:off x="2138183" y="2025675"/>
                <a:ext cx="30294" cy="43321"/>
              </a:xfrm>
              <a:custGeom>
                <a:avLst/>
                <a:gdLst/>
                <a:ahLst/>
                <a:cxnLst/>
                <a:rect l="l" t="t" r="r" b="b"/>
                <a:pathLst>
                  <a:path w="679" h="971" extrusionOk="0">
                    <a:moveTo>
                      <a:pt x="645" y="1"/>
                    </a:moveTo>
                    <a:cubicBezTo>
                      <a:pt x="464" y="34"/>
                      <a:pt x="317" y="227"/>
                      <a:pt x="215" y="374"/>
                    </a:cubicBezTo>
                    <a:cubicBezTo>
                      <a:pt x="102" y="544"/>
                      <a:pt x="0" y="758"/>
                      <a:pt x="45" y="962"/>
                    </a:cubicBezTo>
                    <a:cubicBezTo>
                      <a:pt x="45" y="968"/>
                      <a:pt x="51" y="970"/>
                      <a:pt x="57" y="970"/>
                    </a:cubicBezTo>
                    <a:cubicBezTo>
                      <a:pt x="62" y="970"/>
                      <a:pt x="68" y="968"/>
                      <a:pt x="68" y="962"/>
                    </a:cubicBezTo>
                    <a:cubicBezTo>
                      <a:pt x="91" y="555"/>
                      <a:pt x="339" y="250"/>
                      <a:pt x="668" y="34"/>
                    </a:cubicBezTo>
                    <a:cubicBezTo>
                      <a:pt x="679" y="24"/>
                      <a:pt x="668" y="1"/>
                      <a:pt x="645"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8"/>
              <p:cNvSpPr/>
              <p:nvPr/>
            </p:nvSpPr>
            <p:spPr>
              <a:xfrm>
                <a:off x="2148801" y="2024158"/>
                <a:ext cx="32792" cy="46846"/>
              </a:xfrm>
              <a:custGeom>
                <a:avLst/>
                <a:gdLst/>
                <a:ahLst/>
                <a:cxnLst/>
                <a:rect l="l" t="t" r="r" b="b"/>
                <a:pathLst>
                  <a:path w="735" h="1050" extrusionOk="0">
                    <a:moveTo>
                      <a:pt x="712" y="1"/>
                    </a:moveTo>
                    <a:cubicBezTo>
                      <a:pt x="328" y="171"/>
                      <a:pt x="45" y="634"/>
                      <a:pt x="0" y="1041"/>
                    </a:cubicBezTo>
                    <a:cubicBezTo>
                      <a:pt x="0" y="1047"/>
                      <a:pt x="3" y="1050"/>
                      <a:pt x="6" y="1050"/>
                    </a:cubicBezTo>
                    <a:cubicBezTo>
                      <a:pt x="8" y="1050"/>
                      <a:pt x="11" y="1047"/>
                      <a:pt x="11" y="1041"/>
                    </a:cubicBezTo>
                    <a:cubicBezTo>
                      <a:pt x="91" y="646"/>
                      <a:pt x="362" y="216"/>
                      <a:pt x="712" y="23"/>
                    </a:cubicBezTo>
                    <a:cubicBezTo>
                      <a:pt x="735" y="12"/>
                      <a:pt x="724" y="1"/>
                      <a:pt x="712"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8"/>
              <p:cNvSpPr/>
              <p:nvPr/>
            </p:nvSpPr>
            <p:spPr>
              <a:xfrm>
                <a:off x="2152281" y="2029333"/>
                <a:ext cx="33194" cy="45329"/>
              </a:xfrm>
              <a:custGeom>
                <a:avLst/>
                <a:gdLst/>
                <a:ahLst/>
                <a:cxnLst/>
                <a:rect l="l" t="t" r="r" b="b"/>
                <a:pathLst>
                  <a:path w="744" h="1016" extrusionOk="0">
                    <a:moveTo>
                      <a:pt x="707" y="0"/>
                    </a:moveTo>
                    <a:cubicBezTo>
                      <a:pt x="700" y="0"/>
                      <a:pt x="694" y="3"/>
                      <a:pt x="691" y="9"/>
                    </a:cubicBezTo>
                    <a:cubicBezTo>
                      <a:pt x="533" y="394"/>
                      <a:pt x="239" y="676"/>
                      <a:pt x="1" y="1004"/>
                    </a:cubicBezTo>
                    <a:cubicBezTo>
                      <a:pt x="1" y="1015"/>
                      <a:pt x="13" y="1015"/>
                      <a:pt x="13" y="1015"/>
                    </a:cubicBezTo>
                    <a:cubicBezTo>
                      <a:pt x="295" y="767"/>
                      <a:pt x="623" y="382"/>
                      <a:pt x="736" y="32"/>
                    </a:cubicBezTo>
                    <a:cubicBezTo>
                      <a:pt x="744" y="16"/>
                      <a:pt x="724" y="0"/>
                      <a:pt x="707"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8"/>
              <p:cNvSpPr/>
              <p:nvPr/>
            </p:nvSpPr>
            <p:spPr>
              <a:xfrm>
                <a:off x="2157323" y="2038970"/>
                <a:ext cx="33863" cy="40733"/>
              </a:xfrm>
              <a:custGeom>
                <a:avLst/>
                <a:gdLst/>
                <a:ahLst/>
                <a:cxnLst/>
                <a:rect l="l" t="t" r="r" b="b"/>
                <a:pathLst>
                  <a:path w="759" h="913" extrusionOk="0">
                    <a:moveTo>
                      <a:pt x="745" y="1"/>
                    </a:moveTo>
                    <a:cubicBezTo>
                      <a:pt x="740" y="1"/>
                      <a:pt x="736" y="3"/>
                      <a:pt x="736" y="8"/>
                    </a:cubicBezTo>
                    <a:cubicBezTo>
                      <a:pt x="578" y="347"/>
                      <a:pt x="363" y="743"/>
                      <a:pt x="1" y="902"/>
                    </a:cubicBezTo>
                    <a:cubicBezTo>
                      <a:pt x="1" y="902"/>
                      <a:pt x="1" y="912"/>
                      <a:pt x="13" y="912"/>
                    </a:cubicBezTo>
                    <a:cubicBezTo>
                      <a:pt x="216" y="867"/>
                      <a:pt x="352" y="709"/>
                      <a:pt x="488" y="551"/>
                    </a:cubicBezTo>
                    <a:cubicBezTo>
                      <a:pt x="623" y="404"/>
                      <a:pt x="736" y="211"/>
                      <a:pt x="759" y="20"/>
                    </a:cubicBezTo>
                    <a:cubicBezTo>
                      <a:pt x="759" y="6"/>
                      <a:pt x="751" y="1"/>
                      <a:pt x="745"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8"/>
              <p:cNvSpPr/>
              <p:nvPr/>
            </p:nvSpPr>
            <p:spPr>
              <a:xfrm>
                <a:off x="2163569" y="2048562"/>
                <a:ext cx="36183" cy="39440"/>
              </a:xfrm>
              <a:custGeom>
                <a:avLst/>
                <a:gdLst/>
                <a:ahLst/>
                <a:cxnLst/>
                <a:rect l="l" t="t" r="r" b="b"/>
                <a:pathLst>
                  <a:path w="811" h="884" extrusionOk="0">
                    <a:moveTo>
                      <a:pt x="795" y="0"/>
                    </a:moveTo>
                    <a:cubicBezTo>
                      <a:pt x="788" y="0"/>
                      <a:pt x="782" y="3"/>
                      <a:pt x="777" y="8"/>
                    </a:cubicBezTo>
                    <a:cubicBezTo>
                      <a:pt x="652" y="415"/>
                      <a:pt x="393" y="709"/>
                      <a:pt x="8" y="878"/>
                    </a:cubicBezTo>
                    <a:cubicBezTo>
                      <a:pt x="404" y="765"/>
                      <a:pt x="743" y="449"/>
                      <a:pt x="811" y="19"/>
                    </a:cubicBezTo>
                    <a:cubicBezTo>
                      <a:pt x="811" y="6"/>
                      <a:pt x="803" y="0"/>
                      <a:pt x="795" y="0"/>
                    </a:cubicBezTo>
                    <a:close/>
                    <a:moveTo>
                      <a:pt x="8" y="878"/>
                    </a:moveTo>
                    <a:cubicBezTo>
                      <a:pt x="1" y="878"/>
                      <a:pt x="3" y="884"/>
                      <a:pt x="6" y="884"/>
                    </a:cubicBezTo>
                    <a:cubicBezTo>
                      <a:pt x="7" y="884"/>
                      <a:pt x="8" y="882"/>
                      <a:pt x="8" y="878"/>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8"/>
              <p:cNvSpPr/>
              <p:nvPr/>
            </p:nvSpPr>
            <p:spPr>
              <a:xfrm>
                <a:off x="2173474" y="2067925"/>
                <a:ext cx="28152" cy="27929"/>
              </a:xfrm>
              <a:custGeom>
                <a:avLst/>
                <a:gdLst/>
                <a:ahLst/>
                <a:cxnLst/>
                <a:rect l="l" t="t" r="r" b="b"/>
                <a:pathLst>
                  <a:path w="631" h="626" extrusionOk="0">
                    <a:moveTo>
                      <a:pt x="591" y="0"/>
                    </a:moveTo>
                    <a:cubicBezTo>
                      <a:pt x="582" y="0"/>
                      <a:pt x="573" y="4"/>
                      <a:pt x="566" y="15"/>
                    </a:cubicBezTo>
                    <a:cubicBezTo>
                      <a:pt x="453" y="263"/>
                      <a:pt x="307" y="580"/>
                      <a:pt x="1" y="614"/>
                    </a:cubicBezTo>
                    <a:lnTo>
                      <a:pt x="1" y="625"/>
                    </a:lnTo>
                    <a:cubicBezTo>
                      <a:pt x="307" y="625"/>
                      <a:pt x="566" y="320"/>
                      <a:pt x="623" y="37"/>
                    </a:cubicBezTo>
                    <a:cubicBezTo>
                      <a:pt x="631" y="22"/>
                      <a:pt x="611" y="0"/>
                      <a:pt x="591"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8"/>
              <p:cNvSpPr/>
              <p:nvPr/>
            </p:nvSpPr>
            <p:spPr>
              <a:xfrm>
                <a:off x="1951021" y="2090144"/>
                <a:ext cx="182654" cy="175069"/>
              </a:xfrm>
              <a:custGeom>
                <a:avLst/>
                <a:gdLst/>
                <a:ahLst/>
                <a:cxnLst/>
                <a:rect l="l" t="t" r="r" b="b"/>
                <a:pathLst>
                  <a:path w="4094" h="3924" extrusionOk="0">
                    <a:moveTo>
                      <a:pt x="2334" y="1"/>
                    </a:moveTo>
                    <a:cubicBezTo>
                      <a:pt x="1990" y="1"/>
                      <a:pt x="1613" y="62"/>
                      <a:pt x="1380" y="286"/>
                    </a:cubicBezTo>
                    <a:cubicBezTo>
                      <a:pt x="848" y="795"/>
                      <a:pt x="893" y="1213"/>
                      <a:pt x="475" y="1733"/>
                    </a:cubicBezTo>
                    <a:cubicBezTo>
                      <a:pt x="147" y="2140"/>
                      <a:pt x="0" y="3373"/>
                      <a:pt x="1459" y="3791"/>
                    </a:cubicBezTo>
                    <a:cubicBezTo>
                      <a:pt x="1782" y="3883"/>
                      <a:pt x="2085" y="3924"/>
                      <a:pt x="2363" y="3924"/>
                    </a:cubicBezTo>
                    <a:cubicBezTo>
                      <a:pt x="3284" y="3924"/>
                      <a:pt x="3929" y="3478"/>
                      <a:pt x="4094" y="2966"/>
                    </a:cubicBezTo>
                    <a:cubicBezTo>
                      <a:pt x="4094" y="2966"/>
                      <a:pt x="3845" y="1937"/>
                      <a:pt x="4014" y="1235"/>
                    </a:cubicBezTo>
                    <a:cubicBezTo>
                      <a:pt x="4014" y="1235"/>
                      <a:pt x="3302" y="670"/>
                      <a:pt x="3132" y="94"/>
                    </a:cubicBezTo>
                    <a:cubicBezTo>
                      <a:pt x="3132" y="94"/>
                      <a:pt x="2758" y="1"/>
                      <a:pt x="2334"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8"/>
              <p:cNvSpPr/>
              <p:nvPr/>
            </p:nvSpPr>
            <p:spPr>
              <a:xfrm>
                <a:off x="2073089" y="2171166"/>
                <a:ext cx="38904" cy="35290"/>
              </a:xfrm>
              <a:custGeom>
                <a:avLst/>
                <a:gdLst/>
                <a:ahLst/>
                <a:cxnLst/>
                <a:rect l="l" t="t" r="r" b="b"/>
                <a:pathLst>
                  <a:path w="872" h="791" extrusionOk="0">
                    <a:moveTo>
                      <a:pt x="405" y="0"/>
                    </a:moveTo>
                    <a:cubicBezTo>
                      <a:pt x="343" y="0"/>
                      <a:pt x="281" y="15"/>
                      <a:pt x="227" y="42"/>
                    </a:cubicBezTo>
                    <a:cubicBezTo>
                      <a:pt x="91" y="110"/>
                      <a:pt x="34" y="245"/>
                      <a:pt x="12" y="381"/>
                    </a:cubicBezTo>
                    <a:cubicBezTo>
                      <a:pt x="1" y="517"/>
                      <a:pt x="91" y="675"/>
                      <a:pt x="204" y="743"/>
                    </a:cubicBezTo>
                    <a:cubicBezTo>
                      <a:pt x="272" y="776"/>
                      <a:pt x="295" y="776"/>
                      <a:pt x="374" y="788"/>
                    </a:cubicBezTo>
                    <a:lnTo>
                      <a:pt x="385" y="788"/>
                    </a:lnTo>
                    <a:cubicBezTo>
                      <a:pt x="399" y="790"/>
                      <a:pt x="412" y="791"/>
                      <a:pt x="426" y="791"/>
                    </a:cubicBezTo>
                    <a:cubicBezTo>
                      <a:pt x="491" y="791"/>
                      <a:pt x="555" y="771"/>
                      <a:pt x="612" y="743"/>
                    </a:cubicBezTo>
                    <a:cubicBezTo>
                      <a:pt x="713" y="709"/>
                      <a:pt x="781" y="607"/>
                      <a:pt x="815" y="505"/>
                    </a:cubicBezTo>
                    <a:cubicBezTo>
                      <a:pt x="871" y="313"/>
                      <a:pt x="781" y="121"/>
                      <a:pt x="600" y="53"/>
                    </a:cubicBezTo>
                    <a:cubicBezTo>
                      <a:pt x="541" y="17"/>
                      <a:pt x="473" y="0"/>
                      <a:pt x="405"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8"/>
              <p:cNvSpPr/>
              <p:nvPr/>
            </p:nvSpPr>
            <p:spPr>
              <a:xfrm>
                <a:off x="1965120" y="2157469"/>
                <a:ext cx="27304" cy="27126"/>
              </a:xfrm>
              <a:custGeom>
                <a:avLst/>
                <a:gdLst/>
                <a:ahLst/>
                <a:cxnLst/>
                <a:rect l="l" t="t" r="r" b="b"/>
                <a:pathLst>
                  <a:path w="612" h="608" extrusionOk="0">
                    <a:moveTo>
                      <a:pt x="316" y="1"/>
                    </a:moveTo>
                    <a:cubicBezTo>
                      <a:pt x="286" y="1"/>
                      <a:pt x="255" y="4"/>
                      <a:pt x="227" y="10"/>
                    </a:cubicBezTo>
                    <a:cubicBezTo>
                      <a:pt x="159" y="32"/>
                      <a:pt x="91" y="78"/>
                      <a:pt x="46" y="145"/>
                    </a:cubicBezTo>
                    <a:cubicBezTo>
                      <a:pt x="1" y="201"/>
                      <a:pt x="1" y="292"/>
                      <a:pt x="12" y="360"/>
                    </a:cubicBezTo>
                    <a:lnTo>
                      <a:pt x="12" y="382"/>
                    </a:lnTo>
                    <a:cubicBezTo>
                      <a:pt x="34" y="485"/>
                      <a:pt x="114" y="575"/>
                      <a:pt x="227" y="598"/>
                    </a:cubicBezTo>
                    <a:cubicBezTo>
                      <a:pt x="258" y="603"/>
                      <a:pt x="290" y="608"/>
                      <a:pt x="324" y="608"/>
                    </a:cubicBezTo>
                    <a:cubicBezTo>
                      <a:pt x="366" y="608"/>
                      <a:pt x="409" y="600"/>
                      <a:pt x="453" y="575"/>
                    </a:cubicBezTo>
                    <a:cubicBezTo>
                      <a:pt x="509" y="530"/>
                      <a:pt x="566" y="473"/>
                      <a:pt x="589" y="394"/>
                    </a:cubicBezTo>
                    <a:cubicBezTo>
                      <a:pt x="612" y="315"/>
                      <a:pt x="600" y="236"/>
                      <a:pt x="566" y="168"/>
                    </a:cubicBezTo>
                    <a:cubicBezTo>
                      <a:pt x="532" y="88"/>
                      <a:pt x="476" y="43"/>
                      <a:pt x="396" y="10"/>
                    </a:cubicBezTo>
                    <a:cubicBezTo>
                      <a:pt x="374" y="4"/>
                      <a:pt x="345" y="1"/>
                      <a:pt x="316"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8"/>
              <p:cNvSpPr/>
              <p:nvPr/>
            </p:nvSpPr>
            <p:spPr>
              <a:xfrm>
                <a:off x="2081655" y="2128379"/>
                <a:ext cx="11154" cy="7138"/>
              </a:xfrm>
              <a:custGeom>
                <a:avLst/>
                <a:gdLst/>
                <a:ahLst/>
                <a:cxnLst/>
                <a:rect l="l" t="t" r="r" b="b"/>
                <a:pathLst>
                  <a:path w="250" h="160" extrusionOk="0">
                    <a:moveTo>
                      <a:pt x="127" y="1"/>
                    </a:moveTo>
                    <a:cubicBezTo>
                      <a:pt x="100" y="1"/>
                      <a:pt x="70" y="9"/>
                      <a:pt x="46" y="17"/>
                    </a:cubicBezTo>
                    <a:cubicBezTo>
                      <a:pt x="1" y="28"/>
                      <a:pt x="1" y="84"/>
                      <a:pt x="58" y="84"/>
                    </a:cubicBezTo>
                    <a:cubicBezTo>
                      <a:pt x="80" y="96"/>
                      <a:pt x="103" y="96"/>
                      <a:pt x="126" y="130"/>
                    </a:cubicBezTo>
                    <a:cubicBezTo>
                      <a:pt x="138" y="148"/>
                      <a:pt x="163" y="160"/>
                      <a:pt x="185" y="160"/>
                    </a:cubicBezTo>
                    <a:cubicBezTo>
                      <a:pt x="204" y="160"/>
                      <a:pt x="222" y="151"/>
                      <a:pt x="227" y="130"/>
                    </a:cubicBezTo>
                    <a:cubicBezTo>
                      <a:pt x="249" y="74"/>
                      <a:pt x="204" y="28"/>
                      <a:pt x="159" y="6"/>
                    </a:cubicBezTo>
                    <a:cubicBezTo>
                      <a:pt x="149" y="2"/>
                      <a:pt x="138" y="1"/>
                      <a:pt x="127"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8"/>
              <p:cNvSpPr/>
              <p:nvPr/>
            </p:nvSpPr>
            <p:spPr>
              <a:xfrm>
                <a:off x="2004961" y="2115976"/>
                <a:ext cx="9681" cy="5621"/>
              </a:xfrm>
              <a:custGeom>
                <a:avLst/>
                <a:gdLst/>
                <a:ahLst/>
                <a:cxnLst/>
                <a:rect l="l" t="t" r="r" b="b"/>
                <a:pathLst>
                  <a:path w="217" h="126" extrusionOk="0">
                    <a:moveTo>
                      <a:pt x="111" y="1"/>
                    </a:moveTo>
                    <a:cubicBezTo>
                      <a:pt x="79" y="1"/>
                      <a:pt x="46" y="16"/>
                      <a:pt x="23" y="46"/>
                    </a:cubicBezTo>
                    <a:cubicBezTo>
                      <a:pt x="1" y="80"/>
                      <a:pt x="35" y="114"/>
                      <a:pt x="69" y="125"/>
                    </a:cubicBezTo>
                    <a:cubicBezTo>
                      <a:pt x="91" y="125"/>
                      <a:pt x="114" y="114"/>
                      <a:pt x="137" y="114"/>
                    </a:cubicBezTo>
                    <a:cubicBezTo>
                      <a:pt x="140" y="110"/>
                      <a:pt x="146" y="109"/>
                      <a:pt x="151" y="109"/>
                    </a:cubicBezTo>
                    <a:cubicBezTo>
                      <a:pt x="161" y="109"/>
                      <a:pt x="171" y="114"/>
                      <a:pt x="171" y="114"/>
                    </a:cubicBezTo>
                    <a:cubicBezTo>
                      <a:pt x="174" y="117"/>
                      <a:pt x="178" y="119"/>
                      <a:pt x="183" y="119"/>
                    </a:cubicBezTo>
                    <a:cubicBezTo>
                      <a:pt x="193" y="119"/>
                      <a:pt x="204" y="110"/>
                      <a:pt x="204" y="103"/>
                    </a:cubicBezTo>
                    <a:cubicBezTo>
                      <a:pt x="216" y="58"/>
                      <a:pt x="204" y="23"/>
                      <a:pt x="159" y="12"/>
                    </a:cubicBezTo>
                    <a:cubicBezTo>
                      <a:pt x="144" y="5"/>
                      <a:pt x="127" y="1"/>
                      <a:pt x="111"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8"/>
              <p:cNvSpPr/>
              <p:nvPr/>
            </p:nvSpPr>
            <p:spPr>
              <a:xfrm>
                <a:off x="2026912" y="2194232"/>
                <a:ext cx="39663" cy="26011"/>
              </a:xfrm>
              <a:custGeom>
                <a:avLst/>
                <a:gdLst/>
                <a:ahLst/>
                <a:cxnLst/>
                <a:rect l="l" t="t" r="r" b="b"/>
                <a:pathLst>
                  <a:path w="889" h="583" extrusionOk="0">
                    <a:moveTo>
                      <a:pt x="846" y="1"/>
                    </a:moveTo>
                    <a:cubicBezTo>
                      <a:pt x="827" y="1"/>
                      <a:pt x="810" y="12"/>
                      <a:pt x="810" y="33"/>
                    </a:cubicBezTo>
                    <a:cubicBezTo>
                      <a:pt x="810" y="192"/>
                      <a:pt x="775" y="362"/>
                      <a:pt x="629" y="440"/>
                    </a:cubicBezTo>
                    <a:cubicBezTo>
                      <a:pt x="559" y="479"/>
                      <a:pt x="493" y="495"/>
                      <a:pt x="429" y="495"/>
                    </a:cubicBezTo>
                    <a:cubicBezTo>
                      <a:pt x="307" y="495"/>
                      <a:pt x="193" y="436"/>
                      <a:pt x="74" y="362"/>
                    </a:cubicBezTo>
                    <a:cubicBezTo>
                      <a:pt x="68" y="359"/>
                      <a:pt x="62" y="357"/>
                      <a:pt x="56" y="357"/>
                    </a:cubicBezTo>
                    <a:cubicBezTo>
                      <a:pt x="21" y="357"/>
                      <a:pt x="0" y="410"/>
                      <a:pt x="29" y="430"/>
                    </a:cubicBezTo>
                    <a:cubicBezTo>
                      <a:pt x="159" y="506"/>
                      <a:pt x="309" y="582"/>
                      <a:pt x="455" y="582"/>
                    </a:cubicBezTo>
                    <a:cubicBezTo>
                      <a:pt x="526" y="582"/>
                      <a:pt x="596" y="564"/>
                      <a:pt x="662" y="520"/>
                    </a:cubicBezTo>
                    <a:cubicBezTo>
                      <a:pt x="832" y="407"/>
                      <a:pt x="888" y="237"/>
                      <a:pt x="888" y="45"/>
                    </a:cubicBezTo>
                    <a:cubicBezTo>
                      <a:pt x="888" y="15"/>
                      <a:pt x="866" y="1"/>
                      <a:pt x="846"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2008530" y="2164205"/>
                <a:ext cx="23869" cy="18248"/>
              </a:xfrm>
              <a:custGeom>
                <a:avLst/>
                <a:gdLst/>
                <a:ahLst/>
                <a:cxnLst/>
                <a:rect l="l" t="t" r="r" b="b"/>
                <a:pathLst>
                  <a:path w="535" h="409" extrusionOk="0">
                    <a:moveTo>
                      <a:pt x="244" y="1"/>
                    </a:moveTo>
                    <a:cubicBezTo>
                      <a:pt x="197" y="1"/>
                      <a:pt x="153" y="12"/>
                      <a:pt x="114" y="40"/>
                    </a:cubicBezTo>
                    <a:cubicBezTo>
                      <a:pt x="0" y="118"/>
                      <a:pt x="34" y="277"/>
                      <a:pt x="91" y="390"/>
                    </a:cubicBezTo>
                    <a:cubicBezTo>
                      <a:pt x="98" y="403"/>
                      <a:pt x="109" y="409"/>
                      <a:pt x="120" y="409"/>
                    </a:cubicBezTo>
                    <a:cubicBezTo>
                      <a:pt x="146" y="409"/>
                      <a:pt x="175" y="380"/>
                      <a:pt x="159" y="356"/>
                    </a:cubicBezTo>
                    <a:cubicBezTo>
                      <a:pt x="124" y="277"/>
                      <a:pt x="68" y="141"/>
                      <a:pt x="170" y="96"/>
                    </a:cubicBezTo>
                    <a:cubicBezTo>
                      <a:pt x="195" y="87"/>
                      <a:pt x="220" y="84"/>
                      <a:pt x="245" y="84"/>
                    </a:cubicBezTo>
                    <a:cubicBezTo>
                      <a:pt x="321" y="84"/>
                      <a:pt x="393" y="116"/>
                      <a:pt x="453" y="141"/>
                    </a:cubicBezTo>
                    <a:cubicBezTo>
                      <a:pt x="462" y="148"/>
                      <a:pt x="470" y="150"/>
                      <a:pt x="479" y="150"/>
                    </a:cubicBezTo>
                    <a:cubicBezTo>
                      <a:pt x="512" y="150"/>
                      <a:pt x="534" y="103"/>
                      <a:pt x="498" y="85"/>
                    </a:cubicBezTo>
                    <a:cubicBezTo>
                      <a:pt x="424" y="40"/>
                      <a:pt x="331" y="1"/>
                      <a:pt x="244"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2059972" y="2147698"/>
                <a:ext cx="16686" cy="17177"/>
              </a:xfrm>
              <a:custGeom>
                <a:avLst/>
                <a:gdLst/>
                <a:ahLst/>
                <a:cxnLst/>
                <a:rect l="l" t="t" r="r" b="b"/>
                <a:pathLst>
                  <a:path w="374" h="385" extrusionOk="0">
                    <a:moveTo>
                      <a:pt x="234" y="0"/>
                    </a:moveTo>
                    <a:cubicBezTo>
                      <a:pt x="178" y="0"/>
                      <a:pt x="132" y="31"/>
                      <a:pt x="102" y="70"/>
                    </a:cubicBezTo>
                    <a:cubicBezTo>
                      <a:pt x="91" y="81"/>
                      <a:pt x="80" y="81"/>
                      <a:pt x="69" y="93"/>
                    </a:cubicBezTo>
                    <a:cubicBezTo>
                      <a:pt x="23" y="149"/>
                      <a:pt x="1" y="240"/>
                      <a:pt x="46" y="307"/>
                    </a:cubicBezTo>
                    <a:cubicBezTo>
                      <a:pt x="77" y="354"/>
                      <a:pt x="130" y="385"/>
                      <a:pt x="185" y="385"/>
                    </a:cubicBezTo>
                    <a:cubicBezTo>
                      <a:pt x="210" y="385"/>
                      <a:pt x="236" y="378"/>
                      <a:pt x="261" y="364"/>
                    </a:cubicBezTo>
                    <a:cubicBezTo>
                      <a:pt x="306" y="330"/>
                      <a:pt x="340" y="285"/>
                      <a:pt x="351" y="229"/>
                    </a:cubicBezTo>
                    <a:cubicBezTo>
                      <a:pt x="374" y="149"/>
                      <a:pt x="351" y="25"/>
                      <a:pt x="261" y="2"/>
                    </a:cubicBezTo>
                    <a:cubicBezTo>
                      <a:pt x="251" y="1"/>
                      <a:pt x="242" y="0"/>
                      <a:pt x="234"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1996440" y="2139087"/>
                <a:ext cx="14634" cy="15437"/>
              </a:xfrm>
              <a:custGeom>
                <a:avLst/>
                <a:gdLst/>
                <a:ahLst/>
                <a:cxnLst/>
                <a:rect l="l" t="t" r="r" b="b"/>
                <a:pathLst>
                  <a:path w="328" h="346" extrusionOk="0">
                    <a:moveTo>
                      <a:pt x="76" y="71"/>
                    </a:moveTo>
                    <a:cubicBezTo>
                      <a:pt x="74" y="73"/>
                      <a:pt x="72" y="76"/>
                      <a:pt x="68" y="82"/>
                    </a:cubicBezTo>
                    <a:cubicBezTo>
                      <a:pt x="71" y="79"/>
                      <a:pt x="74" y="75"/>
                      <a:pt x="76" y="71"/>
                    </a:cubicBezTo>
                    <a:close/>
                    <a:moveTo>
                      <a:pt x="193" y="0"/>
                    </a:moveTo>
                    <a:cubicBezTo>
                      <a:pt x="156" y="0"/>
                      <a:pt x="119" y="15"/>
                      <a:pt x="91" y="48"/>
                    </a:cubicBezTo>
                    <a:cubicBezTo>
                      <a:pt x="83" y="56"/>
                      <a:pt x="80" y="63"/>
                      <a:pt x="76" y="71"/>
                    </a:cubicBezTo>
                    <a:lnTo>
                      <a:pt x="76" y="71"/>
                    </a:lnTo>
                    <a:cubicBezTo>
                      <a:pt x="77" y="70"/>
                      <a:pt x="77" y="70"/>
                      <a:pt x="77" y="70"/>
                    </a:cubicBezTo>
                    <a:lnTo>
                      <a:pt x="77" y="70"/>
                    </a:lnTo>
                    <a:cubicBezTo>
                      <a:pt x="79" y="70"/>
                      <a:pt x="65" y="93"/>
                      <a:pt x="56" y="93"/>
                    </a:cubicBezTo>
                    <a:cubicBezTo>
                      <a:pt x="45" y="105"/>
                      <a:pt x="45" y="116"/>
                      <a:pt x="45" y="128"/>
                    </a:cubicBezTo>
                    <a:cubicBezTo>
                      <a:pt x="0" y="184"/>
                      <a:pt x="0" y="252"/>
                      <a:pt x="45" y="309"/>
                    </a:cubicBezTo>
                    <a:cubicBezTo>
                      <a:pt x="74" y="335"/>
                      <a:pt x="104" y="346"/>
                      <a:pt x="134" y="346"/>
                    </a:cubicBezTo>
                    <a:cubicBezTo>
                      <a:pt x="234" y="346"/>
                      <a:pt x="328" y="223"/>
                      <a:pt x="328" y="128"/>
                    </a:cubicBezTo>
                    <a:cubicBezTo>
                      <a:pt x="321" y="48"/>
                      <a:pt x="258" y="0"/>
                      <a:pt x="193"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2119534" y="2187629"/>
                <a:ext cx="55546" cy="54876"/>
              </a:xfrm>
              <a:custGeom>
                <a:avLst/>
                <a:gdLst/>
                <a:ahLst/>
                <a:cxnLst/>
                <a:rect l="l" t="t" r="r" b="b"/>
                <a:pathLst>
                  <a:path w="1245" h="1230" extrusionOk="0">
                    <a:moveTo>
                      <a:pt x="599" y="1"/>
                    </a:moveTo>
                    <a:cubicBezTo>
                      <a:pt x="301" y="1"/>
                      <a:pt x="79" y="249"/>
                      <a:pt x="79" y="249"/>
                    </a:cubicBezTo>
                    <a:lnTo>
                      <a:pt x="0" y="1120"/>
                    </a:lnTo>
                    <a:cubicBezTo>
                      <a:pt x="169" y="1197"/>
                      <a:pt x="318" y="1230"/>
                      <a:pt x="446" y="1230"/>
                    </a:cubicBezTo>
                    <a:cubicBezTo>
                      <a:pt x="1132" y="1230"/>
                      <a:pt x="1244" y="290"/>
                      <a:pt x="882" y="80"/>
                    </a:cubicBezTo>
                    <a:cubicBezTo>
                      <a:pt x="784" y="23"/>
                      <a:pt x="688" y="1"/>
                      <a:pt x="599"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2125066" y="2199139"/>
                <a:ext cx="32301" cy="33372"/>
              </a:xfrm>
              <a:custGeom>
                <a:avLst/>
                <a:gdLst/>
                <a:ahLst/>
                <a:cxnLst/>
                <a:rect l="l" t="t" r="r" b="b"/>
                <a:pathLst>
                  <a:path w="724" h="748" extrusionOk="0">
                    <a:moveTo>
                      <a:pt x="280" y="416"/>
                    </a:moveTo>
                    <a:cubicBezTo>
                      <a:pt x="362" y="416"/>
                      <a:pt x="400" y="531"/>
                      <a:pt x="339" y="602"/>
                    </a:cubicBezTo>
                    <a:cubicBezTo>
                      <a:pt x="305" y="630"/>
                      <a:pt x="266" y="642"/>
                      <a:pt x="225" y="642"/>
                    </a:cubicBezTo>
                    <a:cubicBezTo>
                      <a:pt x="184" y="642"/>
                      <a:pt x="142" y="630"/>
                      <a:pt x="102" y="614"/>
                    </a:cubicBezTo>
                    <a:cubicBezTo>
                      <a:pt x="102" y="568"/>
                      <a:pt x="125" y="523"/>
                      <a:pt x="136" y="478"/>
                    </a:cubicBezTo>
                    <a:cubicBezTo>
                      <a:pt x="170" y="443"/>
                      <a:pt x="215" y="433"/>
                      <a:pt x="249" y="421"/>
                    </a:cubicBezTo>
                    <a:cubicBezTo>
                      <a:pt x="260" y="417"/>
                      <a:pt x="270" y="416"/>
                      <a:pt x="280" y="416"/>
                    </a:cubicBezTo>
                    <a:close/>
                    <a:moveTo>
                      <a:pt x="525" y="1"/>
                    </a:moveTo>
                    <a:cubicBezTo>
                      <a:pt x="424" y="1"/>
                      <a:pt x="321" y="51"/>
                      <a:pt x="238" y="127"/>
                    </a:cubicBezTo>
                    <a:cubicBezTo>
                      <a:pt x="80" y="263"/>
                      <a:pt x="0" y="478"/>
                      <a:pt x="12" y="681"/>
                    </a:cubicBezTo>
                    <a:cubicBezTo>
                      <a:pt x="12" y="704"/>
                      <a:pt x="23" y="715"/>
                      <a:pt x="45" y="715"/>
                    </a:cubicBezTo>
                    <a:lnTo>
                      <a:pt x="68" y="738"/>
                    </a:lnTo>
                    <a:cubicBezTo>
                      <a:pt x="105" y="744"/>
                      <a:pt x="140" y="748"/>
                      <a:pt x="174" y="748"/>
                    </a:cubicBezTo>
                    <a:cubicBezTo>
                      <a:pt x="257" y="748"/>
                      <a:pt x="332" y="726"/>
                      <a:pt x="396" y="670"/>
                    </a:cubicBezTo>
                    <a:cubicBezTo>
                      <a:pt x="475" y="602"/>
                      <a:pt x="509" y="478"/>
                      <a:pt x="430" y="398"/>
                    </a:cubicBezTo>
                    <a:cubicBezTo>
                      <a:pt x="398" y="366"/>
                      <a:pt x="358" y="354"/>
                      <a:pt x="317" y="354"/>
                    </a:cubicBezTo>
                    <a:cubicBezTo>
                      <a:pt x="271" y="354"/>
                      <a:pt x="223" y="369"/>
                      <a:pt x="181" y="387"/>
                    </a:cubicBezTo>
                    <a:lnTo>
                      <a:pt x="249" y="252"/>
                    </a:lnTo>
                    <a:cubicBezTo>
                      <a:pt x="339" y="116"/>
                      <a:pt x="458" y="74"/>
                      <a:pt x="600" y="74"/>
                    </a:cubicBezTo>
                    <a:cubicBezTo>
                      <a:pt x="636" y="74"/>
                      <a:pt x="674" y="77"/>
                      <a:pt x="713" y="82"/>
                    </a:cubicBezTo>
                    <a:cubicBezTo>
                      <a:pt x="713" y="82"/>
                      <a:pt x="724" y="71"/>
                      <a:pt x="713" y="71"/>
                    </a:cubicBezTo>
                    <a:cubicBezTo>
                      <a:pt x="655" y="22"/>
                      <a:pt x="591" y="1"/>
                      <a:pt x="525"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37202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4"/>
                                        </p:tgtEl>
                                        <p:attrNameLst>
                                          <p:attrName>style.visibility</p:attrName>
                                        </p:attrNameLst>
                                      </p:cBhvr>
                                      <p:to>
                                        <p:strVal val="visible"/>
                                      </p:to>
                                    </p:set>
                                    <p:animEffect transition="in" filter="fade">
                                      <p:cBhvr>
                                        <p:cTn id="7" dur="500"/>
                                        <p:tgtEl>
                                          <p:spTgt spid="5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66"/>
                                        </p:tgtEl>
                                        <p:attrNameLst>
                                          <p:attrName>style.visibility</p:attrName>
                                        </p:attrNameLst>
                                      </p:cBhvr>
                                      <p:to>
                                        <p:strVal val="visible"/>
                                      </p:to>
                                    </p:set>
                                    <p:animEffect transition="in" filter="wipe(down)">
                                      <p:cBhvr>
                                        <p:cTn id="12" dur="500"/>
                                        <p:tgtEl>
                                          <p:spTgt spid="56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68"/>
                                        </p:tgtEl>
                                        <p:attrNameLst>
                                          <p:attrName>style.visibility</p:attrName>
                                        </p:attrNameLst>
                                      </p:cBhvr>
                                      <p:to>
                                        <p:strVal val="visible"/>
                                      </p:to>
                                    </p:set>
                                    <p:animEffect transition="in" filter="wipe(down)">
                                      <p:cBhvr>
                                        <p:cTn id="15" dur="500"/>
                                        <p:tgtEl>
                                          <p:spTgt spid="56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71"/>
                                        </p:tgtEl>
                                        <p:attrNameLst>
                                          <p:attrName>style.visibility</p:attrName>
                                        </p:attrNameLst>
                                      </p:cBhvr>
                                      <p:to>
                                        <p:strVal val="visible"/>
                                      </p:to>
                                    </p:set>
                                    <p:animEffect transition="in" filter="wipe(down)">
                                      <p:cBhvr>
                                        <p:cTn id="18" dur="500"/>
                                        <p:tgtEl>
                                          <p:spTgt spid="57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74"/>
                                        </p:tgtEl>
                                        <p:attrNameLst>
                                          <p:attrName>style.visibility</p:attrName>
                                        </p:attrNameLst>
                                      </p:cBhvr>
                                      <p:to>
                                        <p:strVal val="visible"/>
                                      </p:to>
                                    </p:set>
                                    <p:animEffect transition="in" filter="wipe(down)">
                                      <p:cBhvr>
                                        <p:cTn id="21" dur="500"/>
                                        <p:tgtEl>
                                          <p:spTgt spid="57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65">
                                            <p:txEl>
                                              <p:pRg st="0" end="0"/>
                                            </p:txEl>
                                          </p:spTgt>
                                        </p:tgtEl>
                                        <p:attrNameLst>
                                          <p:attrName>style.visibility</p:attrName>
                                        </p:attrNameLst>
                                      </p:cBhvr>
                                      <p:to>
                                        <p:strVal val="visible"/>
                                      </p:to>
                                    </p:set>
                                    <p:animEffect transition="in" filter="randombar(horizontal)">
                                      <p:cBhvr>
                                        <p:cTn id="26" dur="500"/>
                                        <p:tgtEl>
                                          <p:spTgt spid="565">
                                            <p:txEl>
                                              <p:pRg st="0" end="0"/>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569">
                                            <p:txEl>
                                              <p:pRg st="0" end="0"/>
                                            </p:txEl>
                                          </p:spTgt>
                                        </p:tgtEl>
                                        <p:attrNameLst>
                                          <p:attrName>style.visibility</p:attrName>
                                        </p:attrNameLst>
                                      </p:cBhvr>
                                      <p:to>
                                        <p:strVal val="visible"/>
                                      </p:to>
                                    </p:set>
                                    <p:animEffect transition="in" filter="randombar(horizontal)">
                                      <p:cBhvr>
                                        <p:cTn id="29" dur="500"/>
                                        <p:tgtEl>
                                          <p:spTgt spid="569">
                                            <p:txEl>
                                              <p:pRg st="0" end="0"/>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567">
                                            <p:txEl>
                                              <p:pRg st="0" end="0"/>
                                            </p:txEl>
                                          </p:spTgt>
                                        </p:tgtEl>
                                        <p:attrNameLst>
                                          <p:attrName>style.visibility</p:attrName>
                                        </p:attrNameLst>
                                      </p:cBhvr>
                                      <p:to>
                                        <p:strVal val="visible"/>
                                      </p:to>
                                    </p:set>
                                    <p:animEffect transition="in" filter="randombar(horizontal)">
                                      <p:cBhvr>
                                        <p:cTn id="32" dur="500"/>
                                        <p:tgtEl>
                                          <p:spTgt spid="567">
                                            <p:txEl>
                                              <p:pRg st="0" end="0"/>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570">
                                            <p:txEl>
                                              <p:pRg st="0" end="0"/>
                                            </p:txEl>
                                          </p:spTgt>
                                        </p:tgtEl>
                                        <p:attrNameLst>
                                          <p:attrName>style.visibility</p:attrName>
                                        </p:attrNameLst>
                                      </p:cBhvr>
                                      <p:to>
                                        <p:strVal val="visible"/>
                                      </p:to>
                                    </p:set>
                                    <p:animEffect transition="in" filter="randombar(horizontal)">
                                      <p:cBhvr>
                                        <p:cTn id="35" dur="500"/>
                                        <p:tgtEl>
                                          <p:spTgt spid="570">
                                            <p:txEl>
                                              <p:pRg st="0" end="0"/>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572">
                                            <p:txEl>
                                              <p:pRg st="0" end="0"/>
                                            </p:txEl>
                                          </p:spTgt>
                                        </p:tgtEl>
                                        <p:attrNameLst>
                                          <p:attrName>style.visibility</p:attrName>
                                        </p:attrNameLst>
                                      </p:cBhvr>
                                      <p:to>
                                        <p:strVal val="visible"/>
                                      </p:to>
                                    </p:set>
                                    <p:animEffect transition="in" filter="randombar(horizontal)">
                                      <p:cBhvr>
                                        <p:cTn id="38" dur="500"/>
                                        <p:tgtEl>
                                          <p:spTgt spid="572">
                                            <p:txEl>
                                              <p:pRg st="0" end="0"/>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75">
                                            <p:txEl>
                                              <p:pRg st="0" end="0"/>
                                            </p:txEl>
                                          </p:spTgt>
                                        </p:tgtEl>
                                        <p:attrNameLst>
                                          <p:attrName>style.visibility</p:attrName>
                                        </p:attrNameLst>
                                      </p:cBhvr>
                                      <p:to>
                                        <p:strVal val="visible"/>
                                      </p:to>
                                    </p:set>
                                    <p:animEffect transition="in" filter="randombar(horizontal)">
                                      <p:cBhvr>
                                        <p:cTn id="41" dur="500"/>
                                        <p:tgtEl>
                                          <p:spTgt spid="575">
                                            <p:txEl>
                                              <p:pRg st="0" end="0"/>
                                            </p:tx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576">
                                            <p:txEl>
                                              <p:pRg st="0" end="0"/>
                                            </p:txEl>
                                          </p:spTgt>
                                        </p:tgtEl>
                                        <p:attrNameLst>
                                          <p:attrName>style.visibility</p:attrName>
                                        </p:attrNameLst>
                                      </p:cBhvr>
                                      <p:to>
                                        <p:strVal val="visible"/>
                                      </p:to>
                                    </p:set>
                                    <p:animEffect transition="in" filter="randombar(horizontal)">
                                      <p:cBhvr>
                                        <p:cTn id="44" dur="500"/>
                                        <p:tgtEl>
                                          <p:spTgt spid="576">
                                            <p:txEl>
                                              <p:pRg st="0" end="0"/>
                                            </p:txEl>
                                          </p:spTgt>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573">
                                            <p:txEl>
                                              <p:pRg st="0" end="0"/>
                                            </p:txEl>
                                          </p:spTgt>
                                        </p:tgtEl>
                                        <p:attrNameLst>
                                          <p:attrName>style.visibility</p:attrName>
                                        </p:attrNameLst>
                                      </p:cBhvr>
                                      <p:to>
                                        <p:strVal val="visible"/>
                                      </p:to>
                                    </p:set>
                                    <p:animEffect transition="in" filter="randombar(horizontal)">
                                      <p:cBhvr>
                                        <p:cTn id="47" dur="500"/>
                                        <p:tgtEl>
                                          <p:spTgt spid="5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p:bldP spid="565" grpId="0" build="p"/>
      <p:bldP spid="566" grpId="0"/>
      <p:bldP spid="567" grpId="0" build="p"/>
      <p:bldP spid="568" grpId="0"/>
      <p:bldP spid="569" grpId="0" build="p"/>
      <p:bldP spid="570" grpId="0" build="p"/>
      <p:bldP spid="571" grpId="0"/>
      <p:bldP spid="572" grpId="0" build="p"/>
      <p:bldP spid="573" grpId="0" build="p"/>
      <p:bldP spid="574" grpId="0"/>
      <p:bldP spid="575" grpId="0" build="p"/>
      <p:bldP spid="576" grpId="0" build="p"/>
    </p:bldLst>
  </p:timing>
</p:sld>
</file>

<file path=ppt/theme/theme1.xml><?xml version="1.0" encoding="utf-8"?>
<a:theme xmlns:a="http://schemas.openxmlformats.org/drawingml/2006/main" name="Community, Family &amp; Personal Services Major for College: Physical Education by Slidesgo">
  <a:themeElements>
    <a:clrScheme name="Simple Light">
      <a:dk1>
        <a:srgbClr val="17253A"/>
      </a:dk1>
      <a:lt1>
        <a:srgbClr val="FFFFFF"/>
      </a:lt1>
      <a:dk2>
        <a:srgbClr val="3B536E"/>
      </a:dk2>
      <a:lt2>
        <a:srgbClr val="A42C3D"/>
      </a:lt2>
      <a:accent1>
        <a:srgbClr val="D83F56"/>
      </a:accent1>
      <a:accent2>
        <a:srgbClr val="436D79"/>
      </a:accent2>
      <a:accent3>
        <a:srgbClr val="68A0A1"/>
      </a:accent3>
      <a:accent4>
        <a:srgbClr val="EDB95C"/>
      </a:accent4>
      <a:accent5>
        <a:srgbClr val="F3D26B"/>
      </a:accent5>
      <a:accent6>
        <a:srgbClr val="CD6857"/>
      </a:accent6>
      <a:hlink>
        <a:srgbClr val="172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6148</TotalTime>
  <Words>167</Words>
  <Application>Microsoft Office PowerPoint</Application>
  <PresentationFormat>如螢幕大小 (16:9)</PresentationFormat>
  <Paragraphs>49</Paragraphs>
  <Slides>9</Slides>
  <Notes>7</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9</vt:i4>
      </vt:variant>
    </vt:vector>
  </HeadingPairs>
  <TitlesOfParts>
    <vt:vector size="19" baseType="lpstr">
      <vt:lpstr>Encode Sans</vt:lpstr>
      <vt:lpstr>標楷體</vt:lpstr>
      <vt:lpstr>微軟正黑體</vt:lpstr>
      <vt:lpstr>Comic Sans MS</vt:lpstr>
      <vt:lpstr>Wingdings</vt:lpstr>
      <vt:lpstr>Arvo</vt:lpstr>
      <vt:lpstr>新細明體</vt:lpstr>
      <vt:lpstr>Arial</vt:lpstr>
      <vt:lpstr>Nunito</vt:lpstr>
      <vt:lpstr>Community, Family &amp; Personal Services Major for College: Physical Education by Slidesgo</vt:lpstr>
      <vt:lpstr>徐嘉慧老師</vt:lpstr>
      <vt:lpstr>上課內容 </vt:lpstr>
      <vt:lpstr>   Sport Bag          運動袋</vt:lpstr>
      <vt:lpstr>PowerPoint 簡報</vt:lpstr>
      <vt:lpstr>評量方式</vt:lpstr>
      <vt:lpstr>PowerPoint 簡報</vt:lpstr>
      <vt:lpstr>我們能做到  We can do …</vt:lpstr>
      <vt:lpstr>THANKS!</vt:lpstr>
      <vt:lpstr>學生能力What can students do now?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徐嘉慧老師</dc:title>
  <dc:creator>User</dc:creator>
  <cp:lastModifiedBy>User</cp:lastModifiedBy>
  <cp:revision>51</cp:revision>
  <dcterms:modified xsi:type="dcterms:W3CDTF">2023-09-04T04:34:05Z</dcterms:modified>
</cp:coreProperties>
</file>