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6" r:id="rId3"/>
    <p:sldId id="261" r:id="rId4"/>
    <p:sldId id="274" r:id="rId5"/>
    <p:sldId id="269" r:id="rId6"/>
    <p:sldId id="277" r:id="rId7"/>
    <p:sldId id="262" r:id="rId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403BD"/>
    <a:srgbClr val="003300"/>
    <a:srgbClr val="FF6600"/>
    <a:srgbClr val="FF9900"/>
    <a:srgbClr val="FF3300"/>
    <a:srgbClr val="FEF46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6" autoAdjust="0"/>
    <p:restoredTop sz="99080" autoAdjust="0"/>
  </p:normalViewPr>
  <p:slideViewPr>
    <p:cSldViewPr>
      <p:cViewPr varScale="1">
        <p:scale>
          <a:sx n="68" d="100"/>
          <a:sy n="68" d="100"/>
        </p:scale>
        <p:origin x="-125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7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8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723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67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65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88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714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65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09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7" name="Rounded Rectangle 16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2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1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019800"/>
            <a:ext cx="6400800" cy="457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按一下以新增日期或細節</a:t>
            </a:r>
            <a:endParaRPr lang="en-US" dirty="0"/>
          </a:p>
        </p:txBody>
      </p:sp>
      <p:sp>
        <p:nvSpPr>
          <p:cNvPr id="553" name="Rounded Rectangle 552"/>
          <p:cNvSpPr/>
          <p:nvPr userDrawn="1"/>
        </p:nvSpPr>
        <p:spPr>
          <a:xfrm>
            <a:off x="533400" y="4267200"/>
            <a:ext cx="8153400" cy="1676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">
                <a:schemeClr val="bg1">
                  <a:alpha val="50000"/>
                </a:schemeClr>
              </a:gs>
              <a:gs pos="50000">
                <a:schemeClr val="bg1">
                  <a:alpha val="70000"/>
                </a:schemeClr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Title 1"/>
          <p:cNvSpPr>
            <a:spLocks noGrp="1"/>
          </p:cNvSpPr>
          <p:nvPr>
            <p:ph type="ctrTitle"/>
          </p:nvPr>
        </p:nvSpPr>
        <p:spPr>
          <a:xfrm>
            <a:off x="2057400" y="4572000"/>
            <a:ext cx="5105400" cy="1295400"/>
          </a:xfrm>
        </p:spPr>
        <p:txBody>
          <a:bodyPr anchor="ctr" anchorCtr="0">
            <a:norm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55" name="Freeform 536"/>
          <p:cNvSpPr>
            <a:spLocks/>
          </p:cNvSpPr>
          <p:nvPr userDrawn="1"/>
        </p:nvSpPr>
        <p:spPr bwMode="auto">
          <a:xfrm flipH="1">
            <a:off x="304800" y="4800600"/>
            <a:ext cx="509311" cy="699683"/>
          </a:xfrm>
          <a:custGeom>
            <a:avLst/>
            <a:gdLst/>
            <a:ahLst/>
            <a:cxnLst>
              <a:cxn ang="0">
                <a:pos x="261" y="301"/>
              </a:cxn>
              <a:cxn ang="0">
                <a:pos x="218" y="292"/>
              </a:cxn>
              <a:cxn ang="0">
                <a:pos x="247" y="244"/>
              </a:cxn>
              <a:cxn ang="0">
                <a:pos x="302" y="257"/>
              </a:cxn>
              <a:cxn ang="0">
                <a:pos x="248" y="235"/>
              </a:cxn>
              <a:cxn ang="0">
                <a:pos x="185" y="232"/>
              </a:cxn>
              <a:cxn ang="0">
                <a:pos x="243" y="171"/>
              </a:cxn>
              <a:cxn ang="0">
                <a:pos x="256" y="119"/>
              </a:cxn>
              <a:cxn ang="0">
                <a:pos x="256" y="113"/>
              </a:cxn>
              <a:cxn ang="0">
                <a:pos x="229" y="132"/>
              </a:cxn>
              <a:cxn ang="0">
                <a:pos x="199" y="177"/>
              </a:cxn>
              <a:cxn ang="0">
                <a:pos x="166" y="106"/>
              </a:cxn>
              <a:cxn ang="0">
                <a:pos x="171" y="6"/>
              </a:cxn>
              <a:cxn ang="0">
                <a:pos x="163" y="4"/>
              </a:cxn>
              <a:cxn ang="0">
                <a:pos x="123" y="73"/>
              </a:cxn>
              <a:cxn ang="0">
                <a:pos x="45" y="50"/>
              </a:cxn>
              <a:cxn ang="0">
                <a:pos x="40" y="58"/>
              </a:cxn>
              <a:cxn ang="0">
                <a:pos x="96" y="120"/>
              </a:cxn>
              <a:cxn ang="0">
                <a:pos x="94" y="189"/>
              </a:cxn>
              <a:cxn ang="0">
                <a:pos x="40" y="169"/>
              </a:cxn>
              <a:cxn ang="0">
                <a:pos x="0" y="170"/>
              </a:cxn>
              <a:cxn ang="0">
                <a:pos x="4" y="175"/>
              </a:cxn>
              <a:cxn ang="0">
                <a:pos x="52" y="200"/>
              </a:cxn>
              <a:cxn ang="0">
                <a:pos x="94" y="206"/>
              </a:cxn>
              <a:cxn ang="0">
                <a:pos x="121" y="261"/>
              </a:cxn>
              <a:cxn ang="0">
                <a:pos x="36" y="317"/>
              </a:cxn>
              <a:cxn ang="0">
                <a:pos x="43" y="322"/>
              </a:cxn>
              <a:cxn ang="0">
                <a:pos x="119" y="270"/>
              </a:cxn>
              <a:cxn ang="0">
                <a:pos x="123" y="321"/>
              </a:cxn>
              <a:cxn ang="0">
                <a:pos x="86" y="418"/>
              </a:cxn>
              <a:cxn ang="0">
                <a:pos x="94" y="418"/>
              </a:cxn>
              <a:cxn ang="0">
                <a:pos x="126" y="330"/>
              </a:cxn>
              <a:cxn ang="0">
                <a:pos x="220" y="314"/>
              </a:cxn>
              <a:cxn ang="0">
                <a:pos x="298" y="380"/>
              </a:cxn>
              <a:cxn ang="0">
                <a:pos x="305" y="375"/>
              </a:cxn>
            </a:cxnLst>
            <a:rect l="0" t="0" r="r" b="b"/>
            <a:pathLst>
              <a:path w="307" h="422">
                <a:moveTo>
                  <a:pt x="305" y="375"/>
                </a:moveTo>
                <a:cubicBezTo>
                  <a:pt x="261" y="301"/>
                  <a:pt x="261" y="301"/>
                  <a:pt x="261" y="301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220" y="300"/>
                  <a:pt x="219" y="296"/>
                  <a:pt x="218" y="292"/>
                </a:cubicBezTo>
                <a:cubicBezTo>
                  <a:pt x="215" y="277"/>
                  <a:pt x="210" y="264"/>
                  <a:pt x="203" y="253"/>
                </a:cubicBezTo>
                <a:cubicBezTo>
                  <a:pt x="215" y="251"/>
                  <a:pt x="246" y="244"/>
                  <a:pt x="247" y="244"/>
                </a:cubicBezTo>
                <a:cubicBezTo>
                  <a:pt x="249" y="245"/>
                  <a:pt x="297" y="259"/>
                  <a:pt x="297" y="259"/>
                </a:cubicBezTo>
                <a:cubicBezTo>
                  <a:pt x="299" y="260"/>
                  <a:pt x="302" y="259"/>
                  <a:pt x="302" y="257"/>
                </a:cubicBezTo>
                <a:cubicBezTo>
                  <a:pt x="303" y="254"/>
                  <a:pt x="302" y="252"/>
                  <a:pt x="299" y="251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198" y="245"/>
                  <a:pt x="198" y="245"/>
                  <a:pt x="198" y="245"/>
                </a:cubicBezTo>
                <a:cubicBezTo>
                  <a:pt x="194" y="240"/>
                  <a:pt x="189" y="236"/>
                  <a:pt x="185" y="232"/>
                </a:cubicBezTo>
                <a:cubicBezTo>
                  <a:pt x="198" y="220"/>
                  <a:pt x="204" y="203"/>
                  <a:pt x="201" y="185"/>
                </a:cubicBezTo>
                <a:cubicBezTo>
                  <a:pt x="243" y="171"/>
                  <a:pt x="243" y="171"/>
                  <a:pt x="243" y="171"/>
                </a:cubicBezTo>
                <a:cubicBezTo>
                  <a:pt x="243" y="171"/>
                  <a:pt x="238" y="139"/>
                  <a:pt x="238" y="135"/>
                </a:cubicBezTo>
                <a:cubicBezTo>
                  <a:pt x="241" y="133"/>
                  <a:pt x="256" y="119"/>
                  <a:pt x="256" y="119"/>
                </a:cubicBezTo>
                <a:cubicBezTo>
                  <a:pt x="257" y="118"/>
                  <a:pt x="258" y="116"/>
                  <a:pt x="258" y="115"/>
                </a:cubicBezTo>
                <a:cubicBezTo>
                  <a:pt x="257" y="114"/>
                  <a:pt x="257" y="113"/>
                  <a:pt x="256" y="113"/>
                </a:cubicBezTo>
                <a:cubicBezTo>
                  <a:pt x="255" y="111"/>
                  <a:pt x="252" y="111"/>
                  <a:pt x="250" y="112"/>
                </a:cubicBezTo>
                <a:cubicBezTo>
                  <a:pt x="229" y="132"/>
                  <a:pt x="229" y="132"/>
                  <a:pt x="229" y="132"/>
                </a:cubicBezTo>
                <a:cubicBezTo>
                  <a:pt x="229" y="132"/>
                  <a:pt x="232" y="160"/>
                  <a:pt x="233" y="165"/>
                </a:cubicBezTo>
                <a:cubicBezTo>
                  <a:pt x="229" y="166"/>
                  <a:pt x="212" y="173"/>
                  <a:pt x="199" y="177"/>
                </a:cubicBezTo>
                <a:cubicBezTo>
                  <a:pt x="192" y="159"/>
                  <a:pt x="176" y="146"/>
                  <a:pt x="156" y="143"/>
                </a:cubicBezTo>
                <a:cubicBezTo>
                  <a:pt x="165" y="134"/>
                  <a:pt x="169" y="120"/>
                  <a:pt x="166" y="106"/>
                </a:cubicBezTo>
                <a:cubicBezTo>
                  <a:pt x="164" y="96"/>
                  <a:pt x="159" y="88"/>
                  <a:pt x="153" y="82"/>
                </a:cubicBezTo>
                <a:cubicBezTo>
                  <a:pt x="171" y="6"/>
                  <a:pt x="171" y="6"/>
                  <a:pt x="171" y="6"/>
                </a:cubicBezTo>
                <a:cubicBezTo>
                  <a:pt x="172" y="4"/>
                  <a:pt x="170" y="2"/>
                  <a:pt x="168" y="1"/>
                </a:cubicBezTo>
                <a:cubicBezTo>
                  <a:pt x="166" y="0"/>
                  <a:pt x="163" y="2"/>
                  <a:pt x="163" y="4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38" y="73"/>
                  <a:pt x="131" y="72"/>
                  <a:pt x="123" y="73"/>
                </a:cubicBezTo>
                <a:cubicBezTo>
                  <a:pt x="115" y="75"/>
                  <a:pt x="108" y="80"/>
                  <a:pt x="103" y="86"/>
                </a:cubicBezTo>
                <a:cubicBezTo>
                  <a:pt x="45" y="50"/>
                  <a:pt x="45" y="50"/>
                  <a:pt x="45" y="50"/>
                </a:cubicBezTo>
                <a:cubicBezTo>
                  <a:pt x="43" y="49"/>
                  <a:pt x="40" y="50"/>
                  <a:pt x="39" y="52"/>
                </a:cubicBezTo>
                <a:cubicBezTo>
                  <a:pt x="37" y="54"/>
                  <a:pt x="38" y="57"/>
                  <a:pt x="40" y="58"/>
                </a:cubicBezTo>
                <a:cubicBezTo>
                  <a:pt x="99" y="94"/>
                  <a:pt x="99" y="94"/>
                  <a:pt x="99" y="94"/>
                </a:cubicBezTo>
                <a:cubicBezTo>
                  <a:pt x="95" y="101"/>
                  <a:pt x="94" y="111"/>
                  <a:pt x="96" y="120"/>
                </a:cubicBezTo>
                <a:cubicBezTo>
                  <a:pt x="99" y="134"/>
                  <a:pt x="108" y="146"/>
                  <a:pt x="120" y="151"/>
                </a:cubicBezTo>
                <a:cubicBezTo>
                  <a:pt x="105" y="159"/>
                  <a:pt x="96" y="173"/>
                  <a:pt x="94" y="189"/>
                </a:cubicBezTo>
                <a:cubicBezTo>
                  <a:pt x="81" y="190"/>
                  <a:pt x="60" y="191"/>
                  <a:pt x="57" y="191"/>
                </a:cubicBezTo>
                <a:cubicBezTo>
                  <a:pt x="54" y="188"/>
                  <a:pt x="40" y="169"/>
                  <a:pt x="40" y="169"/>
                </a:cubicBezTo>
                <a:cubicBezTo>
                  <a:pt x="5" y="166"/>
                  <a:pt x="5" y="166"/>
                  <a:pt x="5" y="166"/>
                </a:cubicBezTo>
                <a:cubicBezTo>
                  <a:pt x="2" y="166"/>
                  <a:pt x="0" y="168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5"/>
                  <a:pt x="4" y="175"/>
                </a:cubicBezTo>
                <a:cubicBezTo>
                  <a:pt x="4" y="175"/>
                  <a:pt x="32" y="177"/>
                  <a:pt x="36" y="177"/>
                </a:cubicBezTo>
                <a:cubicBezTo>
                  <a:pt x="38" y="180"/>
                  <a:pt x="52" y="200"/>
                  <a:pt x="52" y="200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01"/>
                  <a:pt x="94" y="203"/>
                  <a:pt x="94" y="206"/>
                </a:cubicBezTo>
                <a:cubicBezTo>
                  <a:pt x="98" y="224"/>
                  <a:pt x="111" y="238"/>
                  <a:pt x="128" y="244"/>
                </a:cubicBezTo>
                <a:cubicBezTo>
                  <a:pt x="125" y="249"/>
                  <a:pt x="123" y="255"/>
                  <a:pt x="121" y="261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4" y="319"/>
                  <a:pt x="35" y="321"/>
                  <a:pt x="37" y="323"/>
                </a:cubicBezTo>
                <a:cubicBezTo>
                  <a:pt x="38" y="324"/>
                  <a:pt x="41" y="324"/>
                  <a:pt x="43" y="322"/>
                </a:cubicBezTo>
                <a:cubicBezTo>
                  <a:pt x="43" y="322"/>
                  <a:pt x="74" y="283"/>
                  <a:pt x="76" y="281"/>
                </a:cubicBezTo>
                <a:cubicBezTo>
                  <a:pt x="78" y="281"/>
                  <a:pt x="104" y="274"/>
                  <a:pt x="119" y="270"/>
                </a:cubicBezTo>
                <a:cubicBezTo>
                  <a:pt x="117" y="283"/>
                  <a:pt x="117" y="297"/>
                  <a:pt x="120" y="311"/>
                </a:cubicBezTo>
                <a:cubicBezTo>
                  <a:pt x="121" y="315"/>
                  <a:pt x="122" y="318"/>
                  <a:pt x="123" y="321"/>
                </a:cubicBezTo>
                <a:cubicBezTo>
                  <a:pt x="87" y="352"/>
                  <a:pt x="87" y="352"/>
                  <a:pt x="87" y="352"/>
                </a:cubicBezTo>
                <a:cubicBezTo>
                  <a:pt x="86" y="418"/>
                  <a:pt x="86" y="418"/>
                  <a:pt x="86" y="418"/>
                </a:cubicBezTo>
                <a:cubicBezTo>
                  <a:pt x="86" y="420"/>
                  <a:pt x="88" y="422"/>
                  <a:pt x="90" y="422"/>
                </a:cubicBezTo>
                <a:cubicBezTo>
                  <a:pt x="92" y="422"/>
                  <a:pt x="94" y="420"/>
                  <a:pt x="94" y="418"/>
                </a:cubicBezTo>
                <a:cubicBezTo>
                  <a:pt x="94" y="418"/>
                  <a:pt x="95" y="360"/>
                  <a:pt x="96" y="356"/>
                </a:cubicBezTo>
                <a:cubicBezTo>
                  <a:pt x="97" y="354"/>
                  <a:pt x="115" y="339"/>
                  <a:pt x="126" y="330"/>
                </a:cubicBezTo>
                <a:cubicBezTo>
                  <a:pt x="138" y="363"/>
                  <a:pt x="162" y="384"/>
                  <a:pt x="185" y="380"/>
                </a:cubicBezTo>
                <a:cubicBezTo>
                  <a:pt x="207" y="375"/>
                  <a:pt x="221" y="347"/>
                  <a:pt x="220" y="314"/>
                </a:cubicBezTo>
                <a:cubicBezTo>
                  <a:pt x="233" y="312"/>
                  <a:pt x="253" y="311"/>
                  <a:pt x="256" y="310"/>
                </a:cubicBezTo>
                <a:cubicBezTo>
                  <a:pt x="259" y="315"/>
                  <a:pt x="298" y="380"/>
                  <a:pt x="298" y="380"/>
                </a:cubicBezTo>
                <a:cubicBezTo>
                  <a:pt x="299" y="382"/>
                  <a:pt x="302" y="382"/>
                  <a:pt x="304" y="381"/>
                </a:cubicBezTo>
                <a:cubicBezTo>
                  <a:pt x="306" y="380"/>
                  <a:pt x="307" y="377"/>
                  <a:pt x="305" y="375"/>
                </a:cubicBez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010101"/>
              </a:gs>
              <a:gs pos="100000">
                <a:srgbClr val="4D4D4D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537"/>
          <p:cNvSpPr>
            <a:spLocks/>
          </p:cNvSpPr>
          <p:nvPr userDrawn="1"/>
        </p:nvSpPr>
        <p:spPr bwMode="auto">
          <a:xfrm rot="1863332" flipH="1">
            <a:off x="543658" y="5694271"/>
            <a:ext cx="305255" cy="479165"/>
          </a:xfrm>
          <a:custGeom>
            <a:avLst/>
            <a:gdLst/>
            <a:ahLst/>
            <a:cxnLst>
              <a:cxn ang="0">
                <a:pos x="164" y="108"/>
              </a:cxn>
              <a:cxn ang="0">
                <a:pos x="134" y="128"/>
              </a:cxn>
              <a:cxn ang="0">
                <a:pos x="139" y="73"/>
              </a:cxn>
              <a:cxn ang="0">
                <a:pos x="173" y="12"/>
              </a:cxn>
              <a:cxn ang="0">
                <a:pos x="169" y="8"/>
              </a:cxn>
              <a:cxn ang="0">
                <a:pos x="127" y="39"/>
              </a:cxn>
              <a:cxn ang="0">
                <a:pos x="94" y="1"/>
              </a:cxn>
              <a:cxn ang="0">
                <a:pos x="89" y="5"/>
              </a:cxn>
              <a:cxn ang="0">
                <a:pos x="98" y="61"/>
              </a:cxn>
              <a:cxn ang="0">
                <a:pos x="76" y="104"/>
              </a:cxn>
              <a:cxn ang="0">
                <a:pos x="55" y="75"/>
              </a:cxn>
              <a:cxn ang="0">
                <a:pos x="33" y="64"/>
              </a:cxn>
              <a:cxn ang="0">
                <a:pos x="34" y="68"/>
              </a:cxn>
              <a:cxn ang="0">
                <a:pos x="51" y="99"/>
              </a:cxn>
              <a:cxn ang="0">
                <a:pos x="71" y="115"/>
              </a:cxn>
              <a:cxn ang="0">
                <a:pos x="68" y="158"/>
              </a:cxn>
              <a:cxn ang="0">
                <a:pos x="6" y="168"/>
              </a:cxn>
              <a:cxn ang="0">
                <a:pos x="8" y="173"/>
              </a:cxn>
              <a:cxn ang="0">
                <a:pos x="64" y="163"/>
              </a:cxn>
              <a:cxn ang="0">
                <a:pos x="50" y="197"/>
              </a:cxn>
              <a:cxn ang="0">
                <a:pos x="1" y="247"/>
              </a:cxn>
              <a:cxn ang="0">
                <a:pos x="5" y="250"/>
              </a:cxn>
              <a:cxn ang="0">
                <a:pos x="49" y="203"/>
              </a:cxn>
              <a:cxn ang="0">
                <a:pos x="103" y="221"/>
              </a:cxn>
              <a:cxn ang="0">
                <a:pos x="123" y="286"/>
              </a:cxn>
              <a:cxn ang="0">
                <a:pos x="128" y="286"/>
              </a:cxn>
              <a:cxn ang="0">
                <a:pos x="106" y="215"/>
              </a:cxn>
              <a:cxn ang="0">
                <a:pos x="113" y="177"/>
              </a:cxn>
              <a:cxn ang="0">
                <a:pos x="160" y="210"/>
              </a:cxn>
              <a:cxn ang="0">
                <a:pos x="163" y="205"/>
              </a:cxn>
              <a:cxn ang="0">
                <a:pos x="112" y="171"/>
              </a:cxn>
              <a:cxn ang="0">
                <a:pos x="133" y="134"/>
              </a:cxn>
              <a:cxn ang="0">
                <a:pos x="168" y="113"/>
              </a:cxn>
              <a:cxn ang="0">
                <a:pos x="184" y="106"/>
              </a:cxn>
              <a:cxn ang="0">
                <a:pos x="181" y="102"/>
              </a:cxn>
            </a:cxnLst>
            <a:rect l="0" t="0" r="r" b="b"/>
            <a:pathLst>
              <a:path w="184" h="289">
                <a:moveTo>
                  <a:pt x="181" y="102"/>
                </a:moveTo>
                <a:cubicBezTo>
                  <a:pt x="164" y="108"/>
                  <a:pt x="164" y="108"/>
                  <a:pt x="164" y="108"/>
                </a:cubicBezTo>
                <a:cubicBezTo>
                  <a:pt x="164" y="108"/>
                  <a:pt x="157" y="127"/>
                  <a:pt x="156" y="131"/>
                </a:cubicBezTo>
                <a:cubicBezTo>
                  <a:pt x="153" y="131"/>
                  <a:pt x="142" y="129"/>
                  <a:pt x="134" y="128"/>
                </a:cubicBezTo>
                <a:cubicBezTo>
                  <a:pt x="137" y="114"/>
                  <a:pt x="132" y="101"/>
                  <a:pt x="123" y="94"/>
                </a:cubicBezTo>
                <a:cubicBezTo>
                  <a:pt x="130" y="91"/>
                  <a:pt x="137" y="83"/>
                  <a:pt x="139" y="73"/>
                </a:cubicBezTo>
                <a:cubicBezTo>
                  <a:pt x="141" y="66"/>
                  <a:pt x="141" y="60"/>
                  <a:pt x="140" y="54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4" y="10"/>
                  <a:pt x="174" y="8"/>
                  <a:pt x="173" y="7"/>
                </a:cubicBezTo>
                <a:cubicBezTo>
                  <a:pt x="172" y="6"/>
                  <a:pt x="170" y="6"/>
                  <a:pt x="169" y="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5" y="44"/>
                  <a:pt x="132" y="41"/>
                  <a:pt x="127" y="39"/>
                </a:cubicBezTo>
                <a:cubicBezTo>
                  <a:pt x="122" y="38"/>
                  <a:pt x="117" y="39"/>
                  <a:pt x="113" y="42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89" y="1"/>
                  <a:pt x="88" y="3"/>
                  <a:pt x="89" y="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49"/>
                  <a:pt x="100" y="54"/>
                  <a:pt x="98" y="61"/>
                </a:cubicBezTo>
                <a:cubicBezTo>
                  <a:pt x="96" y="71"/>
                  <a:pt x="97" y="81"/>
                  <a:pt x="101" y="87"/>
                </a:cubicBezTo>
                <a:cubicBezTo>
                  <a:pt x="91" y="89"/>
                  <a:pt x="82" y="95"/>
                  <a:pt x="76" y="104"/>
                </a:cubicBezTo>
                <a:cubicBezTo>
                  <a:pt x="69" y="101"/>
                  <a:pt x="58" y="95"/>
                  <a:pt x="56" y="94"/>
                </a:cubicBezTo>
                <a:cubicBezTo>
                  <a:pt x="56" y="92"/>
                  <a:pt x="55" y="75"/>
                  <a:pt x="55" y="75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2"/>
                  <a:pt x="34" y="63"/>
                  <a:pt x="33" y="64"/>
                </a:cubicBezTo>
                <a:cubicBezTo>
                  <a:pt x="33" y="64"/>
                  <a:pt x="33" y="65"/>
                  <a:pt x="33" y="65"/>
                </a:cubicBezTo>
                <a:cubicBezTo>
                  <a:pt x="32" y="66"/>
                  <a:pt x="33" y="67"/>
                  <a:pt x="34" y="68"/>
                </a:cubicBezTo>
                <a:cubicBezTo>
                  <a:pt x="34" y="68"/>
                  <a:pt x="48" y="78"/>
                  <a:pt x="49" y="79"/>
                </a:cubicBezTo>
                <a:cubicBezTo>
                  <a:pt x="50" y="82"/>
                  <a:pt x="51" y="99"/>
                  <a:pt x="51" y="9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2" y="111"/>
                  <a:pt x="72" y="113"/>
                  <a:pt x="71" y="115"/>
                </a:cubicBezTo>
                <a:cubicBezTo>
                  <a:pt x="67" y="127"/>
                  <a:pt x="70" y="140"/>
                  <a:pt x="77" y="149"/>
                </a:cubicBezTo>
                <a:cubicBezTo>
                  <a:pt x="74" y="151"/>
                  <a:pt x="71" y="154"/>
                  <a:pt x="68" y="158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68"/>
                  <a:pt x="4" y="170"/>
                  <a:pt x="5" y="172"/>
                </a:cubicBezTo>
                <a:cubicBezTo>
                  <a:pt x="5" y="173"/>
                  <a:pt x="7" y="174"/>
                  <a:pt x="8" y="173"/>
                </a:cubicBezTo>
                <a:cubicBezTo>
                  <a:pt x="8" y="173"/>
                  <a:pt x="36" y="158"/>
                  <a:pt x="38" y="157"/>
                </a:cubicBezTo>
                <a:cubicBezTo>
                  <a:pt x="39" y="157"/>
                  <a:pt x="55" y="161"/>
                  <a:pt x="64" y="163"/>
                </a:cubicBezTo>
                <a:cubicBezTo>
                  <a:pt x="59" y="171"/>
                  <a:pt x="55" y="180"/>
                  <a:pt x="52" y="190"/>
                </a:cubicBezTo>
                <a:cubicBezTo>
                  <a:pt x="51" y="192"/>
                  <a:pt x="51" y="194"/>
                  <a:pt x="50" y="197"/>
                </a:cubicBezTo>
                <a:cubicBezTo>
                  <a:pt x="22" y="205"/>
                  <a:pt x="22" y="205"/>
                  <a:pt x="22" y="205"/>
                </a:cubicBezTo>
                <a:cubicBezTo>
                  <a:pt x="1" y="247"/>
                  <a:pt x="1" y="247"/>
                  <a:pt x="1" y="247"/>
                </a:cubicBezTo>
                <a:cubicBezTo>
                  <a:pt x="0" y="248"/>
                  <a:pt x="0" y="250"/>
                  <a:pt x="1" y="251"/>
                </a:cubicBezTo>
                <a:cubicBezTo>
                  <a:pt x="3" y="252"/>
                  <a:pt x="4" y="251"/>
                  <a:pt x="5" y="250"/>
                </a:cubicBezTo>
                <a:cubicBezTo>
                  <a:pt x="5" y="250"/>
                  <a:pt x="24" y="213"/>
                  <a:pt x="25" y="210"/>
                </a:cubicBezTo>
                <a:cubicBezTo>
                  <a:pt x="27" y="210"/>
                  <a:pt x="40" y="206"/>
                  <a:pt x="49" y="203"/>
                </a:cubicBezTo>
                <a:cubicBezTo>
                  <a:pt x="45" y="228"/>
                  <a:pt x="51" y="249"/>
                  <a:pt x="64" y="253"/>
                </a:cubicBezTo>
                <a:cubicBezTo>
                  <a:pt x="77" y="256"/>
                  <a:pt x="93" y="243"/>
                  <a:pt x="103" y="221"/>
                </a:cubicBezTo>
                <a:cubicBezTo>
                  <a:pt x="110" y="224"/>
                  <a:pt x="121" y="229"/>
                  <a:pt x="123" y="230"/>
                </a:cubicBezTo>
                <a:cubicBezTo>
                  <a:pt x="123" y="233"/>
                  <a:pt x="123" y="286"/>
                  <a:pt x="123" y="286"/>
                </a:cubicBezTo>
                <a:cubicBezTo>
                  <a:pt x="123" y="288"/>
                  <a:pt x="124" y="289"/>
                  <a:pt x="125" y="289"/>
                </a:cubicBezTo>
                <a:cubicBezTo>
                  <a:pt x="127" y="289"/>
                  <a:pt x="128" y="287"/>
                  <a:pt x="128" y="28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7" y="213"/>
                  <a:pt x="108" y="210"/>
                  <a:pt x="109" y="206"/>
                </a:cubicBezTo>
                <a:cubicBezTo>
                  <a:pt x="112" y="196"/>
                  <a:pt x="113" y="186"/>
                  <a:pt x="113" y="177"/>
                </a:cubicBezTo>
                <a:cubicBezTo>
                  <a:pt x="120" y="180"/>
                  <a:pt x="138" y="185"/>
                  <a:pt x="139" y="185"/>
                </a:cubicBezTo>
                <a:cubicBezTo>
                  <a:pt x="140" y="186"/>
                  <a:pt x="160" y="210"/>
                  <a:pt x="160" y="210"/>
                </a:cubicBezTo>
                <a:cubicBezTo>
                  <a:pt x="161" y="211"/>
                  <a:pt x="162" y="211"/>
                  <a:pt x="163" y="210"/>
                </a:cubicBezTo>
                <a:cubicBezTo>
                  <a:pt x="164" y="208"/>
                  <a:pt x="164" y="206"/>
                  <a:pt x="163" y="20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66"/>
                  <a:pt x="111" y="162"/>
                  <a:pt x="110" y="159"/>
                </a:cubicBezTo>
                <a:cubicBezTo>
                  <a:pt x="120" y="155"/>
                  <a:pt x="129" y="146"/>
                  <a:pt x="133" y="134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67" y="116"/>
                  <a:pt x="168" y="113"/>
                </a:cubicBezTo>
                <a:cubicBezTo>
                  <a:pt x="170" y="113"/>
                  <a:pt x="182" y="108"/>
                  <a:pt x="182" y="108"/>
                </a:cubicBezTo>
                <a:cubicBezTo>
                  <a:pt x="183" y="108"/>
                  <a:pt x="184" y="107"/>
                  <a:pt x="184" y="106"/>
                </a:cubicBezTo>
                <a:cubicBezTo>
                  <a:pt x="184" y="106"/>
                  <a:pt x="184" y="105"/>
                  <a:pt x="184" y="104"/>
                </a:cubicBezTo>
                <a:cubicBezTo>
                  <a:pt x="184" y="103"/>
                  <a:pt x="183" y="102"/>
                  <a:pt x="181" y="10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538"/>
          <p:cNvSpPr>
            <a:spLocks/>
          </p:cNvSpPr>
          <p:nvPr userDrawn="1"/>
        </p:nvSpPr>
        <p:spPr bwMode="auto">
          <a:xfrm rot="375817" flipH="1">
            <a:off x="887394" y="5597986"/>
            <a:ext cx="700095" cy="940094"/>
          </a:xfrm>
          <a:custGeom>
            <a:avLst/>
            <a:gdLst/>
            <a:ahLst/>
            <a:cxnLst>
              <a:cxn ang="0">
                <a:pos x="415" y="227"/>
              </a:cxn>
              <a:cxn ang="0">
                <a:pos x="356" y="273"/>
              </a:cxn>
              <a:cxn ang="0">
                <a:pos x="287" y="191"/>
              </a:cxn>
              <a:cxn ang="0">
                <a:pos x="329" y="120"/>
              </a:cxn>
              <a:cxn ang="0">
                <a:pos x="407" y="42"/>
              </a:cxn>
              <a:cxn ang="0">
                <a:pos x="325" y="109"/>
              </a:cxn>
              <a:cxn ang="0">
                <a:pos x="271" y="87"/>
              </a:cxn>
              <a:cxn ang="0">
                <a:pos x="224" y="1"/>
              </a:cxn>
              <a:cxn ang="0">
                <a:pos x="260" y="92"/>
              </a:cxn>
              <a:cxn ang="0">
                <a:pos x="241" y="172"/>
              </a:cxn>
              <a:cxn ang="0">
                <a:pos x="140" y="170"/>
              </a:cxn>
              <a:cxn ang="0">
                <a:pos x="101" y="103"/>
              </a:cxn>
              <a:cxn ang="0">
                <a:pos x="92" y="105"/>
              </a:cxn>
              <a:cxn ang="0">
                <a:pos x="127" y="139"/>
              </a:cxn>
              <a:cxn ang="0">
                <a:pos x="176" y="205"/>
              </a:cxn>
              <a:cxn ang="0">
                <a:pos x="180" y="282"/>
              </a:cxn>
              <a:cxn ang="0">
                <a:pos x="94" y="272"/>
              </a:cxn>
              <a:cxn ang="0">
                <a:pos x="19" y="301"/>
              </a:cxn>
              <a:cxn ang="0">
                <a:pos x="94" y="284"/>
              </a:cxn>
              <a:cxn ang="0">
                <a:pos x="121" y="351"/>
              </a:cxn>
              <a:cxn ang="0">
                <a:pos x="53" y="371"/>
              </a:cxn>
              <a:cxn ang="0">
                <a:pos x="4" y="452"/>
              </a:cxn>
              <a:cxn ang="0">
                <a:pos x="60" y="382"/>
              </a:cxn>
              <a:cxn ang="0">
                <a:pos x="141" y="476"/>
              </a:cxn>
              <a:cxn ang="0">
                <a:pos x="273" y="452"/>
              </a:cxn>
              <a:cxn ang="0">
                <a:pos x="273" y="567"/>
              </a:cxn>
              <a:cxn ang="0">
                <a:pos x="285" y="446"/>
              </a:cxn>
              <a:cxn ang="0">
                <a:pos x="244" y="403"/>
              </a:cxn>
              <a:cxn ang="0">
                <a:pos x="313" y="372"/>
              </a:cxn>
              <a:cxn ang="0">
                <a:pos x="364" y="427"/>
              </a:cxn>
              <a:cxn ang="0">
                <a:pos x="320" y="362"/>
              </a:cxn>
              <a:cxn ang="0">
                <a:pos x="252" y="311"/>
              </a:cxn>
              <a:cxn ang="0">
                <a:pos x="362" y="287"/>
              </a:cxn>
              <a:cxn ang="0">
                <a:pos x="417" y="239"/>
              </a:cxn>
              <a:cxn ang="0">
                <a:pos x="422" y="232"/>
              </a:cxn>
            </a:cxnLst>
            <a:rect l="0" t="0" r="r" b="b"/>
            <a:pathLst>
              <a:path w="422" h="567">
                <a:moveTo>
                  <a:pt x="422" y="232"/>
                </a:moveTo>
                <a:cubicBezTo>
                  <a:pt x="421" y="229"/>
                  <a:pt x="418" y="227"/>
                  <a:pt x="415" y="227"/>
                </a:cubicBezTo>
                <a:cubicBezTo>
                  <a:pt x="376" y="233"/>
                  <a:pt x="376" y="233"/>
                  <a:pt x="376" y="233"/>
                </a:cubicBezTo>
                <a:cubicBezTo>
                  <a:pt x="376" y="233"/>
                  <a:pt x="359" y="266"/>
                  <a:pt x="356" y="273"/>
                </a:cubicBezTo>
                <a:cubicBezTo>
                  <a:pt x="351" y="272"/>
                  <a:pt x="327" y="265"/>
                  <a:pt x="309" y="261"/>
                </a:cubicBezTo>
                <a:cubicBezTo>
                  <a:pt x="316" y="235"/>
                  <a:pt x="307" y="209"/>
                  <a:pt x="287" y="191"/>
                </a:cubicBezTo>
                <a:cubicBezTo>
                  <a:pt x="303" y="187"/>
                  <a:pt x="319" y="175"/>
                  <a:pt x="326" y="157"/>
                </a:cubicBezTo>
                <a:cubicBezTo>
                  <a:pt x="331" y="145"/>
                  <a:pt x="332" y="132"/>
                  <a:pt x="329" y="120"/>
                </a:cubicBezTo>
                <a:cubicBezTo>
                  <a:pt x="407" y="50"/>
                  <a:pt x="407" y="50"/>
                  <a:pt x="407" y="50"/>
                </a:cubicBezTo>
                <a:cubicBezTo>
                  <a:pt x="409" y="48"/>
                  <a:pt x="409" y="44"/>
                  <a:pt x="407" y="42"/>
                </a:cubicBezTo>
                <a:cubicBezTo>
                  <a:pt x="405" y="39"/>
                  <a:pt x="401" y="39"/>
                  <a:pt x="399" y="41"/>
                </a:cubicBezTo>
                <a:cubicBezTo>
                  <a:pt x="325" y="109"/>
                  <a:pt x="325" y="109"/>
                  <a:pt x="325" y="109"/>
                </a:cubicBezTo>
                <a:cubicBezTo>
                  <a:pt x="320" y="100"/>
                  <a:pt x="312" y="92"/>
                  <a:pt x="302" y="88"/>
                </a:cubicBezTo>
                <a:cubicBezTo>
                  <a:pt x="292" y="84"/>
                  <a:pt x="281" y="84"/>
                  <a:pt x="271" y="87"/>
                </a:cubicBezTo>
                <a:cubicBezTo>
                  <a:pt x="232" y="4"/>
                  <a:pt x="232" y="4"/>
                  <a:pt x="232" y="4"/>
                </a:cubicBezTo>
                <a:cubicBezTo>
                  <a:pt x="231" y="1"/>
                  <a:pt x="227" y="0"/>
                  <a:pt x="224" y="1"/>
                </a:cubicBezTo>
                <a:cubicBezTo>
                  <a:pt x="222" y="2"/>
                  <a:pt x="220" y="6"/>
                  <a:pt x="222" y="9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50" y="98"/>
                  <a:pt x="242" y="108"/>
                  <a:pt x="237" y="120"/>
                </a:cubicBezTo>
                <a:cubicBezTo>
                  <a:pt x="229" y="138"/>
                  <a:pt x="231" y="158"/>
                  <a:pt x="241" y="172"/>
                </a:cubicBezTo>
                <a:cubicBezTo>
                  <a:pt x="218" y="170"/>
                  <a:pt x="197" y="179"/>
                  <a:pt x="183" y="195"/>
                </a:cubicBezTo>
                <a:cubicBezTo>
                  <a:pt x="168" y="187"/>
                  <a:pt x="143" y="172"/>
                  <a:pt x="140" y="170"/>
                </a:cubicBezTo>
                <a:cubicBezTo>
                  <a:pt x="140" y="165"/>
                  <a:pt x="139" y="133"/>
                  <a:pt x="139" y="13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98" y="101"/>
                  <a:pt x="95" y="101"/>
                  <a:pt x="93" y="104"/>
                </a:cubicBezTo>
                <a:cubicBezTo>
                  <a:pt x="92" y="104"/>
                  <a:pt x="92" y="105"/>
                  <a:pt x="92" y="105"/>
                </a:cubicBezTo>
                <a:cubicBezTo>
                  <a:pt x="91" y="108"/>
                  <a:pt x="92" y="110"/>
                  <a:pt x="94" y="112"/>
                </a:cubicBezTo>
                <a:cubicBezTo>
                  <a:pt x="94" y="112"/>
                  <a:pt x="123" y="136"/>
                  <a:pt x="127" y="139"/>
                </a:cubicBezTo>
                <a:cubicBezTo>
                  <a:pt x="127" y="143"/>
                  <a:pt x="128" y="177"/>
                  <a:pt x="128" y="177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4" y="208"/>
                  <a:pt x="172" y="211"/>
                  <a:pt x="171" y="214"/>
                </a:cubicBezTo>
                <a:cubicBezTo>
                  <a:pt x="162" y="237"/>
                  <a:pt x="166" y="262"/>
                  <a:pt x="180" y="282"/>
                </a:cubicBezTo>
                <a:cubicBezTo>
                  <a:pt x="173" y="285"/>
                  <a:pt x="166" y="290"/>
                  <a:pt x="159" y="296"/>
                </a:cubicBezTo>
                <a:cubicBezTo>
                  <a:pt x="94" y="272"/>
                  <a:pt x="94" y="272"/>
                  <a:pt x="94" y="27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0" y="295"/>
                  <a:pt x="18" y="298"/>
                  <a:pt x="19" y="301"/>
                </a:cubicBezTo>
                <a:cubicBezTo>
                  <a:pt x="20" y="304"/>
                  <a:pt x="23" y="306"/>
                  <a:pt x="26" y="305"/>
                </a:cubicBezTo>
                <a:cubicBezTo>
                  <a:pt x="26" y="305"/>
                  <a:pt x="90" y="285"/>
                  <a:pt x="94" y="284"/>
                </a:cubicBezTo>
                <a:cubicBezTo>
                  <a:pt x="96" y="285"/>
                  <a:pt x="130" y="297"/>
                  <a:pt x="150" y="305"/>
                </a:cubicBezTo>
                <a:cubicBezTo>
                  <a:pt x="139" y="317"/>
                  <a:pt x="128" y="333"/>
                  <a:pt x="121" y="351"/>
                </a:cubicBezTo>
                <a:cubicBezTo>
                  <a:pt x="119" y="356"/>
                  <a:pt x="117" y="360"/>
                  <a:pt x="116" y="364"/>
                </a:cubicBezTo>
                <a:cubicBezTo>
                  <a:pt x="53" y="371"/>
                  <a:pt x="53" y="371"/>
                  <a:pt x="53" y="371"/>
                </a:cubicBezTo>
                <a:cubicBezTo>
                  <a:pt x="2" y="444"/>
                  <a:pt x="2" y="444"/>
                  <a:pt x="2" y="444"/>
                </a:cubicBezTo>
                <a:cubicBezTo>
                  <a:pt x="0" y="447"/>
                  <a:pt x="1" y="450"/>
                  <a:pt x="4" y="452"/>
                </a:cubicBezTo>
                <a:cubicBezTo>
                  <a:pt x="6" y="454"/>
                  <a:pt x="10" y="453"/>
                  <a:pt x="12" y="451"/>
                </a:cubicBezTo>
                <a:cubicBezTo>
                  <a:pt x="12" y="451"/>
                  <a:pt x="57" y="386"/>
                  <a:pt x="60" y="382"/>
                </a:cubicBezTo>
                <a:cubicBezTo>
                  <a:pt x="63" y="382"/>
                  <a:pt x="94" y="379"/>
                  <a:pt x="113" y="377"/>
                </a:cubicBezTo>
                <a:cubicBezTo>
                  <a:pt x="102" y="422"/>
                  <a:pt x="113" y="464"/>
                  <a:pt x="141" y="476"/>
                </a:cubicBezTo>
                <a:cubicBezTo>
                  <a:pt x="170" y="488"/>
                  <a:pt x="206" y="467"/>
                  <a:pt x="231" y="429"/>
                </a:cubicBezTo>
                <a:cubicBezTo>
                  <a:pt x="245" y="437"/>
                  <a:pt x="269" y="450"/>
                  <a:pt x="273" y="452"/>
                </a:cubicBezTo>
                <a:cubicBezTo>
                  <a:pt x="273" y="459"/>
                  <a:pt x="267" y="561"/>
                  <a:pt x="267" y="561"/>
                </a:cubicBezTo>
                <a:cubicBezTo>
                  <a:pt x="267" y="564"/>
                  <a:pt x="269" y="567"/>
                  <a:pt x="273" y="567"/>
                </a:cubicBezTo>
                <a:cubicBezTo>
                  <a:pt x="276" y="567"/>
                  <a:pt x="279" y="565"/>
                  <a:pt x="279" y="561"/>
                </a:cubicBezTo>
                <a:cubicBezTo>
                  <a:pt x="285" y="446"/>
                  <a:pt x="285" y="446"/>
                  <a:pt x="285" y="446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39" y="414"/>
                  <a:pt x="242" y="408"/>
                  <a:pt x="244" y="403"/>
                </a:cubicBezTo>
                <a:cubicBezTo>
                  <a:pt x="252" y="384"/>
                  <a:pt x="256" y="365"/>
                  <a:pt x="257" y="348"/>
                </a:cubicBezTo>
                <a:cubicBezTo>
                  <a:pt x="272" y="355"/>
                  <a:pt x="311" y="371"/>
                  <a:pt x="313" y="372"/>
                </a:cubicBezTo>
                <a:cubicBezTo>
                  <a:pt x="315" y="374"/>
                  <a:pt x="356" y="426"/>
                  <a:pt x="356" y="426"/>
                </a:cubicBezTo>
                <a:cubicBezTo>
                  <a:pt x="358" y="428"/>
                  <a:pt x="362" y="429"/>
                  <a:pt x="364" y="427"/>
                </a:cubicBezTo>
                <a:cubicBezTo>
                  <a:pt x="367" y="425"/>
                  <a:pt x="367" y="421"/>
                  <a:pt x="365" y="419"/>
                </a:cubicBezTo>
                <a:cubicBezTo>
                  <a:pt x="320" y="362"/>
                  <a:pt x="320" y="362"/>
                  <a:pt x="320" y="362"/>
                </a:cubicBezTo>
                <a:cubicBezTo>
                  <a:pt x="257" y="336"/>
                  <a:pt x="257" y="336"/>
                  <a:pt x="257" y="336"/>
                </a:cubicBezTo>
                <a:cubicBezTo>
                  <a:pt x="256" y="327"/>
                  <a:pt x="254" y="319"/>
                  <a:pt x="252" y="311"/>
                </a:cubicBezTo>
                <a:cubicBezTo>
                  <a:pt x="275" y="308"/>
                  <a:pt x="295" y="294"/>
                  <a:pt x="305" y="272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62" y="287"/>
                  <a:pt x="381" y="248"/>
                  <a:pt x="384" y="244"/>
                </a:cubicBezTo>
                <a:cubicBezTo>
                  <a:pt x="389" y="243"/>
                  <a:pt x="417" y="239"/>
                  <a:pt x="417" y="239"/>
                </a:cubicBezTo>
                <a:cubicBezTo>
                  <a:pt x="419" y="238"/>
                  <a:pt x="420" y="237"/>
                  <a:pt x="421" y="235"/>
                </a:cubicBezTo>
                <a:cubicBezTo>
                  <a:pt x="422" y="234"/>
                  <a:pt x="422" y="233"/>
                  <a:pt x="422" y="23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Freeform 539"/>
          <p:cNvSpPr>
            <a:spLocks/>
          </p:cNvSpPr>
          <p:nvPr userDrawn="1"/>
        </p:nvSpPr>
        <p:spPr bwMode="auto">
          <a:xfrm rot="21049324" flipH="1">
            <a:off x="6578875" y="5812236"/>
            <a:ext cx="291483" cy="345330"/>
          </a:xfrm>
          <a:custGeom>
            <a:avLst/>
            <a:gdLst/>
            <a:ahLst/>
            <a:cxnLst>
              <a:cxn ang="0">
                <a:pos x="245" y="214"/>
              </a:cxn>
              <a:cxn ang="0">
                <a:pos x="208" y="218"/>
              </a:cxn>
              <a:cxn ang="0">
                <a:pos x="219" y="173"/>
              </a:cxn>
              <a:cxn ang="0">
                <a:pos x="266" y="168"/>
              </a:cxn>
              <a:cxn ang="0">
                <a:pos x="217" y="165"/>
              </a:cxn>
              <a:cxn ang="0">
                <a:pos x="166" y="180"/>
              </a:cxn>
              <a:cxn ang="0">
                <a:pos x="196" y="116"/>
              </a:cxn>
              <a:cxn ang="0">
                <a:pos x="192" y="70"/>
              </a:cxn>
              <a:cxn ang="0">
                <a:pos x="191" y="65"/>
              </a:cxn>
              <a:cxn ang="0">
                <a:pos x="174" y="88"/>
              </a:cxn>
              <a:cxn ang="0">
                <a:pos x="162" y="132"/>
              </a:cxn>
              <a:cxn ang="0">
                <a:pos x="117" y="84"/>
              </a:cxn>
              <a:cxn ang="0">
                <a:pos x="94" y="3"/>
              </a:cxn>
              <a:cxn ang="0">
                <a:pos x="87" y="4"/>
              </a:cxn>
              <a:cxn ang="0">
                <a:pos x="74" y="70"/>
              </a:cxn>
              <a:cxn ang="0">
                <a:pos x="5" y="73"/>
              </a:cxn>
              <a:cxn ang="0">
                <a:pos x="4" y="80"/>
              </a:cxn>
              <a:cxn ang="0">
                <a:pos x="65" y="115"/>
              </a:cxn>
              <a:cxn ang="0">
                <a:pos x="82" y="170"/>
              </a:cxn>
              <a:cxn ang="0">
                <a:pos x="34" y="168"/>
              </a:cxn>
              <a:cxn ang="0">
                <a:pos x="2" y="180"/>
              </a:cxn>
              <a:cxn ang="0">
                <a:pos x="6" y="183"/>
              </a:cxn>
              <a:cxn ang="0">
                <a:pos x="52" y="190"/>
              </a:cxn>
              <a:cxn ang="0">
                <a:pos x="87" y="183"/>
              </a:cxn>
              <a:cxn ang="0">
                <a:pos x="123" y="220"/>
              </a:cxn>
              <a:cxn ang="0">
                <a:pos x="70" y="287"/>
              </a:cxn>
              <a:cxn ang="0">
                <a:pos x="77" y="290"/>
              </a:cxn>
              <a:cxn ang="0">
                <a:pos x="124" y="228"/>
              </a:cxn>
              <a:cxn ang="0">
                <a:pos x="140" y="268"/>
              </a:cxn>
              <a:cxn ang="0">
                <a:pos x="137" y="355"/>
              </a:cxn>
              <a:cxn ang="0">
                <a:pos x="144" y="352"/>
              </a:cxn>
              <a:cxn ang="0">
                <a:pos x="145" y="274"/>
              </a:cxn>
              <a:cxn ang="0">
                <a:pos x="216" y="235"/>
              </a:cxn>
              <a:cxn ang="0">
                <a:pos x="296" y="267"/>
              </a:cxn>
              <a:cxn ang="0">
                <a:pos x="300" y="262"/>
              </a:cxn>
            </a:cxnLst>
            <a:rect l="0" t="0" r="r" b="b"/>
            <a:pathLst>
              <a:path w="302" h="358">
                <a:moveTo>
                  <a:pt x="300" y="262"/>
                </a:moveTo>
                <a:cubicBezTo>
                  <a:pt x="245" y="214"/>
                  <a:pt x="245" y="214"/>
                  <a:pt x="245" y="214"/>
                </a:cubicBezTo>
                <a:cubicBezTo>
                  <a:pt x="213" y="228"/>
                  <a:pt x="213" y="228"/>
                  <a:pt x="213" y="228"/>
                </a:cubicBezTo>
                <a:cubicBezTo>
                  <a:pt x="212" y="225"/>
                  <a:pt x="210" y="222"/>
                  <a:pt x="208" y="218"/>
                </a:cubicBezTo>
                <a:cubicBezTo>
                  <a:pt x="202" y="207"/>
                  <a:pt x="194" y="198"/>
                  <a:pt x="186" y="192"/>
                </a:cubicBezTo>
                <a:cubicBezTo>
                  <a:pt x="195" y="187"/>
                  <a:pt x="218" y="173"/>
                  <a:pt x="219" y="173"/>
                </a:cubicBezTo>
                <a:cubicBezTo>
                  <a:pt x="221" y="172"/>
                  <a:pt x="263" y="172"/>
                  <a:pt x="263" y="172"/>
                </a:cubicBezTo>
                <a:cubicBezTo>
                  <a:pt x="265" y="172"/>
                  <a:pt x="266" y="170"/>
                  <a:pt x="266" y="168"/>
                </a:cubicBezTo>
                <a:cubicBezTo>
                  <a:pt x="266" y="166"/>
                  <a:pt x="264" y="164"/>
                  <a:pt x="262" y="164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75" y="184"/>
                  <a:pt x="170" y="181"/>
                  <a:pt x="166" y="180"/>
                </a:cubicBezTo>
                <a:cubicBezTo>
                  <a:pt x="173" y="167"/>
                  <a:pt x="174" y="151"/>
                  <a:pt x="166" y="138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196" y="116"/>
                  <a:pt x="184" y="91"/>
                  <a:pt x="182" y="88"/>
                </a:cubicBezTo>
                <a:cubicBezTo>
                  <a:pt x="184" y="86"/>
                  <a:pt x="192" y="70"/>
                  <a:pt x="192" y="70"/>
                </a:cubicBezTo>
                <a:cubicBezTo>
                  <a:pt x="193" y="69"/>
                  <a:pt x="193" y="68"/>
                  <a:pt x="192" y="67"/>
                </a:cubicBezTo>
                <a:cubicBezTo>
                  <a:pt x="192" y="66"/>
                  <a:pt x="191" y="66"/>
                  <a:pt x="191" y="65"/>
                </a:cubicBezTo>
                <a:cubicBezTo>
                  <a:pt x="189" y="64"/>
                  <a:pt x="187" y="65"/>
                  <a:pt x="186" y="67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88"/>
                  <a:pt x="184" y="109"/>
                  <a:pt x="186" y="114"/>
                </a:cubicBezTo>
                <a:cubicBezTo>
                  <a:pt x="184" y="116"/>
                  <a:pt x="171" y="125"/>
                  <a:pt x="162" y="132"/>
                </a:cubicBezTo>
                <a:cubicBezTo>
                  <a:pt x="152" y="119"/>
                  <a:pt x="135" y="114"/>
                  <a:pt x="119" y="117"/>
                </a:cubicBezTo>
                <a:cubicBezTo>
                  <a:pt x="124" y="107"/>
                  <a:pt x="123" y="95"/>
                  <a:pt x="117" y="84"/>
                </a:cubicBezTo>
                <a:cubicBezTo>
                  <a:pt x="113" y="77"/>
                  <a:pt x="107" y="72"/>
                  <a:pt x="100" y="69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3" y="0"/>
                  <a:pt x="91" y="0"/>
                </a:cubicBezTo>
                <a:cubicBezTo>
                  <a:pt x="89" y="0"/>
                  <a:pt x="87" y="2"/>
                  <a:pt x="87" y="4"/>
                </a:cubicBezTo>
                <a:cubicBezTo>
                  <a:pt x="93" y="67"/>
                  <a:pt x="93" y="67"/>
                  <a:pt x="93" y="67"/>
                </a:cubicBezTo>
                <a:cubicBezTo>
                  <a:pt x="86" y="66"/>
                  <a:pt x="80" y="67"/>
                  <a:pt x="74" y="70"/>
                </a:cubicBezTo>
                <a:cubicBezTo>
                  <a:pt x="68" y="73"/>
                  <a:pt x="64" y="79"/>
                  <a:pt x="62" y="85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2"/>
                  <a:pt x="1" y="74"/>
                  <a:pt x="1" y="75"/>
                </a:cubicBezTo>
                <a:cubicBezTo>
                  <a:pt x="0" y="77"/>
                  <a:pt x="2" y="79"/>
                  <a:pt x="4" y="80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100"/>
                  <a:pt x="61" y="107"/>
                  <a:pt x="65" y="115"/>
                </a:cubicBezTo>
                <a:cubicBezTo>
                  <a:pt x="71" y="125"/>
                  <a:pt x="81" y="132"/>
                  <a:pt x="92" y="132"/>
                </a:cubicBezTo>
                <a:cubicBezTo>
                  <a:pt x="83" y="143"/>
                  <a:pt x="79" y="157"/>
                  <a:pt x="82" y="170"/>
                </a:cubicBezTo>
                <a:cubicBezTo>
                  <a:pt x="72" y="174"/>
                  <a:pt x="55" y="181"/>
                  <a:pt x="53" y="182"/>
                </a:cubicBezTo>
                <a:cubicBezTo>
                  <a:pt x="50" y="180"/>
                  <a:pt x="34" y="168"/>
                  <a:pt x="34" y="168"/>
                </a:cubicBezTo>
                <a:cubicBezTo>
                  <a:pt x="5" y="176"/>
                  <a:pt x="5" y="176"/>
                  <a:pt x="5" y="176"/>
                </a:cubicBezTo>
                <a:cubicBezTo>
                  <a:pt x="3" y="176"/>
                  <a:pt x="2" y="178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3" y="182"/>
                  <a:pt x="5" y="183"/>
                  <a:pt x="6" y="183"/>
                </a:cubicBezTo>
                <a:cubicBezTo>
                  <a:pt x="6" y="183"/>
                  <a:pt x="29" y="177"/>
                  <a:pt x="32" y="176"/>
                </a:cubicBezTo>
                <a:cubicBezTo>
                  <a:pt x="35" y="178"/>
                  <a:pt x="52" y="190"/>
                  <a:pt x="52" y="19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5" y="179"/>
                  <a:pt x="85" y="181"/>
                  <a:pt x="87" y="183"/>
                </a:cubicBezTo>
                <a:cubicBezTo>
                  <a:pt x="94" y="197"/>
                  <a:pt x="109" y="204"/>
                  <a:pt x="124" y="204"/>
                </a:cubicBezTo>
                <a:cubicBezTo>
                  <a:pt x="123" y="209"/>
                  <a:pt x="122" y="214"/>
                  <a:pt x="123" y="220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9" y="289"/>
                  <a:pt x="70" y="291"/>
                  <a:pt x="72" y="292"/>
                </a:cubicBezTo>
                <a:cubicBezTo>
                  <a:pt x="74" y="293"/>
                  <a:pt x="76" y="292"/>
                  <a:pt x="77" y="290"/>
                </a:cubicBezTo>
                <a:cubicBezTo>
                  <a:pt x="77" y="290"/>
                  <a:pt x="91" y="250"/>
                  <a:pt x="92" y="248"/>
                </a:cubicBezTo>
                <a:cubicBezTo>
                  <a:pt x="93" y="247"/>
                  <a:pt x="112" y="235"/>
                  <a:pt x="124" y="228"/>
                </a:cubicBezTo>
                <a:cubicBezTo>
                  <a:pt x="126" y="239"/>
                  <a:pt x="130" y="250"/>
                  <a:pt x="136" y="260"/>
                </a:cubicBezTo>
                <a:cubicBezTo>
                  <a:pt x="137" y="263"/>
                  <a:pt x="139" y="265"/>
                  <a:pt x="140" y="268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137" y="357"/>
                  <a:pt x="139" y="358"/>
                  <a:pt x="141" y="357"/>
                </a:cubicBezTo>
                <a:cubicBezTo>
                  <a:pt x="143" y="356"/>
                  <a:pt x="144" y="354"/>
                  <a:pt x="144" y="352"/>
                </a:cubicBezTo>
                <a:cubicBezTo>
                  <a:pt x="144" y="352"/>
                  <a:pt x="129" y="306"/>
                  <a:pt x="128" y="303"/>
                </a:cubicBezTo>
                <a:cubicBezTo>
                  <a:pt x="129" y="301"/>
                  <a:pt x="139" y="284"/>
                  <a:pt x="145" y="274"/>
                </a:cubicBezTo>
                <a:cubicBezTo>
                  <a:pt x="164" y="297"/>
                  <a:pt x="189" y="307"/>
                  <a:pt x="206" y="298"/>
                </a:cubicBezTo>
                <a:cubicBezTo>
                  <a:pt x="222" y="288"/>
                  <a:pt x="226" y="262"/>
                  <a:pt x="216" y="235"/>
                </a:cubicBezTo>
                <a:cubicBezTo>
                  <a:pt x="226" y="231"/>
                  <a:pt x="241" y="224"/>
                  <a:pt x="244" y="223"/>
                </a:cubicBezTo>
                <a:cubicBezTo>
                  <a:pt x="247" y="226"/>
                  <a:pt x="296" y="267"/>
                  <a:pt x="296" y="267"/>
                </a:cubicBezTo>
                <a:cubicBezTo>
                  <a:pt x="297" y="268"/>
                  <a:pt x="300" y="268"/>
                  <a:pt x="301" y="267"/>
                </a:cubicBezTo>
                <a:cubicBezTo>
                  <a:pt x="302" y="265"/>
                  <a:pt x="302" y="263"/>
                  <a:pt x="300" y="26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9" name="Group 535"/>
          <p:cNvGrpSpPr>
            <a:grpSpLocks/>
          </p:cNvGrpSpPr>
          <p:nvPr userDrawn="1"/>
        </p:nvGrpSpPr>
        <p:grpSpPr bwMode="auto">
          <a:xfrm>
            <a:off x="7086600" y="5029200"/>
            <a:ext cx="1806528" cy="1568386"/>
            <a:chOff x="118213708" y="113327540"/>
            <a:chExt cx="1191874" cy="1035370"/>
          </a:xfrm>
        </p:grpSpPr>
        <p:sp>
          <p:nvSpPr>
            <p:cNvPr id="560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5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2080973" y="1143000"/>
            <a:ext cx="5058254" cy="3302008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b" anchorCtr="0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348615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348615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9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60960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3276600"/>
            <a:ext cx="7391400" cy="25146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36"/>
          </p:nvPr>
        </p:nvSpPr>
        <p:spPr>
          <a:xfrm>
            <a:off x="28194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4" name="Picture Placeholder 15"/>
          <p:cNvSpPr>
            <a:spLocks noGrp="1" noChangeAspect="1"/>
          </p:cNvSpPr>
          <p:nvPr>
            <p:ph type="pic" sz="quarter" idx="37"/>
          </p:nvPr>
        </p:nvSpPr>
        <p:spPr>
          <a:xfrm>
            <a:off x="46482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38"/>
          </p:nvPr>
        </p:nvSpPr>
        <p:spPr>
          <a:xfrm>
            <a:off x="65532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762000" y="1600200"/>
            <a:ext cx="76962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267200"/>
            <a:ext cx="76962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219200" y="838200"/>
            <a:ext cx="6553200" cy="465605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7010400" cy="609600"/>
          </a:xfrm>
        </p:spPr>
        <p:txBody>
          <a:bodyPr anchor="ctr" anchorCtr="0">
            <a:normAutofit/>
          </a:bodyPr>
          <a:lstStyle>
            <a:lvl1pPr marL="0" marR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600" i="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按一下以新增標題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838200"/>
            <a:ext cx="3276600" cy="4648200"/>
          </a:xfrm>
        </p:spPr>
        <p:txBody>
          <a:bodyPr tIns="91440" bIns="9144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i="0"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990600" y="838200"/>
            <a:ext cx="3962400" cy="46482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zh-TW" altLang="en-US" i="0" dirty="0" smtClean="0"/>
              <a:t>按一下圖示以新增整頁圖片</a:t>
            </a:r>
            <a:endParaRPr lang="en-US" i="0" baseline="0" dirty="0" smtClean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5" name="Rounded Rectangle 24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534"/>
          <p:cNvSpPr>
            <a:spLocks noChangeShapeType="1"/>
          </p:cNvSpPr>
          <p:nvPr userDrawn="1"/>
        </p:nvSpPr>
        <p:spPr bwMode="auto">
          <a:xfrm>
            <a:off x="243127" y="5924550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5334000"/>
            <a:ext cx="7848599" cy="381000"/>
          </a:xfrm>
          <a:noFill/>
        </p:spPr>
        <p:txBody>
          <a:bodyPr vert="horz"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按一下以新增副標題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4038600"/>
            <a:ext cx="7848599" cy="1295400"/>
          </a:xfrm>
          <a:noFill/>
        </p:spPr>
        <p:txBody>
          <a:bodyPr vert="horz" anchor="b" anchorCtr="0"/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按一下以新增區段標題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0" name="Rounded Rectangle 19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4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4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9"/>
          </p:nvPr>
        </p:nvSpPr>
        <p:spPr>
          <a:xfrm>
            <a:off x="99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0"/>
          </p:nvPr>
        </p:nvSpPr>
        <p:spPr>
          <a:xfrm>
            <a:off x="480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768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7244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7244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6" name="Picture Placeholder 15"/>
          <p:cNvSpPr>
            <a:spLocks noGrp="1" noChangeAspect="1"/>
          </p:cNvSpPr>
          <p:nvPr>
            <p:ph type="pic" sz="quarter" idx="24"/>
          </p:nvPr>
        </p:nvSpPr>
        <p:spPr>
          <a:xfrm>
            <a:off x="914400" y="32766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304800" y="304800"/>
            <a:ext cx="4229100" cy="5638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ngham.jpg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1" name="Rounded Rectangle 10"/>
          <p:cNvSpPr/>
          <p:nvPr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3" name="Line 534"/>
          <p:cNvSpPr>
            <a:spLocks noChangeShapeType="1"/>
          </p:cNvSpPr>
          <p:nvPr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4" name="Group 535"/>
          <p:cNvGrpSpPr>
            <a:grpSpLocks/>
          </p:cNvGrpSpPr>
          <p:nvPr/>
        </p:nvGrpSpPr>
        <p:grpSpPr bwMode="auto">
          <a:xfrm>
            <a:off x="7086600" y="4800600"/>
            <a:ext cx="1806528" cy="1568386"/>
            <a:chOff x="118213708" y="113327540"/>
            <a:chExt cx="1191874" cy="1035370"/>
          </a:xfrm>
        </p:grpSpPr>
        <p:sp>
          <p:nvSpPr>
            <p:cNvPr id="545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227" y="533400"/>
            <a:ext cx="78486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227" y="1752600"/>
            <a:ext cx="7848600" cy="3733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56" r:id="rId9"/>
    <p:sldLayoutId id="2147483657" r:id="rId10"/>
    <p:sldLayoutId id="2147483664" r:id="rId11"/>
    <p:sldLayoutId id="2147483668" r:id="rId12"/>
    <p:sldLayoutId id="2147483669" r:id="rId13"/>
    <p:sldLayoutId id="2147483670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.ttps.tp.edu.tw/happy/00094/index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 smtClean="0">
                <a:latin typeface="華康童童體" pitchFamily="49" charset="-120"/>
                <a:ea typeface="華康童童體" pitchFamily="49" charset="-120"/>
              </a:rPr>
              <a:t>107.09.08</a:t>
            </a:r>
            <a:endParaRPr lang="en-US" sz="2400" b="1" dirty="0">
              <a:latin typeface="華康童童體" pitchFamily="49" charset="-120"/>
              <a:ea typeface="華康童童體" pitchFamily="49" charset="-120"/>
            </a:endParaRPr>
          </a:p>
        </p:txBody>
      </p:sp>
      <p:pic>
        <p:nvPicPr>
          <p:cNvPr id="14" name="Picture 13" descr="sun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1840234" cy="1866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1619672" y="458112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文鼎中鋼筆行楷" pitchFamily="34" charset="-120"/>
                <a:ea typeface="文鼎中鋼筆行楷" pitchFamily="34" charset="-120"/>
                <a:cs typeface="+mj-cs"/>
              </a:rPr>
              <a:t>歡迎蒞臨學校日</a:t>
            </a:r>
            <a:endParaRPr kumimoji="0" lang="zh-TW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文鼎中鋼筆行楷" pitchFamily="34" charset="-120"/>
              <a:ea typeface="文鼎中鋼筆行楷" pitchFamily="34" charset="-120"/>
            </a:endParaRPr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786" y="692696"/>
            <a:ext cx="5543493" cy="412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23"/>
          </p:nvPr>
        </p:nvSpPr>
        <p:spPr>
          <a:xfrm>
            <a:off x="1331640" y="764704"/>
            <a:ext cx="6192688" cy="609600"/>
          </a:xfrm>
        </p:spPr>
        <p:txBody>
          <a:bodyPr>
            <a:noAutofit/>
          </a:bodyPr>
          <a:lstStyle>
            <a:extLst/>
          </a:lstStyle>
          <a:p>
            <a:r>
              <a:rPr lang="zh-TW" altLang="en-US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各項教學</a:t>
            </a:r>
            <a:r>
              <a:rPr lang="en-US" altLang="zh-TW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注意事項</a:t>
            </a:r>
            <a:endParaRPr lang="en-US" sz="44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899592" y="1643050"/>
            <a:ext cx="7530060" cy="435771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注音符號教學方面</a:t>
            </a: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其他科目教學方面</a:t>
            </a: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學生行為指導方面</a:t>
            </a: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定期考查方面</a:t>
            </a: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學生在校作息方面</a:t>
            </a: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作業習寫方面</a:t>
            </a: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</a:pPr>
            <a:endParaRPr lang="en-US" sz="4000" dirty="0">
              <a:latin typeface="華康娃娃體" pitchFamily="49" charset="-120"/>
              <a:ea typeface="華康娃娃體" pitchFamily="49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23"/>
          </p:nvPr>
        </p:nvSpPr>
        <p:spPr>
          <a:xfrm>
            <a:off x="1331640" y="764704"/>
            <a:ext cx="6192688" cy="609600"/>
          </a:xfrm>
        </p:spPr>
        <p:txBody>
          <a:bodyPr>
            <a:noAutofit/>
          </a:bodyPr>
          <a:lstStyle>
            <a:extLst/>
          </a:lstStyle>
          <a:p>
            <a:r>
              <a:rPr lang="zh-TW" altLang="en-US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期待家長協助部分</a:t>
            </a:r>
            <a:endParaRPr lang="en-US" altLang="zh-TW" sz="44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928662" y="1857364"/>
            <a:ext cx="7530060" cy="4071966"/>
          </a:xfrm>
        </p:spPr>
        <p:txBody>
          <a:bodyPr>
            <a:no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3403BD"/>
                </a:solidFill>
                <a:latin typeface="標楷體" pitchFamily="65" charset="-120"/>
                <a:ea typeface="標楷體" pitchFamily="65" charset="-120"/>
              </a:rPr>
              <a:t>每天確認各項功課孩子是否認真完成</a:t>
            </a:r>
            <a:endParaRPr lang="en-US" altLang="zh-TW" sz="2800" b="1" dirty="0" smtClean="0">
              <a:solidFill>
                <a:srgbClr val="3403BD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3403BD"/>
                </a:solidFill>
                <a:latin typeface="標楷體" pitchFamily="65" charset="-120"/>
                <a:ea typeface="標楷體" pitchFamily="65" charset="-120"/>
              </a:rPr>
              <a:t>聯絡簿及考卷聽寫家長請記得簽名</a:t>
            </a:r>
            <a:endParaRPr lang="en-US" altLang="zh-TW" sz="2800" b="1" dirty="0" smtClean="0">
              <a:solidFill>
                <a:srgbClr val="3403BD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3403BD"/>
                </a:solidFill>
                <a:latin typeface="標楷體" pitchFamily="65" charset="-120"/>
                <a:ea typeface="標楷體" pitchFamily="65" charset="-120"/>
              </a:rPr>
              <a:t>在校特殊行為會主動告知，煩請家長協助處理</a:t>
            </a:r>
            <a:endParaRPr lang="en-US" altLang="zh-TW" sz="2800" b="1" dirty="0" smtClean="0">
              <a:solidFill>
                <a:srgbClr val="3403BD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3403BD"/>
                </a:solidFill>
                <a:latin typeface="標楷體" pitchFamily="65" charset="-120"/>
                <a:ea typeface="標楷體" pitchFamily="65" charset="-120"/>
              </a:rPr>
              <a:t>聽寫或各項考試前家長提醒孩子複習</a:t>
            </a:r>
            <a:endParaRPr lang="en-US" altLang="zh-TW" sz="2800" b="1" dirty="0" smtClean="0">
              <a:solidFill>
                <a:srgbClr val="3403BD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3403BD"/>
                </a:solidFill>
                <a:latin typeface="標楷體" pitchFamily="65" charset="-120"/>
                <a:ea typeface="標楷體" pitchFamily="65" charset="-120"/>
              </a:rPr>
              <a:t>考試訂正煩請家長檢閱，讓孩子錯誤率降低</a:t>
            </a:r>
            <a:endParaRPr lang="en-US" altLang="zh-TW" sz="2800" b="1" dirty="0" smtClean="0">
              <a:solidFill>
                <a:srgbClr val="3403BD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3403BD"/>
                </a:solidFill>
                <a:latin typeface="標楷體" pitchFamily="65" charset="-120"/>
                <a:ea typeface="標楷體" pitchFamily="65" charset="-120"/>
              </a:rPr>
              <a:t>孩子每天能準時到校，生病煩請務必告知</a:t>
            </a:r>
            <a:endParaRPr lang="en-US" altLang="zh-TW" sz="2800" b="1" dirty="0" smtClean="0">
              <a:solidFill>
                <a:srgbClr val="3403BD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3403BD"/>
                </a:solidFill>
                <a:latin typeface="標楷體" pitchFamily="65" charset="-120"/>
                <a:ea typeface="標楷體" pitchFamily="65" charset="-120"/>
              </a:rPr>
              <a:t>督促孩子用心書寫國字及自己的名字</a:t>
            </a:r>
            <a:endParaRPr lang="en-US" altLang="zh-TW" sz="2800" b="1" dirty="0" smtClean="0">
              <a:solidFill>
                <a:srgbClr val="3403BD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3403BD"/>
                </a:solidFill>
                <a:latin typeface="標楷體" pitchFamily="65" charset="-120"/>
                <a:ea typeface="標楷體" pitchFamily="65" charset="-120"/>
              </a:rPr>
              <a:t>協助孩子準備口罩、簡便雨具、手帕與衣服</a:t>
            </a:r>
            <a:endParaRPr lang="en-US" altLang="zh-TW" sz="2800" b="1" dirty="0" smtClean="0">
              <a:solidFill>
                <a:srgbClr val="3403BD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2428860" y="585192"/>
            <a:ext cx="4097618" cy="862608"/>
          </a:xfrm>
        </p:spPr>
        <p:txBody>
          <a:bodyPr>
            <a:normAutofit/>
          </a:bodyPr>
          <a:lstStyle>
            <a:extLst/>
          </a:lstStyle>
          <a:p>
            <a:r>
              <a:rPr lang="zh-TW" altLang="en-US" sz="40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一年級重要行事</a:t>
            </a:r>
            <a:endParaRPr lang="en-US" b="1" dirty="0"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7" name="Picture 6" descr="sun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3154" y="140693"/>
            <a:ext cx="1619672" cy="170080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27584" y="1357298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4"/>
              </a:buBlip>
            </a:pPr>
            <a:r>
              <a:rPr lang="en-US" altLang="zh-TW" sz="2400" b="1" dirty="0" smtClean="0">
                <a:solidFill>
                  <a:srgbClr val="FF0000"/>
                </a:solidFill>
                <a:latin typeface="華康古印體" pitchFamily="65" charset="-120"/>
                <a:ea typeface="華康古印體" pitchFamily="65" charset="-120"/>
              </a:rPr>
              <a:t>9</a:t>
            </a:r>
            <a:r>
              <a:rPr lang="zh-TW" altLang="zh-TW" sz="2400" b="1" dirty="0" smtClean="0">
                <a:solidFill>
                  <a:srgbClr val="FF0000"/>
                </a:solidFill>
                <a:latin typeface="華康古印體" pitchFamily="65" charset="-120"/>
                <a:ea typeface="華康古印體" pitchFamily="65" charset="-120"/>
              </a:rPr>
              <a:t>月</a:t>
            </a:r>
            <a:r>
              <a:rPr lang="en-US" altLang="zh-TW" sz="2400" b="1" dirty="0" smtClean="0">
                <a:solidFill>
                  <a:srgbClr val="FF0000"/>
                </a:solidFill>
                <a:latin typeface="華康古印體" pitchFamily="65" charset="-120"/>
                <a:ea typeface="華康古印體" pitchFamily="65" charset="-120"/>
              </a:rPr>
              <a:t>21</a:t>
            </a:r>
            <a:r>
              <a:rPr lang="zh-TW" altLang="zh-TW" sz="2400" b="1" dirty="0" smtClean="0">
                <a:solidFill>
                  <a:srgbClr val="FF0000"/>
                </a:solidFill>
                <a:latin typeface="華康古印體" pitchFamily="65" charset="-120"/>
                <a:ea typeface="華康古印體" pitchFamily="65" charset="-120"/>
              </a:rPr>
              <a:t>日（星期五）兒童美術創作送件</a:t>
            </a:r>
            <a:r>
              <a:rPr lang="zh-TW" altLang="zh-TW" sz="2400" dirty="0" smtClean="0">
                <a:solidFill>
                  <a:srgbClr val="FF0000"/>
                </a:solidFill>
                <a:latin typeface="華康古印體" pitchFamily="65" charset="-120"/>
                <a:ea typeface="華康古印體" pitchFamily="65" charset="-120"/>
              </a:rPr>
              <a:t>。</a:t>
            </a:r>
          </a:p>
          <a:p>
            <a:pPr lvl="0">
              <a:buBlip>
                <a:blip r:embed="rId4"/>
              </a:buBlip>
            </a:pPr>
            <a:r>
              <a:rPr lang="en-US" altLang="zh-TW" sz="2400" b="1" dirty="0" smtClean="0">
                <a:solidFill>
                  <a:srgbClr val="FF0000"/>
                </a:solidFill>
                <a:latin typeface="華康古印體" pitchFamily="65" charset="-120"/>
                <a:ea typeface="華康古印體" pitchFamily="65" charset="-120"/>
              </a:rPr>
              <a:t>9</a:t>
            </a:r>
            <a:r>
              <a:rPr lang="zh-TW" altLang="zh-TW" sz="2400" b="1" dirty="0" smtClean="0">
                <a:solidFill>
                  <a:srgbClr val="FF0000"/>
                </a:solidFill>
                <a:latin typeface="華康古印體" pitchFamily="65" charset="-120"/>
                <a:ea typeface="華康古印體" pitchFamily="65" charset="-120"/>
              </a:rPr>
              <a:t>月</a:t>
            </a:r>
            <a:r>
              <a:rPr lang="en-US" altLang="zh-TW" sz="2400" b="1" dirty="0" smtClean="0">
                <a:solidFill>
                  <a:srgbClr val="FF0000"/>
                </a:solidFill>
                <a:latin typeface="華康古印體" pitchFamily="65" charset="-120"/>
                <a:ea typeface="華康古印體" pitchFamily="65" charset="-120"/>
              </a:rPr>
              <a:t>26</a:t>
            </a:r>
            <a:r>
              <a:rPr lang="zh-TW" altLang="zh-TW" sz="2400" b="1" dirty="0" smtClean="0">
                <a:solidFill>
                  <a:srgbClr val="FF0000"/>
                </a:solidFill>
                <a:latin typeface="華康古印體" pitchFamily="65" charset="-120"/>
                <a:ea typeface="華康古印體" pitchFamily="65" charset="-120"/>
              </a:rPr>
              <a:t>日（星期三）心臟病篩檢</a:t>
            </a:r>
            <a:r>
              <a:rPr lang="zh-TW" altLang="zh-TW" sz="2400" dirty="0" smtClean="0">
                <a:latin typeface="華康古印體" pitchFamily="65" charset="-120"/>
                <a:ea typeface="華康古印體" pitchFamily="65" charset="-120"/>
              </a:rPr>
              <a:t>。</a:t>
            </a:r>
          </a:p>
          <a:p>
            <a:pPr lvl="0">
              <a:buBlip>
                <a:blip r:embed="rId4"/>
              </a:buBlip>
            </a:pP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10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月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03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日（星期三）蟯蟲篩檢。注音符號評量。</a:t>
            </a:r>
          </a:p>
          <a:p>
            <a:pPr lvl="0">
              <a:buBlip>
                <a:blip r:embed="rId4"/>
              </a:buBlip>
            </a:pP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10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月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18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日（星期四）冬季服裝販售。</a:t>
            </a:r>
          </a:p>
          <a:p>
            <a:pPr lvl="0">
              <a:buBlip>
                <a:blip r:embed="rId4"/>
              </a:buBlip>
            </a:pP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10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月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19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日（星期五）尿液篩檢。</a:t>
            </a:r>
          </a:p>
          <a:p>
            <a:pPr lvl="0">
              <a:buBlip>
                <a:blip r:embed="rId4"/>
              </a:buBlip>
            </a:pP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10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月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30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日（星期二）注音符號闖關評量。</a:t>
            </a:r>
          </a:p>
          <a:p>
            <a:pPr lvl="0">
              <a:buBlip>
                <a:blip r:embed="rId4"/>
              </a:buBlip>
            </a:pP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11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月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17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日（星期六）體育</a:t>
            </a:r>
            <a:r>
              <a:rPr lang="zh-TW" altLang="en-US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表演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會。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(11/19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日補假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) </a:t>
            </a:r>
            <a:endParaRPr lang="zh-TW" altLang="zh-TW" sz="2400" b="1" dirty="0" smtClean="0">
              <a:solidFill>
                <a:srgbClr val="7030A0"/>
              </a:solidFill>
              <a:latin typeface="華康古印體" pitchFamily="65" charset="-120"/>
              <a:ea typeface="華康古印體" pitchFamily="65" charset="-120"/>
            </a:endParaRPr>
          </a:p>
          <a:p>
            <a:pPr lvl="0">
              <a:buBlip>
                <a:blip r:embed="rId4"/>
              </a:buBlip>
            </a:pP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12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月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19~23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日（星期一到五）小小說書人初賽。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(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暫定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)</a:t>
            </a:r>
            <a:endParaRPr lang="zh-TW" altLang="zh-TW" sz="2400" b="1" dirty="0" smtClean="0">
              <a:solidFill>
                <a:srgbClr val="7030A0"/>
              </a:solidFill>
              <a:latin typeface="華康古印體" pitchFamily="65" charset="-120"/>
              <a:ea typeface="華康古印體" pitchFamily="65" charset="-120"/>
            </a:endParaRPr>
          </a:p>
          <a:p>
            <a:pPr lvl="0">
              <a:buBlip>
                <a:blip r:embed="rId4"/>
              </a:buBlip>
            </a:pP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12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月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22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日（星期六）元旦連假補課。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(12/31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調整放假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)</a:t>
            </a:r>
            <a:endParaRPr lang="zh-TW" altLang="zh-TW" sz="2400" b="1" dirty="0" smtClean="0">
              <a:solidFill>
                <a:srgbClr val="7030A0"/>
              </a:solidFill>
              <a:latin typeface="華康古印體" pitchFamily="65" charset="-120"/>
              <a:ea typeface="華康古印體" pitchFamily="65" charset="-120"/>
            </a:endParaRPr>
          </a:p>
          <a:p>
            <a:pPr lvl="0">
              <a:buBlip>
                <a:blip r:embed="rId4"/>
              </a:buBlip>
            </a:pP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12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月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28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日（星期五）感恩惜福活動。</a:t>
            </a:r>
          </a:p>
          <a:p>
            <a:pPr lvl="0">
              <a:buBlip>
                <a:blip r:embed="rId4"/>
              </a:buBlip>
            </a:pP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1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月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10~11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日定期考查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(1/10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考國語、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1/11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考英數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)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。</a:t>
            </a:r>
          </a:p>
          <a:p>
            <a:pPr lvl="0">
              <a:buBlip>
                <a:blip r:embed="rId4"/>
              </a:buBlip>
            </a:pP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1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月</a:t>
            </a:r>
            <a:r>
              <a:rPr lang="en-US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18</a:t>
            </a:r>
            <a:r>
              <a:rPr lang="zh-TW" altLang="zh-TW" sz="2400" b="1" dirty="0" smtClean="0">
                <a:solidFill>
                  <a:srgbClr val="7030A0"/>
                </a:solidFill>
                <a:latin typeface="華康古印體" pitchFamily="65" charset="-120"/>
                <a:ea typeface="華康古印體" pitchFamily="65" charset="-120"/>
              </a:rPr>
              <a:t>日（星期五）休業式。</a:t>
            </a:r>
            <a:endParaRPr lang="zh-TW" altLang="zh-TW" sz="2400" b="1" dirty="0">
              <a:solidFill>
                <a:srgbClr val="7030A0"/>
              </a:solidFill>
              <a:latin typeface="華康古印體" pitchFamily="65" charset="-120"/>
              <a:ea typeface="華康古印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31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23"/>
          </p:nvPr>
        </p:nvSpPr>
        <p:spPr>
          <a:xfrm>
            <a:off x="1331640" y="764704"/>
            <a:ext cx="6192688" cy="609600"/>
          </a:xfrm>
        </p:spPr>
        <p:txBody>
          <a:bodyPr>
            <a:noAutofit/>
          </a:bodyPr>
          <a:lstStyle>
            <a:extLst/>
          </a:lstStyle>
          <a:p>
            <a:r>
              <a:rPr lang="zh-TW" altLang="en-US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其他</a:t>
            </a:r>
            <a:endParaRPr lang="en-US" sz="44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899592" y="1785926"/>
            <a:ext cx="7530060" cy="378621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本班不收班費</a:t>
            </a:r>
            <a:endParaRPr lang="en-US" altLang="zh-TW" sz="28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學生書包請盡量減重</a:t>
            </a:r>
            <a:endParaRPr lang="en-US" altLang="zh-TW" sz="28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學生專用長尾夾及資料袋，提醒孩子隔天交回</a:t>
            </a:r>
            <a:endParaRPr lang="en-US" altLang="zh-TW" sz="28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家長委員推選</a:t>
            </a:r>
            <a:r>
              <a:rPr lang="en-US" altLang="zh-TW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愛心志工招募</a:t>
            </a:r>
            <a:endParaRPr lang="en-US" altLang="zh-TW" sz="28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冷氣費用投票表決</a:t>
            </a:r>
            <a:endParaRPr lang="en-US" altLang="zh-TW" sz="2800" b="1" dirty="0" smtClean="0">
              <a:latin typeface="華康娃娃體" pitchFamily="49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家長請多利用班級網頁</a:t>
            </a:r>
            <a:endParaRPr lang="en-US" altLang="zh-TW" sz="28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000" b="1" dirty="0" err="1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http://</a:t>
            </a:r>
            <a:r>
              <a:rPr lang="en-US" altLang="zh-TW" sz="2000" b="1" dirty="0" err="1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  <a:hlinkClick r:id="rId3"/>
              </a:rPr>
              <a:t>class.ttps.tp.edu.tw/happy/00094/index.asp</a:t>
            </a:r>
            <a:endParaRPr lang="en-US" altLang="zh-TW" sz="2000" b="1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20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571472" y="3643314"/>
            <a:ext cx="8064896" cy="1880592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r>
              <a:rPr lang="zh-TW" altLang="en-US" sz="7100" b="1" dirty="0">
                <a:solidFill>
                  <a:srgbClr val="3403BD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讓</a:t>
            </a:r>
            <a:r>
              <a:rPr lang="zh-TW" altLang="en-US" sz="7100" b="1" dirty="0" smtClean="0">
                <a:solidFill>
                  <a:srgbClr val="3403BD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我們看到孩子的進步</a:t>
            </a:r>
            <a:endParaRPr lang="en-US" altLang="zh-TW" sz="7100" b="1" dirty="0" smtClean="0">
              <a:solidFill>
                <a:srgbClr val="3403BD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algn="ctr"/>
            <a:r>
              <a:rPr lang="zh-TW" altLang="en-US" sz="6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r>
              <a:rPr lang="en-US" altLang="zh-TW" sz="6600" b="1" dirty="0" smtClean="0">
                <a:solidFill>
                  <a:srgbClr val="3403BD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~</a:t>
            </a:r>
            <a:r>
              <a:rPr lang="zh-TW" altLang="en-US" sz="5200" b="1" dirty="0" smtClean="0">
                <a:solidFill>
                  <a:srgbClr val="3403BD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感謝您的支持與協助</a:t>
            </a:r>
            <a:r>
              <a:rPr lang="en-US" altLang="zh-TW" sz="5200" b="1" dirty="0" smtClean="0">
                <a:solidFill>
                  <a:srgbClr val="3403BD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~</a:t>
            </a:r>
            <a:r>
              <a:rPr lang="en-US" altLang="zh-TW" sz="6000" b="1" dirty="0">
                <a:solidFill>
                  <a:prstClr val="black"/>
                </a:solidFill>
                <a:latin typeface="文鼎中鋼筆行楷" pitchFamily="34" charset="-120"/>
                <a:ea typeface="文鼎中鋼筆行楷" pitchFamily="34" charset="-120"/>
                <a:cs typeface="+mj-cs"/>
              </a:rPr>
              <a:t/>
            </a:r>
            <a:br>
              <a:rPr lang="en-US" altLang="zh-TW" sz="6000" b="1" dirty="0">
                <a:solidFill>
                  <a:prstClr val="black"/>
                </a:solidFill>
                <a:latin typeface="文鼎中鋼筆行楷" pitchFamily="34" charset="-120"/>
                <a:ea typeface="文鼎中鋼筆行楷" pitchFamily="34" charset="-120"/>
                <a:cs typeface="+mj-cs"/>
              </a:rPr>
            </a:br>
            <a:endParaRPr lang="en-US" dirty="0"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15" name="j0321089.jpg"/>
          <p:cNvPicPr>
            <a:picLocks noGrp="1" noChangeAspect="1"/>
          </p:cNvPicPr>
          <p:nvPr>
            <p:ph type="pic" sz="quarter" idx="36"/>
          </p:nvPr>
        </p:nvPicPr>
        <p:blipFill>
          <a:blip r:embed="rId3" cstate="print"/>
          <a:stretch>
            <a:fillRect/>
          </a:stretch>
        </p:blipFill>
        <p:spPr>
          <a:xfrm>
            <a:off x="935800" y="714356"/>
            <a:ext cx="3564762" cy="2714644"/>
          </a:xfrm>
        </p:spPr>
      </p:pic>
      <p:pic>
        <p:nvPicPr>
          <p:cNvPr id="14" name="j0175361.jpg"/>
          <p:cNvPicPr>
            <a:picLocks noGrp="1" noChangeAspect="1"/>
          </p:cNvPicPr>
          <p:nvPr>
            <p:ph type="pic" sz="quarter" idx="38"/>
          </p:nvPr>
        </p:nvPicPr>
        <p:blipFill>
          <a:blip r:embed="rId4" cstate="print"/>
          <a:stretch>
            <a:fillRect/>
          </a:stretch>
        </p:blipFill>
        <p:spPr>
          <a:xfrm>
            <a:off x="4929190" y="714356"/>
            <a:ext cx="3286148" cy="271464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yReunion_album">
  <a:themeElements>
    <a:clrScheme name="Picnic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C0033"/>
      </a:accent1>
      <a:accent2>
        <a:srgbClr val="67CB35"/>
      </a:accent2>
      <a:accent3>
        <a:srgbClr val="75CFEB"/>
      </a:accent3>
      <a:accent4>
        <a:srgbClr val="AB5037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692A62B-3692-40A5-94BA-11BEEDCC3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FamilyReunion_album</Template>
  <TotalTime>0</TotalTime>
  <Words>348</Words>
  <Application>Microsoft Office PowerPoint</Application>
  <PresentationFormat>如螢幕大小 (4:3)</PresentationFormat>
  <Paragraphs>47</Paragraphs>
  <Slides>6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FamilyReunion_album</vt:lpstr>
      <vt:lpstr>投影片 1</vt:lpstr>
      <vt:lpstr>投影片 2</vt:lpstr>
      <vt:lpstr>投影片 3</vt:lpstr>
      <vt:lpstr>投影片 4</vt:lpstr>
      <vt:lpstr>投影片 5</vt:lpstr>
      <vt:lpstr>投影片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2014-02-13T07:01:17Z</dcterms:created>
  <dcterms:modified xsi:type="dcterms:W3CDTF">2018-09-08T07:14:23Z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TC102505169990</vt:lpwstr>
  </property>
</Properties>
</file>