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11DF6C85-580E-49AA-8C0F-7282E851D184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kumimoji="0" lang="zh-CN" altLang="en-US" dirty="0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TW" altLang="en-US" smtClean="0"/>
              <a:t>按一下圖示以新增圖片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F6C85-580E-49AA-8C0F-7282E851D184}" type="datetimeFigureOut">
              <a:rPr lang="en-US" smtClean="0"/>
              <a:pPr/>
              <a:t>2/15/2019</a:t>
            </a:fld>
            <a:endParaRPr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CN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5434A-1094-4C26-ADA4-1AB6210859AE}" type="slidenum">
              <a:rPr kumimoji="0" lang="en-US" smtClean="0"/>
              <a:pPr/>
              <a:t>‹#›</a:t>
            </a:fld>
            <a:endParaRPr kumimoji="0" lang="zh-CN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11DF6C85-580E-49AA-8C0F-7282E851D184}" type="datetimeFigureOut">
              <a:rPr lang="en-US" smtClean="0"/>
              <a:pPr/>
              <a:t>2/15/2019</a:t>
            </a:fld>
            <a:endParaRPr 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algn="r" eaLnBrk="1" latinLnBrk="0" hangingPunct="1"/>
            <a:endParaRPr kumimoji="0" lang="zh-CN" altLang="en-US" sz="1100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pPr algn="ctr" eaLnBrk="1" latinLnBrk="0" hangingPunct="1"/>
            <a:fld id="{6D95434A-1094-4C26-ADA4-1AB6210859AE}" type="slidenum">
              <a:rPr kumimoji="0" lang="en-US" smtClean="0"/>
              <a:pPr algn="ctr" eaLnBrk="1" latinLnBrk="0" hangingPunct="1"/>
              <a:t>‹#›</a:t>
            </a:fld>
            <a:endParaRPr kumimoji="0" lang="zh-CN" altLang="en-US" b="0" dirty="0"/>
          </a:p>
        </p:txBody>
      </p:sp>
      <p:sp>
        <p:nvSpPr>
          <p:cNvPr id="8" name="矩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>
                <a:latin typeface="文鼎中隸" panose="020B0609010101010101" pitchFamily="49" charset="-120"/>
                <a:ea typeface="文鼎中隸" panose="020B0609010101010101" pitchFamily="49" charset="-120"/>
              </a:rPr>
              <a:t>國語</a:t>
            </a:r>
            <a:endParaRPr lang="zh-TW" altLang="en-US" sz="7200" dirty="0">
              <a:latin typeface="文鼎中隸" panose="020B0609010101010101" pitchFamily="49" charset="-120"/>
              <a:ea typeface="文鼎中隸" panose="020B0609010101010101" pitchFamily="49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TW" altLang="en-US" b="1" dirty="0" smtClean="0">
                <a:solidFill>
                  <a:srgbClr val="FF0000"/>
                </a:solidFill>
                <a:latin typeface="文鼎中隸" panose="020B0609010101010101" pitchFamily="49" charset="-120"/>
                <a:ea typeface="文鼎中隸" panose="020B0609010101010101" pitchFamily="49" charset="-120"/>
              </a:rPr>
              <a:t>回家功課注意事項說明</a:t>
            </a:r>
            <a:endParaRPr lang="zh-TW" altLang="en-US" b="1" dirty="0">
              <a:solidFill>
                <a:srgbClr val="FF0000"/>
              </a:solidFill>
              <a:latin typeface="文鼎中隸" panose="020B0609010101010101" pitchFamily="49" charset="-120"/>
              <a:ea typeface="文鼎中隸" panose="020B0609010101010101" pitchFamily="49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 orient="vert"/>
          </p:nvPr>
        </p:nvSpPr>
        <p:spPr>
          <a:xfrm>
            <a:off x="7380312" y="274638"/>
            <a:ext cx="1656184" cy="6011882"/>
          </a:xfrm>
        </p:spPr>
        <p:txBody>
          <a:bodyPr>
            <a:normAutofit fontScale="90000"/>
          </a:bodyPr>
          <a:lstStyle/>
          <a:p>
            <a:r>
              <a:rPr lang="zh-TW" altLang="en-US" sz="7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照樣造句</a:t>
            </a:r>
            <a:r>
              <a:rPr lang="en-US" altLang="zh-TW" sz="7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en-US" altLang="zh-TW" sz="7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請寫詞性相同的句子</a:t>
            </a:r>
            <a:endParaRPr lang="zh-TW" altLang="en-US" sz="7200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851104" cy="6011882"/>
          </a:xfrm>
        </p:spPr>
        <p:txBody>
          <a:bodyPr>
            <a:normAutofit fontScale="77500" lnSpcReduction="20000"/>
          </a:bodyPr>
          <a:lstStyle/>
          <a:p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閃亮的星星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    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▼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高大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樹木</a:t>
            </a:r>
            <a:endParaRPr lang="en-US" altLang="zh-TW" b="1" dirty="0" smtClean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可愛的小蝴蝶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  )(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pPr marL="0" indent="0">
              <a:buNone/>
            </a:pPr>
            <a:r>
              <a:rPr lang="en-US" altLang="zh-TW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▼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神氣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的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公雞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運動場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▼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游泳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池</a:t>
            </a:r>
            <a:endParaRPr lang="en-US" altLang="zh-TW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7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高高低低</a:t>
            </a:r>
            <a:endParaRPr lang="en-US" altLang="zh-TW" sz="47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▼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大大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小小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說說笑笑</a:t>
            </a:r>
            <a:endParaRPr lang="en-US" altLang="zh-TW" sz="5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)(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▼</a:t>
            </a:r>
            <a:r>
              <a:rPr lang="zh-TW" altLang="en-US" b="1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打打</a:t>
            </a:r>
            <a:r>
              <a:rPr lang="zh-TW" altLang="en-US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鬧鬧</a:t>
            </a:r>
            <a:endParaRPr lang="zh-TW" altLang="en-US" b="1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造句</a:t>
            </a:r>
            <a:endParaRPr lang="zh-TW" altLang="en-US" sz="72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400816" cy="6011882"/>
          </a:xfrm>
        </p:spPr>
        <p:txBody>
          <a:bodyPr>
            <a:normAutofit/>
          </a:bodyPr>
          <a:lstStyle/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至少超過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十個字</a:t>
            </a:r>
            <a:endParaRPr lang="en-US" altLang="zh-TW" sz="4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記得寫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標點符號</a:t>
            </a:r>
            <a:endParaRPr lang="en-US" altLang="zh-TW" sz="48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不要抄課文的句子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不要在句尾加上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「吧」「了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」「啊」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語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尾助詞增加字數。</a:t>
            </a:r>
            <a:endParaRPr lang="en-US" altLang="zh-TW" sz="48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不要在造句裡</a:t>
            </a:r>
            <a:r>
              <a:rPr lang="zh-TW" altLang="en-US" sz="48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對話</a:t>
            </a:r>
            <a:r>
              <a:rPr lang="zh-TW" altLang="en-US" sz="4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4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/>
        <p:txBody>
          <a:bodyPr>
            <a:normAutofit/>
          </a:bodyPr>
          <a:lstStyle/>
          <a:p>
            <a:r>
              <a:rPr lang="zh-TW" altLang="en-US" sz="7200" dirty="0" smtClean="0">
                <a:solidFill>
                  <a:srgbClr val="0070C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查生字</a:t>
            </a:r>
            <a:endParaRPr lang="zh-TW" altLang="en-US" sz="7200" dirty="0">
              <a:solidFill>
                <a:srgbClr val="0070C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43626" cy="6011882"/>
          </a:xfrm>
        </p:spPr>
        <p:txBody>
          <a:bodyPr>
            <a:normAutofit lnSpcReduction="10000"/>
          </a:bodyPr>
          <a:lstStyle/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請查生字為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第一個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字的造詞。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查不到造詞先寫生字。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請記得寫出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字典頁數。</a:t>
            </a:r>
            <a:endParaRPr lang="en-US" altLang="zh-TW" sz="4400" b="1" dirty="0" smtClean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盡量不要寫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地名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或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成語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的造詞。</a:t>
            </a:r>
            <a:endParaRPr lang="en-US" altLang="zh-TW" sz="44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400" smtClean="0">
                <a:latin typeface="標楷體" panose="03000509000000000000" pitchFamily="65" charset="-120"/>
                <a:ea typeface="標楷體" panose="03000509000000000000" pitchFamily="65" charset="-120"/>
              </a:rPr>
              <a:t>請查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生字時，順便</a:t>
            </a:r>
            <a:r>
              <a:rPr lang="zh-TW" altLang="en-US" sz="4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記熟</a:t>
            </a:r>
            <a:r>
              <a:rPr lang="zh-TW" altLang="en-US" sz="4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部首及筆畫</a:t>
            </a:r>
            <a:r>
              <a:rPr lang="zh-TW" altLang="en-US" sz="4400" dirty="0" smtClean="0">
                <a:latin typeface="文鼎中隸" panose="020B0609010101010101" pitchFamily="49" charset="-120"/>
                <a:ea typeface="文鼎中隸" panose="020B0609010101010101" pitchFamily="49" charset="-120"/>
              </a:rPr>
              <a:t>。</a:t>
            </a:r>
            <a:endParaRPr lang="en-US" altLang="zh-TW" sz="4400" dirty="0" smtClean="0">
              <a:latin typeface="文鼎中隸" panose="020B0609010101010101" pitchFamily="49" charset="-120"/>
              <a:ea typeface="文鼎中隸" panose="020B0609010101010101" pitchFamily="49" charset="-120"/>
            </a:endParaRPr>
          </a:p>
          <a:p>
            <a:pPr>
              <a:buNone/>
            </a:pPr>
            <a:endParaRPr lang="zh-TW" alt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n">
  <a:themeElements>
    <a:clrScheme name="Fan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Fan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HG創英角ｺﾞｼｯｸUB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Fan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Fan</Template>
  <TotalTime>41</TotalTime>
  <Words>146</Words>
  <Application>Microsoft Office PowerPoint</Application>
  <PresentationFormat>如螢幕大小 (4:3)</PresentationFormat>
  <Paragraphs>30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4" baseType="lpstr">
      <vt:lpstr>黑体</vt:lpstr>
      <vt:lpstr>文鼎中隸</vt:lpstr>
      <vt:lpstr>微軟正黑體</vt:lpstr>
      <vt:lpstr>新細明體</vt:lpstr>
      <vt:lpstr>標楷體</vt:lpstr>
      <vt:lpstr>Arial</vt:lpstr>
      <vt:lpstr>Franklin Gothic Book</vt:lpstr>
      <vt:lpstr>Franklin Gothic Medium</vt:lpstr>
      <vt:lpstr>Wingdings 2</vt:lpstr>
      <vt:lpstr>Fan</vt:lpstr>
      <vt:lpstr>國語</vt:lpstr>
      <vt:lpstr>照樣造句 請寫詞性相同的句子</vt:lpstr>
      <vt:lpstr>造句</vt:lpstr>
      <vt:lpstr>查生字</vt:lpstr>
    </vt:vector>
  </TitlesOfParts>
  <Company>C.M.T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國語</dc:title>
  <dc:creator>ASUS</dc:creator>
  <cp:lastModifiedBy>user</cp:lastModifiedBy>
  <cp:revision>10</cp:revision>
  <dcterms:created xsi:type="dcterms:W3CDTF">2019-02-12T09:35:26Z</dcterms:created>
  <dcterms:modified xsi:type="dcterms:W3CDTF">2019-02-14T23:37:22Z</dcterms:modified>
</cp:coreProperties>
</file>