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748" r:id="rId2"/>
  </p:sldMasterIdLst>
  <p:notesMasterIdLst>
    <p:notesMasterId r:id="rId8"/>
  </p:notesMasterIdLst>
  <p:handoutMasterIdLst>
    <p:handoutMasterId r:id="rId9"/>
  </p:handoutMasterIdLst>
  <p:sldIdLst>
    <p:sldId id="266" r:id="rId3"/>
    <p:sldId id="261" r:id="rId4"/>
    <p:sldId id="271" r:id="rId5"/>
    <p:sldId id="272" r:id="rId6"/>
    <p:sldId id="262" r:id="rId7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3403BD"/>
    <a:srgbClr val="FF3300"/>
    <a:srgbClr val="FEF46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6" autoAdjust="0"/>
    <p:restoredTop sz="99080" autoAdjust="0"/>
  </p:normalViewPr>
  <p:slideViewPr>
    <p:cSldViewPr>
      <p:cViewPr varScale="1">
        <p:scale>
          <a:sx n="73" d="100"/>
          <a:sy n="73" d="100"/>
        </p:scale>
        <p:origin x="45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337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6E7D018D-748F-47BF-843A-40349A141CA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04AC5213-BACC-41AB-9B61-B40CF6C529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1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23E9B8FB-2ABD-42C9-A6DA-A6789EAF441D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BE2A7042-DEED-4AA1-9E89-4A16B25725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237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831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997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46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878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17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7059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972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886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gingham.jp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26786"/>
          <a:stretch>
            <a:fillRect/>
          </a:stretch>
        </p:blipFill>
        <p:spPr>
          <a:xfrm>
            <a:off x="320851" y="304800"/>
            <a:ext cx="8531352" cy="6246090"/>
          </a:xfrm>
          <a:prstGeom prst="roundRect">
            <a:avLst>
              <a:gd name="adj" fmla="val 10212"/>
            </a:avLst>
          </a:prstGeom>
        </p:spPr>
      </p:pic>
      <p:sp>
        <p:nvSpPr>
          <p:cNvPr id="17" name="Rounded Rectangle 16"/>
          <p:cNvSpPr/>
          <p:nvPr userDrawn="1"/>
        </p:nvSpPr>
        <p:spPr>
          <a:xfrm>
            <a:off x="319327" y="304800"/>
            <a:ext cx="8534400" cy="5562600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3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 userDrawn="1"/>
        </p:nvSpPr>
        <p:spPr>
          <a:xfrm>
            <a:off x="319327" y="304800"/>
            <a:ext cx="8534400" cy="561975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 userDrawn="1"/>
        </p:nvSpPr>
        <p:spPr>
          <a:xfrm>
            <a:off x="586027" y="533400"/>
            <a:ext cx="8001000" cy="4999074"/>
          </a:xfrm>
          <a:prstGeom prst="roundRect">
            <a:avLst>
              <a:gd name="adj" fmla="val 8459"/>
            </a:avLst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152754" y="4537508"/>
            <a:ext cx="8915046" cy="1406092"/>
            <a:chOff x="311150" y="5299075"/>
            <a:chExt cx="6743700" cy="1063625"/>
          </a:xfrm>
          <a:solidFill>
            <a:schemeClr val="accent2"/>
          </a:solidFill>
        </p:grpSpPr>
        <p:sp>
          <p:nvSpPr>
            <p:cNvPr id="22" name="Freeform 3"/>
            <p:cNvSpPr>
              <a:spLocks/>
            </p:cNvSpPr>
            <p:nvPr/>
          </p:nvSpPr>
          <p:spPr bwMode="auto">
            <a:xfrm>
              <a:off x="4488870" y="5724216"/>
              <a:ext cx="317812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2" y="651"/>
                </a:cxn>
                <a:cxn ang="0">
                  <a:pos x="54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8" y="174"/>
                    <a:pt x="0" y="432"/>
                    <a:pt x="32" y="651"/>
                  </a:cubicBezTo>
                  <a:cubicBezTo>
                    <a:pt x="31" y="645"/>
                    <a:pt x="55" y="635"/>
                    <a:pt x="54" y="629"/>
                  </a:cubicBezTo>
                  <a:cubicBezTo>
                    <a:pt x="23" y="417"/>
                    <a:pt x="47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4"/>
            <p:cNvSpPr>
              <a:spLocks/>
            </p:cNvSpPr>
            <p:nvPr/>
          </p:nvSpPr>
          <p:spPr bwMode="auto">
            <a:xfrm>
              <a:off x="4374583" y="5589850"/>
              <a:ext cx="142467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4" y="788"/>
                </a:cxn>
                <a:cxn ang="0">
                  <a:pos x="24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1" h="788">
                  <a:moveTo>
                    <a:pt x="81" y="29"/>
                  </a:moveTo>
                  <a:cubicBezTo>
                    <a:pt x="12" y="212"/>
                    <a:pt x="0" y="523"/>
                    <a:pt x="14" y="788"/>
                  </a:cubicBezTo>
                  <a:cubicBezTo>
                    <a:pt x="14" y="781"/>
                    <a:pt x="24" y="769"/>
                    <a:pt x="24" y="762"/>
                  </a:cubicBezTo>
                  <a:cubicBezTo>
                    <a:pt x="10" y="505"/>
                    <a:pt x="21" y="189"/>
                    <a:pt x="88" y="10"/>
                  </a:cubicBezTo>
                  <a:cubicBezTo>
                    <a:pt x="91" y="0"/>
                    <a:pt x="82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5"/>
            <p:cNvSpPr>
              <a:spLocks/>
            </p:cNvSpPr>
            <p:nvPr/>
          </p:nvSpPr>
          <p:spPr bwMode="auto">
            <a:xfrm>
              <a:off x="3657548" y="5724216"/>
              <a:ext cx="317812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1" y="651"/>
                </a:cxn>
                <a:cxn ang="0">
                  <a:pos x="53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7" y="174"/>
                    <a:pt x="0" y="432"/>
                    <a:pt x="31" y="651"/>
                  </a:cubicBezTo>
                  <a:cubicBezTo>
                    <a:pt x="30" y="645"/>
                    <a:pt x="54" y="635"/>
                    <a:pt x="53" y="629"/>
                  </a:cubicBezTo>
                  <a:cubicBezTo>
                    <a:pt x="23" y="417"/>
                    <a:pt x="46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6"/>
            <p:cNvSpPr>
              <a:spLocks/>
            </p:cNvSpPr>
            <p:nvPr/>
          </p:nvSpPr>
          <p:spPr bwMode="auto">
            <a:xfrm>
              <a:off x="4789460" y="5589850"/>
              <a:ext cx="144034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5" y="788"/>
                </a:cxn>
                <a:cxn ang="0">
                  <a:pos x="25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2" h="788">
                  <a:moveTo>
                    <a:pt x="81" y="29"/>
                  </a:moveTo>
                  <a:cubicBezTo>
                    <a:pt x="13" y="212"/>
                    <a:pt x="0" y="523"/>
                    <a:pt x="15" y="788"/>
                  </a:cubicBezTo>
                  <a:cubicBezTo>
                    <a:pt x="14" y="781"/>
                    <a:pt x="25" y="769"/>
                    <a:pt x="25" y="762"/>
                  </a:cubicBezTo>
                  <a:cubicBezTo>
                    <a:pt x="11" y="505"/>
                    <a:pt x="22" y="189"/>
                    <a:pt x="88" y="10"/>
                  </a:cubicBezTo>
                  <a:cubicBezTo>
                    <a:pt x="92" y="0"/>
                    <a:pt x="83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"/>
            <p:cNvSpPr>
              <a:spLocks/>
            </p:cNvSpPr>
            <p:nvPr/>
          </p:nvSpPr>
          <p:spPr bwMode="auto">
            <a:xfrm>
              <a:off x="5155805" y="5673215"/>
              <a:ext cx="219181" cy="689485"/>
            </a:xfrm>
            <a:custGeom>
              <a:avLst/>
              <a:gdLst/>
              <a:ahLst/>
              <a:cxnLst>
                <a:cxn ang="0">
                  <a:pos x="120" y="29"/>
                </a:cxn>
                <a:cxn ang="0">
                  <a:pos x="72" y="703"/>
                </a:cxn>
                <a:cxn ang="0">
                  <a:pos x="90" y="676"/>
                </a:cxn>
                <a:cxn ang="0">
                  <a:pos x="133" y="10"/>
                </a:cxn>
                <a:cxn ang="0">
                  <a:pos x="120" y="29"/>
                </a:cxn>
              </a:cxnLst>
              <a:rect l="0" t="0" r="r" b="b"/>
              <a:pathLst>
                <a:path w="140" h="703">
                  <a:moveTo>
                    <a:pt x="120" y="29"/>
                  </a:moveTo>
                  <a:cubicBezTo>
                    <a:pt x="0" y="216"/>
                    <a:pt x="11" y="485"/>
                    <a:pt x="72" y="703"/>
                  </a:cubicBezTo>
                  <a:cubicBezTo>
                    <a:pt x="71" y="697"/>
                    <a:pt x="92" y="682"/>
                    <a:pt x="90" y="676"/>
                  </a:cubicBezTo>
                  <a:cubicBezTo>
                    <a:pt x="31" y="465"/>
                    <a:pt x="16" y="193"/>
                    <a:pt x="133" y="10"/>
                  </a:cubicBezTo>
                  <a:cubicBezTo>
                    <a:pt x="140" y="0"/>
                    <a:pt x="123" y="26"/>
                    <a:pt x="12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8"/>
            <p:cNvSpPr>
              <a:spLocks/>
            </p:cNvSpPr>
            <p:nvPr/>
          </p:nvSpPr>
          <p:spPr bwMode="auto">
            <a:xfrm>
              <a:off x="3500991" y="5487849"/>
              <a:ext cx="252058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7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3" y="571"/>
                    <a:pt x="124" y="214"/>
                    <a:pt x="7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"/>
            <p:cNvSpPr>
              <a:spLocks/>
            </p:cNvSpPr>
            <p:nvPr/>
          </p:nvSpPr>
          <p:spPr bwMode="auto">
            <a:xfrm>
              <a:off x="3917434" y="5487849"/>
              <a:ext cx="252058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6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2" y="571"/>
                    <a:pt x="124" y="214"/>
                    <a:pt x="6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0"/>
            <p:cNvSpPr>
              <a:spLocks/>
            </p:cNvSpPr>
            <p:nvPr/>
          </p:nvSpPr>
          <p:spPr bwMode="auto">
            <a:xfrm>
              <a:off x="4189844" y="5305425"/>
              <a:ext cx="112722" cy="1057275"/>
            </a:xfrm>
            <a:custGeom>
              <a:avLst/>
              <a:gdLst/>
              <a:ahLst/>
              <a:cxnLst>
                <a:cxn ang="0">
                  <a:pos x="9" y="38"/>
                </a:cxn>
                <a:cxn ang="0">
                  <a:pos x="61" y="1078"/>
                </a:cxn>
                <a:cxn ang="0">
                  <a:pos x="53" y="1042"/>
                </a:cxn>
                <a:cxn ang="0">
                  <a:pos x="3" y="13"/>
                </a:cxn>
                <a:cxn ang="0">
                  <a:pos x="9" y="38"/>
                </a:cxn>
              </a:cxnLst>
              <a:rect l="0" t="0" r="r" b="b"/>
              <a:pathLst>
                <a:path w="72" h="1078">
                  <a:moveTo>
                    <a:pt x="9" y="38"/>
                  </a:moveTo>
                  <a:cubicBezTo>
                    <a:pt x="63" y="289"/>
                    <a:pt x="72" y="715"/>
                    <a:pt x="61" y="1078"/>
                  </a:cubicBezTo>
                  <a:cubicBezTo>
                    <a:pt x="61" y="1069"/>
                    <a:pt x="53" y="1052"/>
                    <a:pt x="53" y="1042"/>
                  </a:cubicBezTo>
                  <a:cubicBezTo>
                    <a:pt x="64" y="690"/>
                    <a:pt x="56" y="258"/>
                    <a:pt x="3" y="13"/>
                  </a:cubicBezTo>
                  <a:cubicBezTo>
                    <a:pt x="0" y="0"/>
                    <a:pt x="8" y="34"/>
                    <a:pt x="9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1"/>
            <p:cNvSpPr>
              <a:spLocks/>
            </p:cNvSpPr>
            <p:nvPr/>
          </p:nvSpPr>
          <p:spPr bwMode="auto">
            <a:xfrm>
              <a:off x="3338171" y="5418214"/>
              <a:ext cx="172213" cy="944486"/>
            </a:xfrm>
            <a:custGeom>
              <a:avLst/>
              <a:gdLst/>
              <a:ahLst/>
              <a:cxnLst>
                <a:cxn ang="0">
                  <a:pos x="15" y="40"/>
                </a:cxn>
                <a:cxn ang="0">
                  <a:pos x="53" y="963"/>
                </a:cxn>
                <a:cxn ang="0">
                  <a:pos x="39" y="926"/>
                </a:cxn>
                <a:cxn ang="0">
                  <a:pos x="5" y="14"/>
                </a:cxn>
                <a:cxn ang="0">
                  <a:pos x="15" y="40"/>
                </a:cxn>
              </a:cxnLst>
              <a:rect l="0" t="0" r="r" b="b"/>
              <a:pathLst>
                <a:path w="110" h="963">
                  <a:moveTo>
                    <a:pt x="15" y="40"/>
                  </a:moveTo>
                  <a:cubicBezTo>
                    <a:pt x="110" y="297"/>
                    <a:pt x="101" y="665"/>
                    <a:pt x="53" y="963"/>
                  </a:cubicBezTo>
                  <a:cubicBezTo>
                    <a:pt x="54" y="955"/>
                    <a:pt x="38" y="934"/>
                    <a:pt x="39" y="926"/>
                  </a:cubicBezTo>
                  <a:cubicBezTo>
                    <a:pt x="86" y="638"/>
                    <a:pt x="98" y="265"/>
                    <a:pt x="5" y="14"/>
                  </a:cubicBezTo>
                  <a:cubicBezTo>
                    <a:pt x="0" y="0"/>
                    <a:pt x="14" y="36"/>
                    <a:pt x="1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2"/>
            <p:cNvSpPr>
              <a:spLocks/>
            </p:cNvSpPr>
            <p:nvPr/>
          </p:nvSpPr>
          <p:spPr bwMode="auto">
            <a:xfrm>
              <a:off x="6189086" y="5609465"/>
              <a:ext cx="250492" cy="753235"/>
            </a:xfrm>
            <a:custGeom>
              <a:avLst/>
              <a:gdLst/>
              <a:ahLst/>
              <a:cxnLst>
                <a:cxn ang="0">
                  <a:pos x="141" y="28"/>
                </a:cxn>
                <a:cxn ang="0">
                  <a:pos x="25" y="768"/>
                </a:cxn>
                <a:cxn ang="0">
                  <a:pos x="42" y="742"/>
                </a:cxn>
                <a:cxn ang="0">
                  <a:pos x="154" y="10"/>
                </a:cxn>
                <a:cxn ang="0">
                  <a:pos x="141" y="28"/>
                </a:cxn>
              </a:cxnLst>
              <a:rect l="0" t="0" r="r" b="b"/>
              <a:pathLst>
                <a:path w="160" h="768">
                  <a:moveTo>
                    <a:pt x="141" y="28"/>
                  </a:moveTo>
                  <a:cubicBezTo>
                    <a:pt x="22" y="206"/>
                    <a:pt x="0" y="509"/>
                    <a:pt x="25" y="768"/>
                  </a:cubicBezTo>
                  <a:cubicBezTo>
                    <a:pt x="24" y="761"/>
                    <a:pt x="43" y="749"/>
                    <a:pt x="42" y="742"/>
                  </a:cubicBezTo>
                  <a:cubicBezTo>
                    <a:pt x="18" y="492"/>
                    <a:pt x="37" y="184"/>
                    <a:pt x="154" y="10"/>
                  </a:cubicBezTo>
                  <a:cubicBezTo>
                    <a:pt x="160" y="0"/>
                    <a:pt x="144" y="25"/>
                    <a:pt x="141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3"/>
            <p:cNvSpPr>
              <a:spLocks/>
            </p:cNvSpPr>
            <p:nvPr/>
          </p:nvSpPr>
          <p:spPr bwMode="auto">
            <a:xfrm>
              <a:off x="6646234" y="5673215"/>
              <a:ext cx="159689" cy="689485"/>
            </a:xfrm>
            <a:custGeom>
              <a:avLst/>
              <a:gdLst/>
              <a:ahLst/>
              <a:cxnLst>
                <a:cxn ang="0">
                  <a:pos x="88" y="29"/>
                </a:cxn>
                <a:cxn ang="0">
                  <a:pos x="53" y="703"/>
                </a:cxn>
                <a:cxn ang="0">
                  <a:pos x="66" y="676"/>
                </a:cxn>
                <a:cxn ang="0">
                  <a:pos x="97" y="10"/>
                </a:cxn>
                <a:cxn ang="0">
                  <a:pos x="88" y="29"/>
                </a:cxn>
              </a:cxnLst>
              <a:rect l="0" t="0" r="r" b="b"/>
              <a:pathLst>
                <a:path w="102" h="703">
                  <a:moveTo>
                    <a:pt x="88" y="29"/>
                  </a:moveTo>
                  <a:cubicBezTo>
                    <a:pt x="0" y="216"/>
                    <a:pt x="8" y="485"/>
                    <a:pt x="53" y="703"/>
                  </a:cubicBezTo>
                  <a:cubicBezTo>
                    <a:pt x="52" y="697"/>
                    <a:pt x="67" y="682"/>
                    <a:pt x="66" y="676"/>
                  </a:cubicBezTo>
                  <a:cubicBezTo>
                    <a:pt x="23" y="465"/>
                    <a:pt x="11" y="193"/>
                    <a:pt x="97" y="10"/>
                  </a:cubicBezTo>
                  <a:cubicBezTo>
                    <a:pt x="102" y="0"/>
                    <a:pt x="89" y="26"/>
                    <a:pt x="8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4"/>
            <p:cNvSpPr>
              <a:spLocks/>
            </p:cNvSpPr>
            <p:nvPr/>
          </p:nvSpPr>
          <p:spPr bwMode="auto">
            <a:xfrm>
              <a:off x="6823144" y="5724216"/>
              <a:ext cx="231706" cy="638484"/>
            </a:xfrm>
            <a:custGeom>
              <a:avLst/>
              <a:gdLst/>
              <a:ahLst/>
              <a:cxnLst>
                <a:cxn ang="0">
                  <a:pos x="131" y="23"/>
                </a:cxn>
                <a:cxn ang="0">
                  <a:pos x="23" y="651"/>
                </a:cxn>
                <a:cxn ang="0">
                  <a:pos x="39" y="629"/>
                </a:cxn>
                <a:cxn ang="0">
                  <a:pos x="142" y="8"/>
                </a:cxn>
                <a:cxn ang="0">
                  <a:pos x="131" y="23"/>
                </a:cxn>
              </a:cxnLst>
              <a:rect l="0" t="0" r="r" b="b"/>
              <a:pathLst>
                <a:path w="148" h="651">
                  <a:moveTo>
                    <a:pt x="131" y="23"/>
                  </a:moveTo>
                  <a:cubicBezTo>
                    <a:pt x="20" y="174"/>
                    <a:pt x="0" y="432"/>
                    <a:pt x="23" y="651"/>
                  </a:cubicBezTo>
                  <a:cubicBezTo>
                    <a:pt x="22" y="645"/>
                    <a:pt x="40" y="635"/>
                    <a:pt x="39" y="629"/>
                  </a:cubicBezTo>
                  <a:cubicBezTo>
                    <a:pt x="17" y="417"/>
                    <a:pt x="34" y="156"/>
                    <a:pt x="142" y="8"/>
                  </a:cubicBezTo>
                  <a:cubicBezTo>
                    <a:pt x="148" y="0"/>
                    <a:pt x="133" y="20"/>
                    <a:pt x="13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5"/>
            <p:cNvSpPr>
              <a:spLocks/>
            </p:cNvSpPr>
            <p:nvPr/>
          </p:nvSpPr>
          <p:spPr bwMode="auto">
            <a:xfrm>
              <a:off x="5850922" y="5926256"/>
              <a:ext cx="104893" cy="436444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10" y="445"/>
                </a:cxn>
                <a:cxn ang="0">
                  <a:pos x="18" y="430"/>
                </a:cxn>
                <a:cxn ang="0">
                  <a:pos x="64" y="6"/>
                </a:cxn>
                <a:cxn ang="0">
                  <a:pos x="59" y="16"/>
                </a:cxn>
              </a:cxnLst>
              <a:rect l="0" t="0" r="r" b="b"/>
              <a:pathLst>
                <a:path w="67" h="445">
                  <a:moveTo>
                    <a:pt x="59" y="16"/>
                  </a:moveTo>
                  <a:cubicBezTo>
                    <a:pt x="9" y="120"/>
                    <a:pt x="0" y="295"/>
                    <a:pt x="10" y="445"/>
                  </a:cubicBezTo>
                  <a:cubicBezTo>
                    <a:pt x="10" y="441"/>
                    <a:pt x="18" y="434"/>
                    <a:pt x="18" y="430"/>
                  </a:cubicBezTo>
                  <a:cubicBezTo>
                    <a:pt x="8" y="285"/>
                    <a:pt x="15" y="107"/>
                    <a:pt x="64" y="6"/>
                  </a:cubicBezTo>
                  <a:cubicBezTo>
                    <a:pt x="67" y="0"/>
                    <a:pt x="60" y="15"/>
                    <a:pt x="59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6062275" y="5564349"/>
              <a:ext cx="125245" cy="798351"/>
            </a:xfrm>
            <a:custGeom>
              <a:avLst/>
              <a:gdLst/>
              <a:ahLst/>
              <a:cxnLst>
                <a:cxn ang="0">
                  <a:pos x="11" y="34"/>
                </a:cxn>
                <a:cxn ang="0">
                  <a:pos x="38" y="814"/>
                </a:cxn>
                <a:cxn ang="0">
                  <a:pos x="28" y="783"/>
                </a:cxn>
                <a:cxn ang="0">
                  <a:pos x="4" y="12"/>
                </a:cxn>
                <a:cxn ang="0">
                  <a:pos x="11" y="34"/>
                </a:cxn>
              </a:cxnLst>
              <a:rect l="0" t="0" r="r" b="b"/>
              <a:pathLst>
                <a:path w="80" h="814">
                  <a:moveTo>
                    <a:pt x="11" y="34"/>
                  </a:moveTo>
                  <a:cubicBezTo>
                    <a:pt x="80" y="251"/>
                    <a:pt x="73" y="562"/>
                    <a:pt x="38" y="814"/>
                  </a:cubicBezTo>
                  <a:cubicBezTo>
                    <a:pt x="39" y="808"/>
                    <a:pt x="27" y="789"/>
                    <a:pt x="28" y="783"/>
                  </a:cubicBezTo>
                  <a:cubicBezTo>
                    <a:pt x="62" y="539"/>
                    <a:pt x="71" y="224"/>
                    <a:pt x="4" y="12"/>
                  </a:cubicBezTo>
                  <a:cubicBezTo>
                    <a:pt x="0" y="0"/>
                    <a:pt x="10" y="30"/>
                    <a:pt x="11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7"/>
            <p:cNvSpPr>
              <a:spLocks/>
            </p:cNvSpPr>
            <p:nvPr/>
          </p:nvSpPr>
          <p:spPr bwMode="auto">
            <a:xfrm>
              <a:off x="5650528" y="5589850"/>
              <a:ext cx="104893" cy="772850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56" y="788"/>
                </a:cxn>
                <a:cxn ang="0">
                  <a:pos x="49" y="762"/>
                </a:cxn>
                <a:cxn ang="0">
                  <a:pos x="2" y="10"/>
                </a:cxn>
                <a:cxn ang="0">
                  <a:pos x="8" y="29"/>
                </a:cxn>
              </a:cxnLst>
              <a:rect l="0" t="0" r="r" b="b"/>
              <a:pathLst>
                <a:path w="67" h="788">
                  <a:moveTo>
                    <a:pt x="8" y="29"/>
                  </a:moveTo>
                  <a:cubicBezTo>
                    <a:pt x="57" y="212"/>
                    <a:pt x="67" y="523"/>
                    <a:pt x="56" y="788"/>
                  </a:cubicBezTo>
                  <a:cubicBezTo>
                    <a:pt x="56" y="781"/>
                    <a:pt x="49" y="769"/>
                    <a:pt x="49" y="762"/>
                  </a:cubicBezTo>
                  <a:cubicBezTo>
                    <a:pt x="59" y="505"/>
                    <a:pt x="51" y="189"/>
                    <a:pt x="2" y="10"/>
                  </a:cubicBezTo>
                  <a:cubicBezTo>
                    <a:pt x="0" y="0"/>
                    <a:pt x="7" y="26"/>
                    <a:pt x="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8"/>
            <p:cNvSpPr>
              <a:spLocks/>
            </p:cNvSpPr>
            <p:nvPr/>
          </p:nvSpPr>
          <p:spPr bwMode="auto">
            <a:xfrm>
              <a:off x="5008641" y="5673215"/>
              <a:ext cx="158123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4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4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9"/>
            <p:cNvSpPr>
              <a:spLocks/>
            </p:cNvSpPr>
            <p:nvPr/>
          </p:nvSpPr>
          <p:spPr bwMode="auto">
            <a:xfrm>
              <a:off x="6458365" y="5502560"/>
              <a:ext cx="125246" cy="860140"/>
            </a:xfrm>
            <a:custGeom>
              <a:avLst/>
              <a:gdLst/>
              <a:ahLst/>
              <a:cxnLst>
                <a:cxn ang="0">
                  <a:pos x="69" y="37"/>
                </a:cxn>
                <a:cxn ang="0">
                  <a:pos x="41" y="877"/>
                </a:cxn>
                <a:cxn ang="0">
                  <a:pos x="51" y="843"/>
                </a:cxn>
                <a:cxn ang="0">
                  <a:pos x="76" y="13"/>
                </a:cxn>
                <a:cxn ang="0">
                  <a:pos x="69" y="37"/>
                </a:cxn>
              </a:cxnLst>
              <a:rect l="0" t="0" r="r" b="b"/>
              <a:pathLst>
                <a:path w="80" h="877">
                  <a:moveTo>
                    <a:pt x="69" y="37"/>
                  </a:moveTo>
                  <a:cubicBezTo>
                    <a:pt x="0" y="271"/>
                    <a:pt x="6" y="606"/>
                    <a:pt x="41" y="877"/>
                  </a:cubicBezTo>
                  <a:cubicBezTo>
                    <a:pt x="40" y="870"/>
                    <a:pt x="52" y="850"/>
                    <a:pt x="51" y="843"/>
                  </a:cubicBezTo>
                  <a:cubicBezTo>
                    <a:pt x="17" y="581"/>
                    <a:pt x="9" y="242"/>
                    <a:pt x="76" y="13"/>
                  </a:cubicBezTo>
                  <a:cubicBezTo>
                    <a:pt x="80" y="0"/>
                    <a:pt x="70" y="33"/>
                    <a:pt x="69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0"/>
            <p:cNvSpPr>
              <a:spLocks/>
            </p:cNvSpPr>
            <p:nvPr/>
          </p:nvSpPr>
          <p:spPr bwMode="auto">
            <a:xfrm>
              <a:off x="5393773" y="5487849"/>
              <a:ext cx="183172" cy="874851"/>
            </a:xfrm>
            <a:custGeom>
              <a:avLst/>
              <a:gdLst/>
              <a:ahLst/>
              <a:cxnLst>
                <a:cxn ang="0">
                  <a:pos x="103" y="32"/>
                </a:cxn>
                <a:cxn ang="0">
                  <a:pos x="18" y="892"/>
                </a:cxn>
                <a:cxn ang="0">
                  <a:pos x="30" y="862"/>
                </a:cxn>
                <a:cxn ang="0">
                  <a:pos x="112" y="11"/>
                </a:cxn>
                <a:cxn ang="0">
                  <a:pos x="103" y="32"/>
                </a:cxn>
              </a:cxnLst>
              <a:rect l="0" t="0" r="r" b="b"/>
              <a:pathLst>
                <a:path w="117" h="892">
                  <a:moveTo>
                    <a:pt x="103" y="32"/>
                  </a:moveTo>
                  <a:cubicBezTo>
                    <a:pt x="15" y="239"/>
                    <a:pt x="0" y="592"/>
                    <a:pt x="18" y="892"/>
                  </a:cubicBezTo>
                  <a:cubicBezTo>
                    <a:pt x="17" y="884"/>
                    <a:pt x="31" y="870"/>
                    <a:pt x="30" y="862"/>
                  </a:cubicBezTo>
                  <a:cubicBezTo>
                    <a:pt x="13" y="571"/>
                    <a:pt x="26" y="214"/>
                    <a:pt x="112" y="11"/>
                  </a:cubicBezTo>
                  <a:cubicBezTo>
                    <a:pt x="117" y="0"/>
                    <a:pt x="104" y="29"/>
                    <a:pt x="103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6196914" y="5927236"/>
              <a:ext cx="344427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4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4" y="441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2"/>
            <p:cNvSpPr>
              <a:spLocks/>
            </p:cNvSpPr>
            <p:nvPr/>
          </p:nvSpPr>
          <p:spPr bwMode="auto">
            <a:xfrm>
              <a:off x="6192217" y="5813467"/>
              <a:ext cx="154992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6" y="521"/>
                    <a:pt x="26" y="516"/>
                  </a:cubicBezTo>
                  <a:cubicBezTo>
                    <a:pt x="11" y="342"/>
                    <a:pt x="22" y="128"/>
                    <a:pt x="95" y="6"/>
                  </a:cubicBezTo>
                  <a:cubicBezTo>
                    <a:pt x="99" y="0"/>
                    <a:pt x="88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3"/>
            <p:cNvSpPr>
              <a:spLocks/>
            </p:cNvSpPr>
            <p:nvPr/>
          </p:nvSpPr>
          <p:spPr bwMode="auto">
            <a:xfrm>
              <a:off x="5883798" y="5862505"/>
              <a:ext cx="23640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4" y="7"/>
                </a:cxn>
                <a:cxn ang="0">
                  <a:pos x="130" y="20"/>
                </a:cxn>
              </a:cxnLst>
              <a:rect l="0" t="0" r="r" b="b"/>
              <a:pathLst>
                <a:path w="151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7" y="473"/>
                    <a:pt x="99" y="462"/>
                    <a:pt x="97" y="459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3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4"/>
            <p:cNvSpPr>
              <a:spLocks/>
            </p:cNvSpPr>
            <p:nvPr/>
          </p:nvSpPr>
          <p:spPr bwMode="auto">
            <a:xfrm>
              <a:off x="5968340" y="5839947"/>
              <a:ext cx="344427" cy="433503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29" y="119"/>
                    <a:pt x="0" y="293"/>
                    <a:pt x="34" y="442"/>
                  </a:cubicBezTo>
                  <a:cubicBezTo>
                    <a:pt x="33" y="438"/>
                    <a:pt x="58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6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5"/>
            <p:cNvSpPr>
              <a:spLocks/>
            </p:cNvSpPr>
            <p:nvPr/>
          </p:nvSpPr>
          <p:spPr bwMode="auto">
            <a:xfrm>
              <a:off x="6256406" y="5837985"/>
              <a:ext cx="154992" cy="524715"/>
            </a:xfrm>
            <a:custGeom>
              <a:avLst/>
              <a:gdLst/>
              <a:ahLst/>
              <a:cxnLst>
                <a:cxn ang="0">
                  <a:pos x="87" y="20"/>
                </a:cxn>
                <a:cxn ang="0">
                  <a:pos x="15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7" y="20"/>
                </a:cxn>
              </a:cxnLst>
              <a:rect l="0" t="0" r="r" b="b"/>
              <a:pathLst>
                <a:path w="99" h="535">
                  <a:moveTo>
                    <a:pt x="87" y="20"/>
                  </a:moveTo>
                  <a:cubicBezTo>
                    <a:pt x="13" y="144"/>
                    <a:pt x="0" y="355"/>
                    <a:pt x="15" y="535"/>
                  </a:cubicBezTo>
                  <a:cubicBezTo>
                    <a:pt x="15" y="530"/>
                    <a:pt x="26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7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6"/>
            <p:cNvSpPr>
              <a:spLocks/>
            </p:cNvSpPr>
            <p:nvPr/>
          </p:nvSpPr>
          <p:spPr bwMode="auto">
            <a:xfrm>
              <a:off x="6276758" y="5890947"/>
              <a:ext cx="234837" cy="467830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3" y="7"/>
                </a:cxn>
                <a:cxn ang="0">
                  <a:pos x="130" y="19"/>
                </a:cxn>
              </a:cxnLst>
              <a:rect l="0" t="0" r="r" b="b"/>
              <a:pathLst>
                <a:path w="150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8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7"/>
            <p:cNvSpPr>
              <a:spLocks/>
            </p:cNvSpPr>
            <p:nvPr/>
          </p:nvSpPr>
          <p:spPr bwMode="auto">
            <a:xfrm>
              <a:off x="5990258" y="5740889"/>
              <a:ext cx="272410" cy="593369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8" y="7"/>
                </a:cxn>
                <a:cxn ang="0">
                  <a:pos x="21" y="21"/>
                </a:cxn>
              </a:cxnLst>
              <a:rect l="0" t="0" r="r" b="b"/>
              <a:pathLst>
                <a:path w="174" h="605">
                  <a:moveTo>
                    <a:pt x="21" y="21"/>
                  </a:moveTo>
                  <a:cubicBezTo>
                    <a:pt x="151" y="162"/>
                    <a:pt x="174" y="401"/>
                    <a:pt x="147" y="605"/>
                  </a:cubicBezTo>
                  <a:cubicBezTo>
                    <a:pt x="148" y="600"/>
                    <a:pt x="128" y="590"/>
                    <a:pt x="128" y="585"/>
                  </a:cubicBezTo>
                  <a:cubicBezTo>
                    <a:pt x="154" y="387"/>
                    <a:pt x="134" y="145"/>
                    <a:pt x="8" y="7"/>
                  </a:cubicBezTo>
                  <a:cubicBezTo>
                    <a:pt x="0" y="0"/>
                    <a:pt x="19" y="19"/>
                    <a:pt x="21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8"/>
            <p:cNvSpPr>
              <a:spLocks/>
            </p:cNvSpPr>
            <p:nvPr/>
          </p:nvSpPr>
          <p:spPr bwMode="auto">
            <a:xfrm>
              <a:off x="6034094" y="5678120"/>
              <a:ext cx="270845" cy="593369"/>
            </a:xfrm>
            <a:custGeom>
              <a:avLst/>
              <a:gdLst/>
              <a:ahLst/>
              <a:cxnLst>
                <a:cxn ang="0">
                  <a:pos x="20" y="22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0" y="22"/>
                </a:cxn>
              </a:cxnLst>
              <a:rect l="0" t="0" r="r" b="b"/>
              <a:pathLst>
                <a:path w="173" h="605">
                  <a:moveTo>
                    <a:pt x="20" y="22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3" y="145"/>
                    <a:pt x="7" y="8"/>
                  </a:cubicBezTo>
                  <a:cubicBezTo>
                    <a:pt x="0" y="0"/>
                    <a:pt x="18" y="19"/>
                    <a:pt x="20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9"/>
            <p:cNvSpPr>
              <a:spLocks/>
            </p:cNvSpPr>
            <p:nvPr/>
          </p:nvSpPr>
          <p:spPr bwMode="auto">
            <a:xfrm>
              <a:off x="6079496" y="5623196"/>
              <a:ext cx="123680" cy="716947"/>
            </a:xfrm>
            <a:custGeom>
              <a:avLst/>
              <a:gdLst/>
              <a:ahLst/>
              <a:cxnLst>
                <a:cxn ang="0">
                  <a:pos x="10" y="26"/>
                </a:cxn>
                <a:cxn ang="0">
                  <a:pos x="67" y="731"/>
                </a:cxn>
                <a:cxn ang="0">
                  <a:pos x="58" y="707"/>
                </a:cxn>
                <a:cxn ang="0">
                  <a:pos x="4" y="9"/>
                </a:cxn>
                <a:cxn ang="0">
                  <a:pos x="10" y="26"/>
                </a:cxn>
              </a:cxnLst>
              <a:rect l="0" t="0" r="r" b="b"/>
              <a:pathLst>
                <a:path w="79" h="731">
                  <a:moveTo>
                    <a:pt x="10" y="26"/>
                  </a:moveTo>
                  <a:cubicBezTo>
                    <a:pt x="68" y="196"/>
                    <a:pt x="79" y="485"/>
                    <a:pt x="67" y="731"/>
                  </a:cubicBezTo>
                  <a:cubicBezTo>
                    <a:pt x="67" y="725"/>
                    <a:pt x="58" y="713"/>
                    <a:pt x="58" y="707"/>
                  </a:cubicBezTo>
                  <a:cubicBezTo>
                    <a:pt x="70" y="468"/>
                    <a:pt x="61" y="175"/>
                    <a:pt x="4" y="9"/>
                  </a:cubicBezTo>
                  <a:cubicBezTo>
                    <a:pt x="0" y="0"/>
                    <a:pt x="9" y="23"/>
                    <a:pt x="10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30"/>
            <p:cNvSpPr>
              <a:spLocks/>
            </p:cNvSpPr>
            <p:nvPr/>
          </p:nvSpPr>
          <p:spPr bwMode="auto">
            <a:xfrm>
              <a:off x="5985561" y="5693812"/>
              <a:ext cx="186304" cy="641426"/>
            </a:xfrm>
            <a:custGeom>
              <a:avLst/>
              <a:gdLst/>
              <a:ahLst/>
              <a:cxnLst>
                <a:cxn ang="0">
                  <a:pos x="17" y="27"/>
                </a:cxn>
                <a:cxn ang="0">
                  <a:pos x="58" y="654"/>
                </a:cxn>
                <a:cxn ang="0">
                  <a:pos x="43" y="629"/>
                </a:cxn>
                <a:cxn ang="0">
                  <a:pos x="6" y="10"/>
                </a:cxn>
                <a:cxn ang="0">
                  <a:pos x="17" y="27"/>
                </a:cxn>
              </a:cxnLst>
              <a:rect l="0" t="0" r="r" b="b"/>
              <a:pathLst>
                <a:path w="119" h="654">
                  <a:moveTo>
                    <a:pt x="17" y="27"/>
                  </a:moveTo>
                  <a:cubicBezTo>
                    <a:pt x="119" y="202"/>
                    <a:pt x="110" y="452"/>
                    <a:pt x="58" y="654"/>
                  </a:cubicBezTo>
                  <a:cubicBezTo>
                    <a:pt x="59" y="649"/>
                    <a:pt x="41" y="634"/>
                    <a:pt x="43" y="629"/>
                  </a:cubicBezTo>
                  <a:cubicBezTo>
                    <a:pt x="93" y="433"/>
                    <a:pt x="106" y="180"/>
                    <a:pt x="6" y="10"/>
                  </a:cubicBezTo>
                  <a:cubicBezTo>
                    <a:pt x="0" y="0"/>
                    <a:pt x="15" y="24"/>
                    <a:pt x="17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31"/>
            <p:cNvSpPr>
              <a:spLocks/>
            </p:cNvSpPr>
            <p:nvPr/>
          </p:nvSpPr>
          <p:spPr bwMode="auto">
            <a:xfrm>
              <a:off x="5764815" y="6012564"/>
              <a:ext cx="154992" cy="296194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7" y="11"/>
                </a:cxn>
              </a:cxnLst>
              <a:rect l="0" t="0" r="r" b="b"/>
              <a:pathLst>
                <a:path w="99" h="302">
                  <a:moveTo>
                    <a:pt x="87" y="11"/>
                  </a:moveTo>
                  <a:cubicBezTo>
                    <a:pt x="13" y="81"/>
                    <a:pt x="0" y="200"/>
                    <a:pt x="15" y="302"/>
                  </a:cubicBezTo>
                  <a:cubicBezTo>
                    <a:pt x="15" y="299"/>
                    <a:pt x="26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32"/>
            <p:cNvSpPr>
              <a:spLocks/>
            </p:cNvSpPr>
            <p:nvPr/>
          </p:nvSpPr>
          <p:spPr bwMode="auto">
            <a:xfrm>
              <a:off x="5785167" y="5781101"/>
              <a:ext cx="186304" cy="541388"/>
            </a:xfrm>
            <a:custGeom>
              <a:avLst/>
              <a:gdLst/>
              <a:ahLst/>
              <a:cxnLst>
                <a:cxn ang="0">
                  <a:pos x="16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6" y="23"/>
                </a:cxn>
              </a:cxnLst>
              <a:rect l="0" t="0" r="r" b="b"/>
              <a:pathLst>
                <a:path w="119" h="552">
                  <a:moveTo>
                    <a:pt x="16" y="23"/>
                  </a:moveTo>
                  <a:cubicBezTo>
                    <a:pt x="119" y="170"/>
                    <a:pt x="108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6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33"/>
            <p:cNvSpPr>
              <a:spLocks/>
            </p:cNvSpPr>
            <p:nvPr/>
          </p:nvSpPr>
          <p:spPr bwMode="auto">
            <a:xfrm>
              <a:off x="5540937" y="5708524"/>
              <a:ext cx="223878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6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8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6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34"/>
            <p:cNvSpPr>
              <a:spLocks/>
            </p:cNvSpPr>
            <p:nvPr/>
          </p:nvSpPr>
          <p:spPr bwMode="auto">
            <a:xfrm>
              <a:off x="5747594" y="5822293"/>
              <a:ext cx="154992" cy="523734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83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1" y="19"/>
                </a:cxn>
              </a:cxnLst>
              <a:rect l="0" t="0" r="r" b="b"/>
              <a:pathLst>
                <a:path w="99" h="534">
                  <a:moveTo>
                    <a:pt x="11" y="19"/>
                  </a:moveTo>
                  <a:cubicBezTo>
                    <a:pt x="85" y="143"/>
                    <a:pt x="99" y="354"/>
                    <a:pt x="83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35"/>
            <p:cNvSpPr>
              <a:spLocks/>
            </p:cNvSpPr>
            <p:nvPr/>
          </p:nvSpPr>
          <p:spPr bwMode="auto">
            <a:xfrm>
              <a:off x="5483011" y="5862505"/>
              <a:ext cx="234836" cy="467830"/>
            </a:xfrm>
            <a:custGeom>
              <a:avLst/>
              <a:gdLst/>
              <a:ahLst/>
              <a:cxnLst>
                <a:cxn ang="0">
                  <a:pos x="20" y="19"/>
                </a:cxn>
                <a:cxn ang="0">
                  <a:pos x="72" y="477"/>
                </a:cxn>
                <a:cxn ang="0">
                  <a:pos x="53" y="459"/>
                </a:cxn>
                <a:cxn ang="0">
                  <a:pos x="7" y="7"/>
                </a:cxn>
                <a:cxn ang="0">
                  <a:pos x="20" y="19"/>
                </a:cxn>
              </a:cxnLst>
              <a:rect l="0" t="0" r="r" b="b"/>
              <a:pathLst>
                <a:path w="150" h="477">
                  <a:moveTo>
                    <a:pt x="20" y="19"/>
                  </a:moveTo>
                  <a:cubicBezTo>
                    <a:pt x="150" y="147"/>
                    <a:pt x="138" y="329"/>
                    <a:pt x="72" y="477"/>
                  </a:cubicBezTo>
                  <a:cubicBezTo>
                    <a:pt x="74" y="473"/>
                    <a:pt x="52" y="462"/>
                    <a:pt x="53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6"/>
            <p:cNvSpPr>
              <a:spLocks/>
            </p:cNvSpPr>
            <p:nvPr/>
          </p:nvSpPr>
          <p:spPr bwMode="auto">
            <a:xfrm>
              <a:off x="5885364" y="5760504"/>
              <a:ext cx="186304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3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59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3" y="8"/>
                  </a:cubicBezTo>
                  <a:cubicBezTo>
                    <a:pt x="119" y="0"/>
                    <a:pt x="104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37"/>
            <p:cNvSpPr>
              <a:spLocks/>
            </p:cNvSpPr>
            <p:nvPr/>
          </p:nvSpPr>
          <p:spPr bwMode="auto">
            <a:xfrm>
              <a:off x="5226256" y="5732062"/>
              <a:ext cx="272411" cy="510984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6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38"/>
            <p:cNvSpPr>
              <a:spLocks/>
            </p:cNvSpPr>
            <p:nvPr/>
          </p:nvSpPr>
          <p:spPr bwMode="auto">
            <a:xfrm>
              <a:off x="5559724" y="5924294"/>
              <a:ext cx="250493" cy="432522"/>
            </a:xfrm>
            <a:custGeom>
              <a:avLst/>
              <a:gdLst/>
              <a:ahLst/>
              <a:cxnLst>
                <a:cxn ang="0">
                  <a:pos x="141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1" y="15"/>
                </a:cxn>
              </a:cxnLst>
              <a:rect l="0" t="0" r="r" b="b"/>
              <a:pathLst>
                <a:path w="160" h="441">
                  <a:moveTo>
                    <a:pt x="141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3" y="14"/>
                    <a:pt x="141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39"/>
            <p:cNvSpPr>
              <a:spLocks/>
            </p:cNvSpPr>
            <p:nvPr/>
          </p:nvSpPr>
          <p:spPr bwMode="auto">
            <a:xfrm>
              <a:off x="5467355" y="5810524"/>
              <a:ext cx="112722" cy="523733"/>
            </a:xfrm>
            <a:custGeom>
              <a:avLst/>
              <a:gdLst/>
              <a:ahLst/>
              <a:cxnLst>
                <a:cxn ang="0">
                  <a:pos x="63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3" y="19"/>
                </a:cxn>
              </a:cxnLst>
              <a:rect l="0" t="0" r="r" b="b"/>
              <a:pathLst>
                <a:path w="72" h="534">
                  <a:moveTo>
                    <a:pt x="63" y="19"/>
                  </a:moveTo>
                  <a:cubicBezTo>
                    <a:pt x="9" y="143"/>
                    <a:pt x="0" y="354"/>
                    <a:pt x="11" y="534"/>
                  </a:cubicBezTo>
                  <a:cubicBezTo>
                    <a:pt x="10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40"/>
            <p:cNvSpPr>
              <a:spLocks/>
            </p:cNvSpPr>
            <p:nvPr/>
          </p:nvSpPr>
          <p:spPr bwMode="auto">
            <a:xfrm>
              <a:off x="5241912" y="5862505"/>
              <a:ext cx="170648" cy="467830"/>
            </a:xfrm>
            <a:custGeom>
              <a:avLst/>
              <a:gdLst/>
              <a:ahLst/>
              <a:cxnLst>
                <a:cxn ang="0">
                  <a:pos x="94" y="20"/>
                </a:cxn>
                <a:cxn ang="0">
                  <a:pos x="56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4" y="20"/>
                </a:cxn>
              </a:cxnLst>
              <a:rect l="0" t="0" r="r" b="b"/>
              <a:pathLst>
                <a:path w="109" h="477">
                  <a:moveTo>
                    <a:pt x="94" y="20"/>
                  </a:moveTo>
                  <a:cubicBezTo>
                    <a:pt x="0" y="147"/>
                    <a:pt x="8" y="329"/>
                    <a:pt x="56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09" y="0"/>
                    <a:pt x="96" y="17"/>
                    <a:pt x="94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41"/>
            <p:cNvSpPr>
              <a:spLocks/>
            </p:cNvSpPr>
            <p:nvPr/>
          </p:nvSpPr>
          <p:spPr bwMode="auto">
            <a:xfrm>
              <a:off x="5301404" y="5839947"/>
              <a:ext cx="252058" cy="433503"/>
            </a:xfrm>
            <a:custGeom>
              <a:avLst/>
              <a:gdLst/>
              <a:ahLst/>
              <a:cxnLst>
                <a:cxn ang="0">
                  <a:pos x="142" y="16"/>
                </a:cxn>
                <a:cxn ang="0">
                  <a:pos x="25" y="442"/>
                </a:cxn>
                <a:cxn ang="0">
                  <a:pos x="43" y="427"/>
                </a:cxn>
                <a:cxn ang="0">
                  <a:pos x="154" y="6"/>
                </a:cxn>
                <a:cxn ang="0">
                  <a:pos x="142" y="16"/>
                </a:cxn>
              </a:cxnLst>
              <a:rect l="0" t="0" r="r" b="b"/>
              <a:pathLst>
                <a:path w="161" h="442">
                  <a:moveTo>
                    <a:pt x="142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5" y="438"/>
                    <a:pt x="43" y="431"/>
                    <a:pt x="43" y="427"/>
                  </a:cubicBezTo>
                  <a:cubicBezTo>
                    <a:pt x="19" y="283"/>
                    <a:pt x="37" y="106"/>
                    <a:pt x="154" y="6"/>
                  </a:cubicBezTo>
                  <a:cubicBezTo>
                    <a:pt x="161" y="0"/>
                    <a:pt x="144" y="14"/>
                    <a:pt x="142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42"/>
            <p:cNvSpPr>
              <a:spLocks/>
            </p:cNvSpPr>
            <p:nvPr/>
          </p:nvSpPr>
          <p:spPr bwMode="auto">
            <a:xfrm>
              <a:off x="5802389" y="5816409"/>
              <a:ext cx="112721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43"/>
            <p:cNvSpPr>
              <a:spLocks/>
            </p:cNvSpPr>
            <p:nvPr/>
          </p:nvSpPr>
          <p:spPr bwMode="auto">
            <a:xfrm>
              <a:off x="5816479" y="5868390"/>
              <a:ext cx="172213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44"/>
            <p:cNvSpPr>
              <a:spLocks/>
            </p:cNvSpPr>
            <p:nvPr/>
          </p:nvSpPr>
          <p:spPr bwMode="auto">
            <a:xfrm>
              <a:off x="5351503" y="5737947"/>
              <a:ext cx="197262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45"/>
            <p:cNvSpPr>
              <a:spLocks/>
            </p:cNvSpPr>
            <p:nvPr/>
          </p:nvSpPr>
          <p:spPr bwMode="auto">
            <a:xfrm>
              <a:off x="5695930" y="5651639"/>
              <a:ext cx="320943" cy="674772"/>
            </a:xfrm>
            <a:custGeom>
              <a:avLst/>
              <a:gdLst/>
              <a:ahLst/>
              <a:cxnLst>
                <a:cxn ang="0">
                  <a:pos x="177" y="28"/>
                </a:cxn>
                <a:cxn ang="0">
                  <a:pos x="98" y="688"/>
                </a:cxn>
                <a:cxn ang="0">
                  <a:pos x="124" y="662"/>
                </a:cxn>
                <a:cxn ang="0">
                  <a:pos x="196" y="10"/>
                </a:cxn>
                <a:cxn ang="0">
                  <a:pos x="177" y="28"/>
                </a:cxn>
              </a:cxnLst>
              <a:rect l="0" t="0" r="r" b="b"/>
              <a:pathLst>
                <a:path w="205" h="688">
                  <a:moveTo>
                    <a:pt x="177" y="28"/>
                  </a:moveTo>
                  <a:cubicBezTo>
                    <a:pt x="0" y="213"/>
                    <a:pt x="13" y="476"/>
                    <a:pt x="98" y="688"/>
                  </a:cubicBezTo>
                  <a:cubicBezTo>
                    <a:pt x="96" y="683"/>
                    <a:pt x="126" y="667"/>
                    <a:pt x="124" y="662"/>
                  </a:cubicBezTo>
                  <a:cubicBezTo>
                    <a:pt x="41" y="456"/>
                    <a:pt x="23" y="190"/>
                    <a:pt x="196" y="10"/>
                  </a:cubicBezTo>
                  <a:cubicBezTo>
                    <a:pt x="205" y="0"/>
                    <a:pt x="180" y="25"/>
                    <a:pt x="177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46"/>
            <p:cNvSpPr>
              <a:spLocks/>
            </p:cNvSpPr>
            <p:nvPr/>
          </p:nvSpPr>
          <p:spPr bwMode="auto">
            <a:xfrm>
              <a:off x="5606692" y="5637908"/>
              <a:ext cx="198828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7"/>
                </a:cxn>
                <a:cxn ang="0">
                  <a:pos x="15" y="21"/>
                </a:cxn>
              </a:cxnLst>
              <a:rect l="0" t="0" r="r" b="b"/>
              <a:pathLst>
                <a:path w="127" h="605">
                  <a:moveTo>
                    <a:pt x="15" y="21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7"/>
                    <a:pt x="98" y="145"/>
                    <a:pt x="6" y="7"/>
                  </a:cubicBezTo>
                  <a:cubicBezTo>
                    <a:pt x="0" y="0"/>
                    <a:pt x="14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47"/>
            <p:cNvSpPr>
              <a:spLocks/>
            </p:cNvSpPr>
            <p:nvPr/>
          </p:nvSpPr>
          <p:spPr bwMode="auto">
            <a:xfrm>
              <a:off x="5337413" y="5632023"/>
              <a:ext cx="30685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6" h="722">
                  <a:moveTo>
                    <a:pt x="23" y="26"/>
                  </a:moveTo>
                  <a:cubicBezTo>
                    <a:pt x="170" y="194"/>
                    <a:pt x="196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1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48"/>
            <p:cNvSpPr>
              <a:spLocks/>
            </p:cNvSpPr>
            <p:nvPr/>
          </p:nvSpPr>
          <p:spPr bwMode="auto">
            <a:xfrm>
              <a:off x="5315494" y="5693812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7" y="433"/>
                    <a:pt x="77" y="180"/>
                    <a:pt x="4" y="10"/>
                  </a:cubicBezTo>
                  <a:cubicBezTo>
                    <a:pt x="0" y="0"/>
                    <a:pt x="10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49"/>
            <p:cNvSpPr>
              <a:spLocks/>
            </p:cNvSpPr>
            <p:nvPr/>
          </p:nvSpPr>
          <p:spPr bwMode="auto">
            <a:xfrm>
              <a:off x="5154240" y="6012564"/>
              <a:ext cx="112721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6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50"/>
            <p:cNvSpPr>
              <a:spLocks/>
            </p:cNvSpPr>
            <p:nvPr/>
          </p:nvSpPr>
          <p:spPr bwMode="auto">
            <a:xfrm>
              <a:off x="5169895" y="5781101"/>
              <a:ext cx="134640" cy="541388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1" y="23"/>
                </a:cxn>
              </a:cxnLst>
              <a:rect l="0" t="0" r="r" b="b"/>
              <a:pathLst>
                <a:path w="86" h="552">
                  <a:moveTo>
                    <a:pt x="11" y="23"/>
                  </a:moveTo>
                  <a:cubicBezTo>
                    <a:pt x="86" y="170"/>
                    <a:pt x="78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6" y="366"/>
                    <a:pt x="76" y="152"/>
                    <a:pt x="4" y="8"/>
                  </a:cubicBezTo>
                  <a:cubicBezTo>
                    <a:pt x="0" y="0"/>
                    <a:pt x="10" y="21"/>
                    <a:pt x="1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51"/>
            <p:cNvSpPr>
              <a:spLocks/>
            </p:cNvSpPr>
            <p:nvPr/>
          </p:nvSpPr>
          <p:spPr bwMode="auto">
            <a:xfrm>
              <a:off x="4991420" y="5651639"/>
              <a:ext cx="198828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3" y="585"/>
                  </a:cubicBezTo>
                  <a:cubicBezTo>
                    <a:pt x="112" y="388"/>
                    <a:pt x="98" y="145"/>
                    <a:pt x="5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52"/>
            <p:cNvSpPr>
              <a:spLocks/>
            </p:cNvSpPr>
            <p:nvPr/>
          </p:nvSpPr>
          <p:spPr bwMode="auto">
            <a:xfrm>
              <a:off x="5141715" y="5822293"/>
              <a:ext cx="112722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5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3"/>
            <p:cNvSpPr>
              <a:spLocks/>
            </p:cNvSpPr>
            <p:nvPr/>
          </p:nvSpPr>
          <p:spPr bwMode="auto">
            <a:xfrm>
              <a:off x="4949149" y="5862505"/>
              <a:ext cx="170648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2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09" h="477">
                  <a:moveTo>
                    <a:pt x="15" y="20"/>
                  </a:moveTo>
                  <a:cubicBezTo>
                    <a:pt x="109" y="147"/>
                    <a:pt x="100" y="329"/>
                    <a:pt x="52" y="477"/>
                  </a:cubicBezTo>
                  <a:cubicBezTo>
                    <a:pt x="54" y="473"/>
                    <a:pt x="37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54"/>
            <p:cNvSpPr>
              <a:spLocks/>
            </p:cNvSpPr>
            <p:nvPr/>
          </p:nvSpPr>
          <p:spPr bwMode="auto">
            <a:xfrm>
              <a:off x="5241912" y="576050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3" y="590"/>
                    <a:pt x="56" y="576"/>
                    <a:pt x="55" y="572"/>
                  </a:cubicBezTo>
                  <a:cubicBezTo>
                    <a:pt x="19" y="394"/>
                    <a:pt x="9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5"/>
            <p:cNvSpPr>
              <a:spLocks/>
            </p:cNvSpPr>
            <p:nvPr/>
          </p:nvSpPr>
          <p:spPr bwMode="auto">
            <a:xfrm>
              <a:off x="5074395" y="5649677"/>
              <a:ext cx="198828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7" y="0"/>
                    <a:pt x="113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6"/>
            <p:cNvSpPr>
              <a:spLocks/>
            </p:cNvSpPr>
            <p:nvPr/>
          </p:nvSpPr>
          <p:spPr bwMode="auto">
            <a:xfrm>
              <a:off x="6555431" y="5731081"/>
              <a:ext cx="272410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7"/>
            <p:cNvSpPr>
              <a:spLocks/>
            </p:cNvSpPr>
            <p:nvPr/>
          </p:nvSpPr>
          <p:spPr bwMode="auto">
            <a:xfrm>
              <a:off x="6571087" y="5861524"/>
              <a:ext cx="172213" cy="467829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8"/>
            <p:cNvSpPr>
              <a:spLocks/>
            </p:cNvSpPr>
            <p:nvPr/>
          </p:nvSpPr>
          <p:spPr bwMode="auto">
            <a:xfrm>
              <a:off x="6632144" y="5838967"/>
              <a:ext cx="250493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4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4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6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9"/>
            <p:cNvSpPr>
              <a:spLocks/>
            </p:cNvSpPr>
            <p:nvPr/>
          </p:nvSpPr>
          <p:spPr bwMode="auto">
            <a:xfrm>
              <a:off x="6644669" y="5692831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60"/>
            <p:cNvSpPr>
              <a:spLocks/>
            </p:cNvSpPr>
            <p:nvPr/>
          </p:nvSpPr>
          <p:spPr bwMode="auto">
            <a:xfrm>
              <a:off x="6483415" y="6011583"/>
              <a:ext cx="112721" cy="296195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61"/>
            <p:cNvSpPr>
              <a:spLocks/>
            </p:cNvSpPr>
            <p:nvPr/>
          </p:nvSpPr>
          <p:spPr bwMode="auto">
            <a:xfrm>
              <a:off x="6499070" y="5780120"/>
              <a:ext cx="134640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62"/>
            <p:cNvSpPr>
              <a:spLocks/>
            </p:cNvSpPr>
            <p:nvPr/>
          </p:nvSpPr>
          <p:spPr bwMode="auto">
            <a:xfrm>
              <a:off x="6320595" y="5650657"/>
              <a:ext cx="198828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8"/>
                    <a:pt x="98" y="145"/>
                    <a:pt x="6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63"/>
            <p:cNvSpPr>
              <a:spLocks/>
            </p:cNvSpPr>
            <p:nvPr/>
          </p:nvSpPr>
          <p:spPr bwMode="auto">
            <a:xfrm>
              <a:off x="6470890" y="5821313"/>
              <a:ext cx="112721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64"/>
            <p:cNvSpPr>
              <a:spLocks/>
            </p:cNvSpPr>
            <p:nvPr/>
          </p:nvSpPr>
          <p:spPr bwMode="auto">
            <a:xfrm>
              <a:off x="6278324" y="5861524"/>
              <a:ext cx="172213" cy="467829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65"/>
            <p:cNvSpPr>
              <a:spLocks/>
            </p:cNvSpPr>
            <p:nvPr/>
          </p:nvSpPr>
          <p:spPr bwMode="auto">
            <a:xfrm>
              <a:off x="6571087" y="575952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66"/>
            <p:cNvSpPr>
              <a:spLocks/>
            </p:cNvSpPr>
            <p:nvPr/>
          </p:nvSpPr>
          <p:spPr bwMode="auto">
            <a:xfrm>
              <a:off x="6403570" y="5648697"/>
              <a:ext cx="198828" cy="593368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67"/>
            <p:cNvSpPr>
              <a:spLocks/>
            </p:cNvSpPr>
            <p:nvPr/>
          </p:nvSpPr>
          <p:spPr bwMode="auto">
            <a:xfrm>
              <a:off x="4720575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68"/>
            <p:cNvSpPr>
              <a:spLocks/>
            </p:cNvSpPr>
            <p:nvPr/>
          </p:nvSpPr>
          <p:spPr bwMode="auto">
            <a:xfrm>
              <a:off x="4847387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69"/>
            <p:cNvSpPr>
              <a:spLocks/>
            </p:cNvSpPr>
            <p:nvPr/>
          </p:nvSpPr>
          <p:spPr bwMode="auto">
            <a:xfrm>
              <a:off x="4997682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70"/>
            <p:cNvSpPr>
              <a:spLocks/>
            </p:cNvSpPr>
            <p:nvPr/>
          </p:nvSpPr>
          <p:spPr bwMode="auto">
            <a:xfrm>
              <a:off x="4870871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71"/>
            <p:cNvSpPr>
              <a:spLocks/>
            </p:cNvSpPr>
            <p:nvPr/>
          </p:nvSpPr>
          <p:spPr bwMode="auto">
            <a:xfrm>
              <a:off x="4805116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72"/>
            <p:cNvSpPr>
              <a:spLocks/>
            </p:cNvSpPr>
            <p:nvPr/>
          </p:nvSpPr>
          <p:spPr bwMode="auto">
            <a:xfrm>
              <a:off x="4739362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73"/>
            <p:cNvSpPr>
              <a:spLocks/>
            </p:cNvSpPr>
            <p:nvPr/>
          </p:nvSpPr>
          <p:spPr bwMode="auto">
            <a:xfrm>
              <a:off x="4903747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74"/>
            <p:cNvSpPr>
              <a:spLocks/>
            </p:cNvSpPr>
            <p:nvPr/>
          </p:nvSpPr>
          <p:spPr bwMode="auto">
            <a:xfrm>
              <a:off x="4875567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75"/>
            <p:cNvSpPr>
              <a:spLocks/>
            </p:cNvSpPr>
            <p:nvPr/>
          </p:nvSpPr>
          <p:spPr bwMode="auto">
            <a:xfrm>
              <a:off x="4942887" y="5888986"/>
              <a:ext cx="81410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76"/>
            <p:cNvSpPr>
              <a:spLocks/>
            </p:cNvSpPr>
            <p:nvPr/>
          </p:nvSpPr>
          <p:spPr bwMode="auto">
            <a:xfrm>
              <a:off x="4963239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77"/>
            <p:cNvSpPr>
              <a:spLocks/>
            </p:cNvSpPr>
            <p:nvPr/>
          </p:nvSpPr>
          <p:spPr bwMode="auto">
            <a:xfrm>
              <a:off x="5129191" y="6167525"/>
              <a:ext cx="103328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78"/>
            <p:cNvSpPr>
              <a:spLocks/>
            </p:cNvSpPr>
            <p:nvPr/>
          </p:nvSpPr>
          <p:spPr bwMode="auto">
            <a:xfrm>
              <a:off x="5096314" y="6005698"/>
              <a:ext cx="122114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79"/>
            <p:cNvSpPr>
              <a:spLocks/>
            </p:cNvSpPr>
            <p:nvPr/>
          </p:nvSpPr>
          <p:spPr bwMode="auto">
            <a:xfrm>
              <a:off x="5232519" y="5965486"/>
              <a:ext cx="147164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6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80"/>
            <p:cNvSpPr>
              <a:spLocks/>
            </p:cNvSpPr>
            <p:nvPr/>
          </p:nvSpPr>
          <p:spPr bwMode="auto">
            <a:xfrm>
              <a:off x="5141715" y="6017468"/>
              <a:ext cx="101763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81"/>
            <p:cNvSpPr>
              <a:spLocks/>
            </p:cNvSpPr>
            <p:nvPr/>
          </p:nvSpPr>
          <p:spPr bwMode="auto">
            <a:xfrm>
              <a:off x="5262265" y="6053756"/>
              <a:ext cx="156557" cy="308944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82"/>
            <p:cNvSpPr>
              <a:spLocks/>
            </p:cNvSpPr>
            <p:nvPr/>
          </p:nvSpPr>
          <p:spPr bwMode="auto">
            <a:xfrm>
              <a:off x="5028994" y="5978237"/>
              <a:ext cx="123680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83"/>
            <p:cNvSpPr>
              <a:spLocks/>
            </p:cNvSpPr>
            <p:nvPr/>
          </p:nvSpPr>
          <p:spPr bwMode="auto">
            <a:xfrm>
              <a:off x="5407863" y="6025314"/>
              <a:ext cx="178476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84"/>
            <p:cNvSpPr>
              <a:spLocks/>
            </p:cNvSpPr>
            <p:nvPr/>
          </p:nvSpPr>
          <p:spPr bwMode="auto">
            <a:xfrm>
              <a:off x="5201207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85"/>
            <p:cNvSpPr>
              <a:spLocks/>
            </p:cNvSpPr>
            <p:nvPr/>
          </p:nvSpPr>
          <p:spPr bwMode="auto">
            <a:xfrm>
              <a:off x="5354634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1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1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86"/>
            <p:cNvSpPr>
              <a:spLocks/>
            </p:cNvSpPr>
            <p:nvPr/>
          </p:nvSpPr>
          <p:spPr bwMode="auto">
            <a:xfrm>
              <a:off x="5464224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87"/>
            <p:cNvSpPr>
              <a:spLocks/>
            </p:cNvSpPr>
            <p:nvPr/>
          </p:nvSpPr>
          <p:spPr bwMode="auto">
            <a:xfrm>
              <a:off x="5371855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88"/>
            <p:cNvSpPr>
              <a:spLocks/>
            </p:cNvSpPr>
            <p:nvPr/>
          </p:nvSpPr>
          <p:spPr bwMode="auto">
            <a:xfrm>
              <a:off x="5132322" y="6017468"/>
              <a:ext cx="75147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89"/>
            <p:cNvSpPr>
              <a:spLocks/>
            </p:cNvSpPr>
            <p:nvPr/>
          </p:nvSpPr>
          <p:spPr bwMode="auto">
            <a:xfrm>
              <a:off x="5083789" y="6053756"/>
              <a:ext cx="114287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90"/>
            <p:cNvSpPr>
              <a:spLocks/>
            </p:cNvSpPr>
            <p:nvPr/>
          </p:nvSpPr>
          <p:spPr bwMode="auto">
            <a:xfrm>
              <a:off x="5374986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91"/>
            <p:cNvSpPr>
              <a:spLocks/>
            </p:cNvSpPr>
            <p:nvPr/>
          </p:nvSpPr>
          <p:spPr bwMode="auto">
            <a:xfrm>
              <a:off x="5065002" y="5917429"/>
              <a:ext cx="211353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92"/>
            <p:cNvSpPr>
              <a:spLocks/>
            </p:cNvSpPr>
            <p:nvPr/>
          </p:nvSpPr>
          <p:spPr bwMode="auto">
            <a:xfrm>
              <a:off x="5205904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93"/>
            <p:cNvSpPr>
              <a:spLocks/>
            </p:cNvSpPr>
            <p:nvPr/>
          </p:nvSpPr>
          <p:spPr bwMode="auto">
            <a:xfrm>
              <a:off x="5310797" y="5894871"/>
              <a:ext cx="203525" cy="46782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94"/>
            <p:cNvSpPr>
              <a:spLocks/>
            </p:cNvSpPr>
            <p:nvPr/>
          </p:nvSpPr>
          <p:spPr bwMode="auto">
            <a:xfrm>
              <a:off x="5439175" y="5939986"/>
              <a:ext cx="89237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95"/>
            <p:cNvSpPr>
              <a:spLocks/>
            </p:cNvSpPr>
            <p:nvPr/>
          </p:nvSpPr>
          <p:spPr bwMode="auto">
            <a:xfrm>
              <a:off x="5559724" y="6167525"/>
              <a:ext cx="7514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96"/>
            <p:cNvSpPr>
              <a:spLocks/>
            </p:cNvSpPr>
            <p:nvPr/>
          </p:nvSpPr>
          <p:spPr bwMode="auto">
            <a:xfrm>
              <a:off x="5536240" y="6005698"/>
              <a:ext cx="87673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6" h="364">
                  <a:moveTo>
                    <a:pt x="49" y="15"/>
                  </a:moveTo>
                  <a:cubicBezTo>
                    <a:pt x="0" y="112"/>
                    <a:pt x="4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6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97"/>
            <p:cNvSpPr>
              <a:spLocks/>
            </p:cNvSpPr>
            <p:nvPr/>
          </p:nvSpPr>
          <p:spPr bwMode="auto">
            <a:xfrm>
              <a:off x="5611388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98"/>
            <p:cNvSpPr>
              <a:spLocks/>
            </p:cNvSpPr>
            <p:nvPr/>
          </p:nvSpPr>
          <p:spPr bwMode="auto">
            <a:xfrm>
              <a:off x="5569118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99"/>
            <p:cNvSpPr>
              <a:spLocks/>
            </p:cNvSpPr>
            <p:nvPr/>
          </p:nvSpPr>
          <p:spPr bwMode="auto">
            <a:xfrm>
              <a:off x="5656790" y="6053756"/>
              <a:ext cx="112721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2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2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00"/>
            <p:cNvSpPr>
              <a:spLocks/>
            </p:cNvSpPr>
            <p:nvPr/>
          </p:nvSpPr>
          <p:spPr bwMode="auto">
            <a:xfrm>
              <a:off x="5487707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0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0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01"/>
            <p:cNvSpPr>
              <a:spLocks/>
            </p:cNvSpPr>
            <p:nvPr/>
          </p:nvSpPr>
          <p:spPr bwMode="auto">
            <a:xfrm>
              <a:off x="5556593" y="5971371"/>
              <a:ext cx="1299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02"/>
            <p:cNvSpPr>
              <a:spLocks/>
            </p:cNvSpPr>
            <p:nvPr/>
          </p:nvSpPr>
          <p:spPr bwMode="auto">
            <a:xfrm>
              <a:off x="4531140" y="6025314"/>
              <a:ext cx="178476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4" h="344">
                  <a:moveTo>
                    <a:pt x="14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03"/>
            <p:cNvSpPr>
              <a:spLocks/>
            </p:cNvSpPr>
            <p:nvPr/>
          </p:nvSpPr>
          <p:spPr bwMode="auto">
            <a:xfrm>
              <a:off x="4587501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04"/>
            <p:cNvSpPr>
              <a:spLocks/>
            </p:cNvSpPr>
            <p:nvPr/>
          </p:nvSpPr>
          <p:spPr bwMode="auto">
            <a:xfrm>
              <a:off x="4495132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05"/>
            <p:cNvSpPr>
              <a:spLocks/>
            </p:cNvSpPr>
            <p:nvPr/>
          </p:nvSpPr>
          <p:spPr bwMode="auto">
            <a:xfrm>
              <a:off x="4562452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06"/>
            <p:cNvSpPr>
              <a:spLocks/>
            </p:cNvSpPr>
            <p:nvPr/>
          </p:nvSpPr>
          <p:spPr bwMode="auto">
            <a:xfrm>
              <a:off x="4683001" y="6167525"/>
              <a:ext cx="75148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07"/>
            <p:cNvSpPr>
              <a:spLocks/>
            </p:cNvSpPr>
            <p:nvPr/>
          </p:nvSpPr>
          <p:spPr bwMode="auto">
            <a:xfrm>
              <a:off x="4659517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08"/>
            <p:cNvSpPr>
              <a:spLocks/>
            </p:cNvSpPr>
            <p:nvPr/>
          </p:nvSpPr>
          <p:spPr bwMode="auto">
            <a:xfrm>
              <a:off x="4734665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09"/>
            <p:cNvSpPr>
              <a:spLocks/>
            </p:cNvSpPr>
            <p:nvPr/>
          </p:nvSpPr>
          <p:spPr bwMode="auto">
            <a:xfrm>
              <a:off x="4692395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10"/>
            <p:cNvSpPr>
              <a:spLocks/>
            </p:cNvSpPr>
            <p:nvPr/>
          </p:nvSpPr>
          <p:spPr bwMode="auto">
            <a:xfrm>
              <a:off x="4780067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11"/>
            <p:cNvSpPr>
              <a:spLocks/>
            </p:cNvSpPr>
            <p:nvPr/>
          </p:nvSpPr>
          <p:spPr bwMode="auto">
            <a:xfrm>
              <a:off x="4610984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12"/>
            <p:cNvSpPr>
              <a:spLocks/>
            </p:cNvSpPr>
            <p:nvPr/>
          </p:nvSpPr>
          <p:spPr bwMode="auto">
            <a:xfrm>
              <a:off x="4679870" y="5971371"/>
              <a:ext cx="1299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13"/>
            <p:cNvSpPr>
              <a:spLocks/>
            </p:cNvSpPr>
            <p:nvPr/>
          </p:nvSpPr>
          <p:spPr bwMode="auto">
            <a:xfrm>
              <a:off x="3576138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14"/>
            <p:cNvSpPr>
              <a:spLocks/>
            </p:cNvSpPr>
            <p:nvPr/>
          </p:nvSpPr>
          <p:spPr bwMode="auto">
            <a:xfrm>
              <a:off x="3702950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15"/>
            <p:cNvSpPr>
              <a:spLocks/>
            </p:cNvSpPr>
            <p:nvPr/>
          </p:nvSpPr>
          <p:spPr bwMode="auto">
            <a:xfrm>
              <a:off x="3853246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16"/>
            <p:cNvSpPr>
              <a:spLocks/>
            </p:cNvSpPr>
            <p:nvPr/>
          </p:nvSpPr>
          <p:spPr bwMode="auto">
            <a:xfrm>
              <a:off x="3726434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6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17"/>
            <p:cNvSpPr>
              <a:spLocks/>
            </p:cNvSpPr>
            <p:nvPr/>
          </p:nvSpPr>
          <p:spPr bwMode="auto">
            <a:xfrm>
              <a:off x="3660680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18"/>
            <p:cNvSpPr>
              <a:spLocks/>
            </p:cNvSpPr>
            <p:nvPr/>
          </p:nvSpPr>
          <p:spPr bwMode="auto">
            <a:xfrm>
              <a:off x="3594926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19"/>
            <p:cNvSpPr>
              <a:spLocks/>
            </p:cNvSpPr>
            <p:nvPr/>
          </p:nvSpPr>
          <p:spPr bwMode="auto">
            <a:xfrm>
              <a:off x="3759311" y="5971371"/>
              <a:ext cx="178475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20"/>
            <p:cNvSpPr>
              <a:spLocks/>
            </p:cNvSpPr>
            <p:nvPr/>
          </p:nvSpPr>
          <p:spPr bwMode="auto">
            <a:xfrm>
              <a:off x="3731130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21"/>
            <p:cNvSpPr>
              <a:spLocks/>
            </p:cNvSpPr>
            <p:nvPr/>
          </p:nvSpPr>
          <p:spPr bwMode="auto">
            <a:xfrm>
              <a:off x="3798451" y="5888986"/>
              <a:ext cx="81409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22"/>
            <p:cNvSpPr>
              <a:spLocks/>
            </p:cNvSpPr>
            <p:nvPr/>
          </p:nvSpPr>
          <p:spPr bwMode="auto">
            <a:xfrm>
              <a:off x="3818803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23"/>
            <p:cNvSpPr>
              <a:spLocks/>
            </p:cNvSpPr>
            <p:nvPr/>
          </p:nvSpPr>
          <p:spPr bwMode="auto">
            <a:xfrm>
              <a:off x="3984754" y="6167525"/>
              <a:ext cx="103328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24"/>
            <p:cNvSpPr>
              <a:spLocks/>
            </p:cNvSpPr>
            <p:nvPr/>
          </p:nvSpPr>
          <p:spPr bwMode="auto">
            <a:xfrm>
              <a:off x="3951877" y="6005698"/>
              <a:ext cx="122115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25"/>
            <p:cNvSpPr>
              <a:spLocks/>
            </p:cNvSpPr>
            <p:nvPr/>
          </p:nvSpPr>
          <p:spPr bwMode="auto">
            <a:xfrm>
              <a:off x="4088082" y="5965486"/>
              <a:ext cx="147164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7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26"/>
            <p:cNvSpPr>
              <a:spLocks/>
            </p:cNvSpPr>
            <p:nvPr/>
          </p:nvSpPr>
          <p:spPr bwMode="auto">
            <a:xfrm>
              <a:off x="3997279" y="6017468"/>
              <a:ext cx="101762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27"/>
            <p:cNvSpPr>
              <a:spLocks/>
            </p:cNvSpPr>
            <p:nvPr/>
          </p:nvSpPr>
          <p:spPr bwMode="auto">
            <a:xfrm>
              <a:off x="4117828" y="6053756"/>
              <a:ext cx="156558" cy="308944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28"/>
            <p:cNvSpPr>
              <a:spLocks/>
            </p:cNvSpPr>
            <p:nvPr/>
          </p:nvSpPr>
          <p:spPr bwMode="auto">
            <a:xfrm>
              <a:off x="3884557" y="5978237"/>
              <a:ext cx="123681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29"/>
            <p:cNvSpPr>
              <a:spLocks/>
            </p:cNvSpPr>
            <p:nvPr/>
          </p:nvSpPr>
          <p:spPr bwMode="auto">
            <a:xfrm>
              <a:off x="4263427" y="6025314"/>
              <a:ext cx="178475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30"/>
            <p:cNvSpPr>
              <a:spLocks/>
            </p:cNvSpPr>
            <p:nvPr/>
          </p:nvSpPr>
          <p:spPr bwMode="auto">
            <a:xfrm>
              <a:off x="4056771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31"/>
            <p:cNvSpPr>
              <a:spLocks/>
            </p:cNvSpPr>
            <p:nvPr/>
          </p:nvSpPr>
          <p:spPr bwMode="auto">
            <a:xfrm>
              <a:off x="4210197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32"/>
            <p:cNvSpPr>
              <a:spLocks/>
            </p:cNvSpPr>
            <p:nvPr/>
          </p:nvSpPr>
          <p:spPr bwMode="auto">
            <a:xfrm>
              <a:off x="4319788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33"/>
            <p:cNvSpPr>
              <a:spLocks/>
            </p:cNvSpPr>
            <p:nvPr/>
          </p:nvSpPr>
          <p:spPr bwMode="auto">
            <a:xfrm>
              <a:off x="4227418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34"/>
            <p:cNvSpPr>
              <a:spLocks/>
            </p:cNvSpPr>
            <p:nvPr/>
          </p:nvSpPr>
          <p:spPr bwMode="auto">
            <a:xfrm>
              <a:off x="3987885" y="6017468"/>
              <a:ext cx="7514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35"/>
            <p:cNvSpPr>
              <a:spLocks/>
            </p:cNvSpPr>
            <p:nvPr/>
          </p:nvSpPr>
          <p:spPr bwMode="auto">
            <a:xfrm>
              <a:off x="3939352" y="6053756"/>
              <a:ext cx="114288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36"/>
            <p:cNvSpPr>
              <a:spLocks/>
            </p:cNvSpPr>
            <p:nvPr/>
          </p:nvSpPr>
          <p:spPr bwMode="auto">
            <a:xfrm>
              <a:off x="4230549" y="5971371"/>
              <a:ext cx="12994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37"/>
            <p:cNvSpPr>
              <a:spLocks/>
            </p:cNvSpPr>
            <p:nvPr/>
          </p:nvSpPr>
          <p:spPr bwMode="auto">
            <a:xfrm>
              <a:off x="3920565" y="5917429"/>
              <a:ext cx="211353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38"/>
            <p:cNvSpPr>
              <a:spLocks/>
            </p:cNvSpPr>
            <p:nvPr/>
          </p:nvSpPr>
          <p:spPr bwMode="auto">
            <a:xfrm>
              <a:off x="4061467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39"/>
            <p:cNvSpPr>
              <a:spLocks/>
            </p:cNvSpPr>
            <p:nvPr/>
          </p:nvSpPr>
          <p:spPr bwMode="auto">
            <a:xfrm>
              <a:off x="4166361" y="5894871"/>
              <a:ext cx="203525" cy="46782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40"/>
            <p:cNvSpPr>
              <a:spLocks/>
            </p:cNvSpPr>
            <p:nvPr/>
          </p:nvSpPr>
          <p:spPr bwMode="auto">
            <a:xfrm>
              <a:off x="4294738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41"/>
            <p:cNvSpPr>
              <a:spLocks/>
            </p:cNvSpPr>
            <p:nvPr/>
          </p:nvSpPr>
          <p:spPr bwMode="auto">
            <a:xfrm>
              <a:off x="4415288" y="6167525"/>
              <a:ext cx="75147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42"/>
            <p:cNvSpPr>
              <a:spLocks/>
            </p:cNvSpPr>
            <p:nvPr/>
          </p:nvSpPr>
          <p:spPr bwMode="auto">
            <a:xfrm>
              <a:off x="4391804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43"/>
            <p:cNvSpPr>
              <a:spLocks/>
            </p:cNvSpPr>
            <p:nvPr/>
          </p:nvSpPr>
          <p:spPr bwMode="auto">
            <a:xfrm>
              <a:off x="4466952" y="5971371"/>
              <a:ext cx="12994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44"/>
            <p:cNvSpPr>
              <a:spLocks/>
            </p:cNvSpPr>
            <p:nvPr/>
          </p:nvSpPr>
          <p:spPr bwMode="auto">
            <a:xfrm>
              <a:off x="4424681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45"/>
            <p:cNvSpPr>
              <a:spLocks/>
            </p:cNvSpPr>
            <p:nvPr/>
          </p:nvSpPr>
          <p:spPr bwMode="auto">
            <a:xfrm>
              <a:off x="4512354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46"/>
            <p:cNvSpPr>
              <a:spLocks/>
            </p:cNvSpPr>
            <p:nvPr/>
          </p:nvSpPr>
          <p:spPr bwMode="auto">
            <a:xfrm>
              <a:off x="4343271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47"/>
            <p:cNvSpPr>
              <a:spLocks/>
            </p:cNvSpPr>
            <p:nvPr/>
          </p:nvSpPr>
          <p:spPr bwMode="auto">
            <a:xfrm>
              <a:off x="4412157" y="5971371"/>
              <a:ext cx="1299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48"/>
            <p:cNvSpPr>
              <a:spLocks/>
            </p:cNvSpPr>
            <p:nvPr/>
          </p:nvSpPr>
          <p:spPr bwMode="auto">
            <a:xfrm>
              <a:off x="3386704" y="6025314"/>
              <a:ext cx="180041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49"/>
            <p:cNvSpPr>
              <a:spLocks/>
            </p:cNvSpPr>
            <p:nvPr/>
          </p:nvSpPr>
          <p:spPr bwMode="auto">
            <a:xfrm>
              <a:off x="3443065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50"/>
            <p:cNvSpPr>
              <a:spLocks/>
            </p:cNvSpPr>
            <p:nvPr/>
          </p:nvSpPr>
          <p:spPr bwMode="auto">
            <a:xfrm>
              <a:off x="3350695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51"/>
            <p:cNvSpPr>
              <a:spLocks/>
            </p:cNvSpPr>
            <p:nvPr/>
          </p:nvSpPr>
          <p:spPr bwMode="auto">
            <a:xfrm>
              <a:off x="3418015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52"/>
            <p:cNvSpPr>
              <a:spLocks/>
            </p:cNvSpPr>
            <p:nvPr/>
          </p:nvSpPr>
          <p:spPr bwMode="auto">
            <a:xfrm>
              <a:off x="3538565" y="6167525"/>
              <a:ext cx="75147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53"/>
            <p:cNvSpPr>
              <a:spLocks/>
            </p:cNvSpPr>
            <p:nvPr/>
          </p:nvSpPr>
          <p:spPr bwMode="auto">
            <a:xfrm>
              <a:off x="3515081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54"/>
            <p:cNvSpPr>
              <a:spLocks/>
            </p:cNvSpPr>
            <p:nvPr/>
          </p:nvSpPr>
          <p:spPr bwMode="auto">
            <a:xfrm>
              <a:off x="3590229" y="5971371"/>
              <a:ext cx="12994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5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55"/>
            <p:cNvSpPr>
              <a:spLocks/>
            </p:cNvSpPr>
            <p:nvPr/>
          </p:nvSpPr>
          <p:spPr bwMode="auto">
            <a:xfrm>
              <a:off x="3547958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56"/>
            <p:cNvSpPr>
              <a:spLocks/>
            </p:cNvSpPr>
            <p:nvPr/>
          </p:nvSpPr>
          <p:spPr bwMode="auto">
            <a:xfrm>
              <a:off x="3635631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57"/>
            <p:cNvSpPr>
              <a:spLocks/>
            </p:cNvSpPr>
            <p:nvPr/>
          </p:nvSpPr>
          <p:spPr bwMode="auto">
            <a:xfrm>
              <a:off x="3466548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58"/>
            <p:cNvSpPr>
              <a:spLocks/>
            </p:cNvSpPr>
            <p:nvPr/>
          </p:nvSpPr>
          <p:spPr bwMode="auto">
            <a:xfrm>
              <a:off x="3535434" y="5971371"/>
              <a:ext cx="1299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1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59"/>
            <p:cNvSpPr>
              <a:spLocks/>
            </p:cNvSpPr>
            <p:nvPr/>
          </p:nvSpPr>
          <p:spPr bwMode="auto">
            <a:xfrm>
              <a:off x="4692395" y="5927236"/>
              <a:ext cx="344427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5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5" y="441"/>
                  </a:cubicBezTo>
                  <a:cubicBezTo>
                    <a:pt x="34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60"/>
            <p:cNvSpPr>
              <a:spLocks/>
            </p:cNvSpPr>
            <p:nvPr/>
          </p:nvSpPr>
          <p:spPr bwMode="auto">
            <a:xfrm>
              <a:off x="4687698" y="5813467"/>
              <a:ext cx="154992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7" y="521"/>
                    <a:pt x="26" y="516"/>
                  </a:cubicBezTo>
                  <a:cubicBezTo>
                    <a:pt x="11" y="342"/>
                    <a:pt x="23" y="128"/>
                    <a:pt x="95" y="6"/>
                  </a:cubicBezTo>
                  <a:cubicBezTo>
                    <a:pt x="99" y="0"/>
                    <a:pt x="89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61"/>
            <p:cNvSpPr>
              <a:spLocks/>
            </p:cNvSpPr>
            <p:nvPr/>
          </p:nvSpPr>
          <p:spPr bwMode="auto">
            <a:xfrm>
              <a:off x="4380845" y="5862505"/>
              <a:ext cx="234837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3" y="7"/>
                </a:cxn>
                <a:cxn ang="0">
                  <a:pos x="130" y="20"/>
                </a:cxn>
              </a:cxnLst>
              <a:rect l="0" t="0" r="r" b="b"/>
              <a:pathLst>
                <a:path w="150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9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62"/>
            <p:cNvSpPr>
              <a:spLocks/>
            </p:cNvSpPr>
            <p:nvPr/>
          </p:nvSpPr>
          <p:spPr bwMode="auto">
            <a:xfrm>
              <a:off x="4463821" y="5839947"/>
              <a:ext cx="344427" cy="433503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30" y="119"/>
                    <a:pt x="0" y="293"/>
                    <a:pt x="34" y="442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7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63"/>
            <p:cNvSpPr>
              <a:spLocks/>
            </p:cNvSpPr>
            <p:nvPr/>
          </p:nvSpPr>
          <p:spPr bwMode="auto">
            <a:xfrm>
              <a:off x="4751886" y="5837985"/>
              <a:ext cx="154993" cy="524715"/>
            </a:xfrm>
            <a:custGeom>
              <a:avLst/>
              <a:gdLst/>
              <a:ahLst/>
              <a:cxnLst>
                <a:cxn ang="0">
                  <a:pos x="88" y="20"/>
                </a:cxn>
                <a:cxn ang="0">
                  <a:pos x="16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8" y="20"/>
                </a:cxn>
              </a:cxnLst>
              <a:rect l="0" t="0" r="r" b="b"/>
              <a:pathLst>
                <a:path w="99" h="535">
                  <a:moveTo>
                    <a:pt x="88" y="20"/>
                  </a:moveTo>
                  <a:cubicBezTo>
                    <a:pt x="14" y="144"/>
                    <a:pt x="0" y="355"/>
                    <a:pt x="16" y="535"/>
                  </a:cubicBezTo>
                  <a:cubicBezTo>
                    <a:pt x="15" y="530"/>
                    <a:pt x="27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8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164"/>
            <p:cNvSpPr>
              <a:spLocks/>
            </p:cNvSpPr>
            <p:nvPr/>
          </p:nvSpPr>
          <p:spPr bwMode="auto">
            <a:xfrm>
              <a:off x="4772239" y="5890947"/>
              <a:ext cx="236402" cy="467830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4" y="7"/>
                </a:cxn>
                <a:cxn ang="0">
                  <a:pos x="130" y="19"/>
                </a:cxn>
              </a:cxnLst>
              <a:rect l="0" t="0" r="r" b="b"/>
              <a:pathLst>
                <a:path w="151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9" y="462"/>
                    <a:pt x="97" y="458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165"/>
            <p:cNvSpPr>
              <a:spLocks/>
            </p:cNvSpPr>
            <p:nvPr/>
          </p:nvSpPr>
          <p:spPr bwMode="auto">
            <a:xfrm>
              <a:off x="4487304" y="5740889"/>
              <a:ext cx="270845" cy="593369"/>
            </a:xfrm>
            <a:custGeom>
              <a:avLst/>
              <a:gdLst/>
              <a:ahLst/>
              <a:cxnLst>
                <a:cxn ang="0">
                  <a:pos x="20" y="21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7"/>
                </a:cxn>
                <a:cxn ang="0">
                  <a:pos x="20" y="21"/>
                </a:cxn>
              </a:cxnLst>
              <a:rect l="0" t="0" r="r" b="b"/>
              <a:pathLst>
                <a:path w="173" h="605">
                  <a:moveTo>
                    <a:pt x="20" y="21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7"/>
                    <a:pt x="133" y="145"/>
                    <a:pt x="7" y="7"/>
                  </a:cubicBezTo>
                  <a:cubicBezTo>
                    <a:pt x="0" y="0"/>
                    <a:pt x="18" y="19"/>
                    <a:pt x="20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166"/>
            <p:cNvSpPr>
              <a:spLocks/>
            </p:cNvSpPr>
            <p:nvPr/>
          </p:nvSpPr>
          <p:spPr bwMode="auto">
            <a:xfrm>
              <a:off x="4529575" y="5678120"/>
              <a:ext cx="272410" cy="593369"/>
            </a:xfrm>
            <a:custGeom>
              <a:avLst/>
              <a:gdLst/>
              <a:ahLst/>
              <a:cxnLst>
                <a:cxn ang="0">
                  <a:pos x="21" y="22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1" y="22"/>
                </a:cxn>
              </a:cxnLst>
              <a:rect l="0" t="0" r="r" b="b"/>
              <a:pathLst>
                <a:path w="174" h="605">
                  <a:moveTo>
                    <a:pt x="21" y="22"/>
                  </a:moveTo>
                  <a:cubicBezTo>
                    <a:pt x="150" y="162"/>
                    <a:pt x="174" y="401"/>
                    <a:pt x="147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4" y="145"/>
                    <a:pt x="7" y="8"/>
                  </a:cubicBezTo>
                  <a:cubicBezTo>
                    <a:pt x="0" y="0"/>
                    <a:pt x="18" y="19"/>
                    <a:pt x="2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167"/>
            <p:cNvSpPr>
              <a:spLocks/>
            </p:cNvSpPr>
            <p:nvPr/>
          </p:nvSpPr>
          <p:spPr bwMode="auto">
            <a:xfrm>
              <a:off x="4576542" y="5623196"/>
              <a:ext cx="122115" cy="716947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66" y="731"/>
                </a:cxn>
                <a:cxn ang="0">
                  <a:pos x="57" y="707"/>
                </a:cxn>
                <a:cxn ang="0">
                  <a:pos x="3" y="9"/>
                </a:cxn>
                <a:cxn ang="0">
                  <a:pos x="9" y="26"/>
                </a:cxn>
              </a:cxnLst>
              <a:rect l="0" t="0" r="r" b="b"/>
              <a:pathLst>
                <a:path w="78" h="731">
                  <a:moveTo>
                    <a:pt x="9" y="26"/>
                  </a:moveTo>
                  <a:cubicBezTo>
                    <a:pt x="67" y="196"/>
                    <a:pt x="78" y="485"/>
                    <a:pt x="66" y="731"/>
                  </a:cubicBezTo>
                  <a:cubicBezTo>
                    <a:pt x="66" y="725"/>
                    <a:pt x="57" y="713"/>
                    <a:pt x="57" y="707"/>
                  </a:cubicBezTo>
                  <a:cubicBezTo>
                    <a:pt x="69" y="468"/>
                    <a:pt x="60" y="175"/>
                    <a:pt x="3" y="9"/>
                  </a:cubicBezTo>
                  <a:cubicBezTo>
                    <a:pt x="0" y="0"/>
                    <a:pt x="8" y="23"/>
                    <a:pt x="9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168"/>
            <p:cNvSpPr>
              <a:spLocks/>
            </p:cNvSpPr>
            <p:nvPr/>
          </p:nvSpPr>
          <p:spPr bwMode="auto">
            <a:xfrm>
              <a:off x="4482607" y="5693812"/>
              <a:ext cx="184739" cy="641426"/>
            </a:xfrm>
            <a:custGeom>
              <a:avLst/>
              <a:gdLst/>
              <a:ahLst/>
              <a:cxnLst>
                <a:cxn ang="0">
                  <a:pos x="16" y="27"/>
                </a:cxn>
                <a:cxn ang="0">
                  <a:pos x="57" y="654"/>
                </a:cxn>
                <a:cxn ang="0">
                  <a:pos x="42" y="629"/>
                </a:cxn>
                <a:cxn ang="0">
                  <a:pos x="5" y="10"/>
                </a:cxn>
                <a:cxn ang="0">
                  <a:pos x="16" y="27"/>
                </a:cxn>
              </a:cxnLst>
              <a:rect l="0" t="0" r="r" b="b"/>
              <a:pathLst>
                <a:path w="118" h="654">
                  <a:moveTo>
                    <a:pt x="16" y="27"/>
                  </a:moveTo>
                  <a:cubicBezTo>
                    <a:pt x="118" y="202"/>
                    <a:pt x="109" y="452"/>
                    <a:pt x="57" y="654"/>
                  </a:cubicBezTo>
                  <a:cubicBezTo>
                    <a:pt x="58" y="649"/>
                    <a:pt x="41" y="634"/>
                    <a:pt x="42" y="629"/>
                  </a:cubicBezTo>
                  <a:cubicBezTo>
                    <a:pt x="92" y="433"/>
                    <a:pt x="105" y="180"/>
                    <a:pt x="5" y="10"/>
                  </a:cubicBezTo>
                  <a:cubicBezTo>
                    <a:pt x="0" y="0"/>
                    <a:pt x="14" y="24"/>
                    <a:pt x="16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169"/>
            <p:cNvSpPr>
              <a:spLocks/>
            </p:cNvSpPr>
            <p:nvPr/>
          </p:nvSpPr>
          <p:spPr bwMode="auto">
            <a:xfrm>
              <a:off x="4260296" y="6012564"/>
              <a:ext cx="154992" cy="296194"/>
            </a:xfrm>
            <a:custGeom>
              <a:avLst/>
              <a:gdLst/>
              <a:ahLst/>
              <a:cxnLst>
                <a:cxn ang="0">
                  <a:pos x="88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8" y="11"/>
                </a:cxn>
              </a:cxnLst>
              <a:rect l="0" t="0" r="r" b="b"/>
              <a:pathLst>
                <a:path w="99" h="302">
                  <a:moveTo>
                    <a:pt x="88" y="11"/>
                  </a:moveTo>
                  <a:cubicBezTo>
                    <a:pt x="14" y="81"/>
                    <a:pt x="0" y="200"/>
                    <a:pt x="15" y="302"/>
                  </a:cubicBezTo>
                  <a:cubicBezTo>
                    <a:pt x="15" y="299"/>
                    <a:pt x="27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8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170"/>
            <p:cNvSpPr>
              <a:spLocks/>
            </p:cNvSpPr>
            <p:nvPr/>
          </p:nvSpPr>
          <p:spPr bwMode="auto">
            <a:xfrm>
              <a:off x="4280648" y="5781101"/>
              <a:ext cx="186304" cy="541388"/>
            </a:xfrm>
            <a:custGeom>
              <a:avLst/>
              <a:gdLst/>
              <a:ahLst/>
              <a:cxnLst>
                <a:cxn ang="0">
                  <a:pos x="17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7" y="23"/>
                </a:cxn>
              </a:cxnLst>
              <a:rect l="0" t="0" r="r" b="b"/>
              <a:pathLst>
                <a:path w="119" h="552">
                  <a:moveTo>
                    <a:pt x="17" y="23"/>
                  </a:moveTo>
                  <a:cubicBezTo>
                    <a:pt x="119" y="170"/>
                    <a:pt x="109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7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171"/>
            <p:cNvSpPr>
              <a:spLocks/>
            </p:cNvSpPr>
            <p:nvPr/>
          </p:nvSpPr>
          <p:spPr bwMode="auto">
            <a:xfrm>
              <a:off x="4036418" y="5708524"/>
              <a:ext cx="223878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7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9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7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172"/>
            <p:cNvSpPr>
              <a:spLocks/>
            </p:cNvSpPr>
            <p:nvPr/>
          </p:nvSpPr>
          <p:spPr bwMode="auto">
            <a:xfrm>
              <a:off x="4243074" y="5822293"/>
              <a:ext cx="154992" cy="523734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84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2" y="19"/>
                </a:cxn>
              </a:cxnLst>
              <a:rect l="0" t="0" r="r" b="b"/>
              <a:pathLst>
                <a:path w="99" h="534">
                  <a:moveTo>
                    <a:pt x="12" y="19"/>
                  </a:moveTo>
                  <a:cubicBezTo>
                    <a:pt x="86" y="143"/>
                    <a:pt x="99" y="354"/>
                    <a:pt x="84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2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173"/>
            <p:cNvSpPr>
              <a:spLocks/>
            </p:cNvSpPr>
            <p:nvPr/>
          </p:nvSpPr>
          <p:spPr bwMode="auto">
            <a:xfrm>
              <a:off x="3978492" y="5862505"/>
              <a:ext cx="236402" cy="467830"/>
            </a:xfrm>
            <a:custGeom>
              <a:avLst/>
              <a:gdLst/>
              <a:ahLst/>
              <a:cxnLst>
                <a:cxn ang="0">
                  <a:pos x="21" y="19"/>
                </a:cxn>
                <a:cxn ang="0">
                  <a:pos x="73" y="477"/>
                </a:cxn>
                <a:cxn ang="0">
                  <a:pos x="54" y="459"/>
                </a:cxn>
                <a:cxn ang="0">
                  <a:pos x="7" y="7"/>
                </a:cxn>
                <a:cxn ang="0">
                  <a:pos x="21" y="19"/>
                </a:cxn>
              </a:cxnLst>
              <a:rect l="0" t="0" r="r" b="b"/>
              <a:pathLst>
                <a:path w="151" h="477">
                  <a:moveTo>
                    <a:pt x="21" y="19"/>
                  </a:moveTo>
                  <a:cubicBezTo>
                    <a:pt x="151" y="147"/>
                    <a:pt x="138" y="329"/>
                    <a:pt x="73" y="477"/>
                  </a:cubicBezTo>
                  <a:cubicBezTo>
                    <a:pt x="74" y="473"/>
                    <a:pt x="52" y="462"/>
                    <a:pt x="54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174"/>
            <p:cNvSpPr>
              <a:spLocks/>
            </p:cNvSpPr>
            <p:nvPr/>
          </p:nvSpPr>
          <p:spPr bwMode="auto">
            <a:xfrm>
              <a:off x="4380845" y="5760504"/>
              <a:ext cx="186304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4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60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4" y="8"/>
                  </a:cubicBezTo>
                  <a:cubicBezTo>
                    <a:pt x="119" y="0"/>
                    <a:pt x="105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175"/>
            <p:cNvSpPr>
              <a:spLocks/>
            </p:cNvSpPr>
            <p:nvPr/>
          </p:nvSpPr>
          <p:spPr bwMode="auto">
            <a:xfrm>
              <a:off x="3721737" y="5732062"/>
              <a:ext cx="272411" cy="510984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176"/>
            <p:cNvSpPr>
              <a:spLocks/>
            </p:cNvSpPr>
            <p:nvPr/>
          </p:nvSpPr>
          <p:spPr bwMode="auto">
            <a:xfrm>
              <a:off x="4055205" y="5924294"/>
              <a:ext cx="250492" cy="432522"/>
            </a:xfrm>
            <a:custGeom>
              <a:avLst/>
              <a:gdLst/>
              <a:ahLst/>
              <a:cxnLst>
                <a:cxn ang="0">
                  <a:pos x="142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2" y="15"/>
                </a:cxn>
              </a:cxnLst>
              <a:rect l="0" t="0" r="r" b="b"/>
              <a:pathLst>
                <a:path w="160" h="441">
                  <a:moveTo>
                    <a:pt x="142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4" y="14"/>
                    <a:pt x="142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77"/>
            <p:cNvSpPr>
              <a:spLocks/>
            </p:cNvSpPr>
            <p:nvPr/>
          </p:nvSpPr>
          <p:spPr bwMode="auto">
            <a:xfrm>
              <a:off x="3962836" y="5810524"/>
              <a:ext cx="112721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78"/>
            <p:cNvSpPr>
              <a:spLocks/>
            </p:cNvSpPr>
            <p:nvPr/>
          </p:nvSpPr>
          <p:spPr bwMode="auto">
            <a:xfrm>
              <a:off x="3737393" y="5862505"/>
              <a:ext cx="172213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79"/>
            <p:cNvSpPr>
              <a:spLocks/>
            </p:cNvSpPr>
            <p:nvPr/>
          </p:nvSpPr>
          <p:spPr bwMode="auto">
            <a:xfrm>
              <a:off x="3798451" y="5839947"/>
              <a:ext cx="250492" cy="433503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180"/>
            <p:cNvSpPr>
              <a:spLocks/>
            </p:cNvSpPr>
            <p:nvPr/>
          </p:nvSpPr>
          <p:spPr bwMode="auto">
            <a:xfrm>
              <a:off x="4297869" y="5816409"/>
              <a:ext cx="112722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7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181"/>
            <p:cNvSpPr>
              <a:spLocks/>
            </p:cNvSpPr>
            <p:nvPr/>
          </p:nvSpPr>
          <p:spPr bwMode="auto">
            <a:xfrm>
              <a:off x="4311960" y="5868390"/>
              <a:ext cx="172213" cy="467830"/>
            </a:xfrm>
            <a:custGeom>
              <a:avLst/>
              <a:gdLst/>
              <a:ahLst/>
              <a:cxnLst>
                <a:cxn ang="0">
                  <a:pos x="95" y="19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19"/>
                </a:cxn>
              </a:cxnLst>
              <a:rect l="0" t="0" r="r" b="b"/>
              <a:pathLst>
                <a:path w="110" h="477">
                  <a:moveTo>
                    <a:pt x="95" y="19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5" y="316"/>
                    <a:pt x="12" y="131"/>
                    <a:pt x="105" y="7"/>
                  </a:cubicBezTo>
                  <a:cubicBezTo>
                    <a:pt x="110" y="0"/>
                    <a:pt x="97" y="17"/>
                    <a:pt x="95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182"/>
            <p:cNvSpPr>
              <a:spLocks/>
            </p:cNvSpPr>
            <p:nvPr/>
          </p:nvSpPr>
          <p:spPr bwMode="auto">
            <a:xfrm>
              <a:off x="3846983" y="5737947"/>
              <a:ext cx="198829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09" y="162"/>
                    <a:pt x="127" y="401"/>
                    <a:pt x="107" y="605"/>
                  </a:cubicBezTo>
                  <a:cubicBezTo>
                    <a:pt x="107" y="600"/>
                    <a:pt x="93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183"/>
            <p:cNvSpPr>
              <a:spLocks/>
            </p:cNvSpPr>
            <p:nvPr/>
          </p:nvSpPr>
          <p:spPr bwMode="auto">
            <a:xfrm>
              <a:off x="4192975" y="5651639"/>
              <a:ext cx="320944" cy="674772"/>
            </a:xfrm>
            <a:custGeom>
              <a:avLst/>
              <a:gdLst/>
              <a:ahLst/>
              <a:cxnLst>
                <a:cxn ang="0">
                  <a:pos x="176" y="28"/>
                </a:cxn>
                <a:cxn ang="0">
                  <a:pos x="97" y="688"/>
                </a:cxn>
                <a:cxn ang="0">
                  <a:pos x="123" y="662"/>
                </a:cxn>
                <a:cxn ang="0">
                  <a:pos x="195" y="10"/>
                </a:cxn>
                <a:cxn ang="0">
                  <a:pos x="176" y="28"/>
                </a:cxn>
              </a:cxnLst>
              <a:rect l="0" t="0" r="r" b="b"/>
              <a:pathLst>
                <a:path w="205" h="688">
                  <a:moveTo>
                    <a:pt x="176" y="28"/>
                  </a:moveTo>
                  <a:cubicBezTo>
                    <a:pt x="0" y="213"/>
                    <a:pt x="12" y="476"/>
                    <a:pt x="97" y="688"/>
                  </a:cubicBezTo>
                  <a:cubicBezTo>
                    <a:pt x="95" y="683"/>
                    <a:pt x="125" y="667"/>
                    <a:pt x="123" y="662"/>
                  </a:cubicBezTo>
                  <a:cubicBezTo>
                    <a:pt x="41" y="456"/>
                    <a:pt x="22" y="190"/>
                    <a:pt x="195" y="10"/>
                  </a:cubicBezTo>
                  <a:cubicBezTo>
                    <a:pt x="205" y="0"/>
                    <a:pt x="180" y="25"/>
                    <a:pt x="176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184"/>
            <p:cNvSpPr>
              <a:spLocks/>
            </p:cNvSpPr>
            <p:nvPr/>
          </p:nvSpPr>
          <p:spPr bwMode="auto">
            <a:xfrm>
              <a:off x="4103738" y="5637908"/>
              <a:ext cx="197262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1"/>
                </a:cxn>
              </a:cxnLst>
              <a:rect l="0" t="0" r="r" b="b"/>
              <a:pathLst>
                <a:path w="126" h="605">
                  <a:moveTo>
                    <a:pt x="15" y="21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185"/>
            <p:cNvSpPr>
              <a:spLocks/>
            </p:cNvSpPr>
            <p:nvPr/>
          </p:nvSpPr>
          <p:spPr bwMode="auto">
            <a:xfrm>
              <a:off x="3832893" y="5632023"/>
              <a:ext cx="308418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7" h="722">
                  <a:moveTo>
                    <a:pt x="23" y="26"/>
                  </a:moveTo>
                  <a:cubicBezTo>
                    <a:pt x="170" y="194"/>
                    <a:pt x="197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2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186"/>
            <p:cNvSpPr>
              <a:spLocks/>
            </p:cNvSpPr>
            <p:nvPr/>
          </p:nvSpPr>
          <p:spPr bwMode="auto">
            <a:xfrm>
              <a:off x="3810975" y="5693812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187"/>
            <p:cNvSpPr>
              <a:spLocks/>
            </p:cNvSpPr>
            <p:nvPr/>
          </p:nvSpPr>
          <p:spPr bwMode="auto">
            <a:xfrm>
              <a:off x="3649721" y="6012564"/>
              <a:ext cx="112721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188"/>
            <p:cNvSpPr>
              <a:spLocks/>
            </p:cNvSpPr>
            <p:nvPr/>
          </p:nvSpPr>
          <p:spPr bwMode="auto">
            <a:xfrm>
              <a:off x="3665376" y="5781101"/>
              <a:ext cx="134640" cy="541388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189"/>
            <p:cNvSpPr>
              <a:spLocks/>
            </p:cNvSpPr>
            <p:nvPr/>
          </p:nvSpPr>
          <p:spPr bwMode="auto">
            <a:xfrm>
              <a:off x="3488466" y="5651639"/>
              <a:ext cx="197263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6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6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8"/>
                    <a:pt x="97" y="145"/>
                    <a:pt x="5" y="8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190"/>
            <p:cNvSpPr>
              <a:spLocks/>
            </p:cNvSpPr>
            <p:nvPr/>
          </p:nvSpPr>
          <p:spPr bwMode="auto">
            <a:xfrm>
              <a:off x="3637196" y="5822293"/>
              <a:ext cx="112722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191"/>
            <p:cNvSpPr>
              <a:spLocks/>
            </p:cNvSpPr>
            <p:nvPr/>
          </p:nvSpPr>
          <p:spPr bwMode="auto">
            <a:xfrm>
              <a:off x="3444630" y="5862505"/>
              <a:ext cx="172213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192"/>
            <p:cNvSpPr>
              <a:spLocks/>
            </p:cNvSpPr>
            <p:nvPr/>
          </p:nvSpPr>
          <p:spPr bwMode="auto">
            <a:xfrm>
              <a:off x="3737393" y="576050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193"/>
            <p:cNvSpPr>
              <a:spLocks/>
            </p:cNvSpPr>
            <p:nvPr/>
          </p:nvSpPr>
          <p:spPr bwMode="auto">
            <a:xfrm>
              <a:off x="3569876" y="5649677"/>
              <a:ext cx="198828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8" y="163"/>
                    <a:pt x="0" y="402"/>
                    <a:pt x="20" y="605"/>
                  </a:cubicBezTo>
                  <a:cubicBezTo>
                    <a:pt x="20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194"/>
            <p:cNvSpPr>
              <a:spLocks/>
            </p:cNvSpPr>
            <p:nvPr/>
          </p:nvSpPr>
          <p:spPr bwMode="auto">
            <a:xfrm>
              <a:off x="5052477" y="5731081"/>
              <a:ext cx="270845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5" y="504"/>
                </a:cxn>
                <a:cxn ang="0">
                  <a:pos x="166" y="7"/>
                </a:cxn>
                <a:cxn ang="0">
                  <a:pos x="153" y="19"/>
                </a:cxn>
              </a:cxnLst>
              <a:rect l="0" t="0" r="r" b="b"/>
              <a:pathLst>
                <a:path w="173" h="521">
                  <a:moveTo>
                    <a:pt x="153" y="19"/>
                  </a:moveTo>
                  <a:cubicBezTo>
                    <a:pt x="23" y="140"/>
                    <a:pt x="0" y="346"/>
                    <a:pt x="27" y="521"/>
                  </a:cubicBezTo>
                  <a:cubicBezTo>
                    <a:pt x="26" y="517"/>
                    <a:pt x="46" y="508"/>
                    <a:pt x="45" y="504"/>
                  </a:cubicBezTo>
                  <a:cubicBezTo>
                    <a:pt x="19" y="334"/>
                    <a:pt x="40" y="125"/>
                    <a:pt x="166" y="7"/>
                  </a:cubicBezTo>
                  <a:cubicBezTo>
                    <a:pt x="173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195"/>
            <p:cNvSpPr>
              <a:spLocks/>
            </p:cNvSpPr>
            <p:nvPr/>
          </p:nvSpPr>
          <p:spPr bwMode="auto">
            <a:xfrm>
              <a:off x="5066567" y="5861524"/>
              <a:ext cx="172214" cy="467829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196"/>
            <p:cNvSpPr>
              <a:spLocks/>
            </p:cNvSpPr>
            <p:nvPr/>
          </p:nvSpPr>
          <p:spPr bwMode="auto">
            <a:xfrm>
              <a:off x="5127625" y="5838967"/>
              <a:ext cx="250492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4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197"/>
            <p:cNvSpPr>
              <a:spLocks/>
            </p:cNvSpPr>
            <p:nvPr/>
          </p:nvSpPr>
          <p:spPr bwMode="auto">
            <a:xfrm>
              <a:off x="4978895" y="6011583"/>
              <a:ext cx="114287" cy="296195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2" y="302"/>
                </a:cxn>
                <a:cxn ang="0">
                  <a:pos x="19" y="292"/>
                </a:cxn>
                <a:cxn ang="0">
                  <a:pos x="70" y="4"/>
                </a:cxn>
                <a:cxn ang="0">
                  <a:pos x="64" y="11"/>
                </a:cxn>
              </a:cxnLst>
              <a:rect l="0" t="0" r="r" b="b"/>
              <a:pathLst>
                <a:path w="73" h="302">
                  <a:moveTo>
                    <a:pt x="64" y="11"/>
                  </a:moveTo>
                  <a:cubicBezTo>
                    <a:pt x="10" y="81"/>
                    <a:pt x="0" y="200"/>
                    <a:pt x="12" y="302"/>
                  </a:cubicBezTo>
                  <a:cubicBezTo>
                    <a:pt x="11" y="299"/>
                    <a:pt x="20" y="294"/>
                    <a:pt x="19" y="292"/>
                  </a:cubicBezTo>
                  <a:cubicBezTo>
                    <a:pt x="9" y="193"/>
                    <a:pt x="17" y="72"/>
                    <a:pt x="70" y="4"/>
                  </a:cubicBezTo>
                  <a:cubicBezTo>
                    <a:pt x="73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198"/>
            <p:cNvSpPr>
              <a:spLocks/>
            </p:cNvSpPr>
            <p:nvPr/>
          </p:nvSpPr>
          <p:spPr bwMode="auto">
            <a:xfrm>
              <a:off x="4994551" y="5780120"/>
              <a:ext cx="134640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1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1" y="552"/>
                  </a:cubicBezTo>
                  <a:cubicBezTo>
                    <a:pt x="42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1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199"/>
            <p:cNvSpPr>
              <a:spLocks/>
            </p:cNvSpPr>
            <p:nvPr/>
          </p:nvSpPr>
          <p:spPr bwMode="auto">
            <a:xfrm>
              <a:off x="4966370" y="5821313"/>
              <a:ext cx="112722" cy="523734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9" y="19"/>
                </a:cxn>
              </a:cxnLst>
              <a:rect l="0" t="0" r="r" b="b"/>
              <a:pathLst>
                <a:path w="72" h="534">
                  <a:moveTo>
                    <a:pt x="9" y="19"/>
                  </a:moveTo>
                  <a:cubicBezTo>
                    <a:pt x="63" y="143"/>
                    <a:pt x="72" y="354"/>
                    <a:pt x="61" y="534"/>
                  </a:cubicBezTo>
                  <a:cubicBezTo>
                    <a:pt x="62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8" y="17"/>
                    <a:pt x="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200"/>
            <p:cNvSpPr>
              <a:spLocks/>
            </p:cNvSpPr>
            <p:nvPr/>
          </p:nvSpPr>
          <p:spPr bwMode="auto">
            <a:xfrm>
              <a:off x="4773805" y="5861524"/>
              <a:ext cx="172213" cy="467829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6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201"/>
            <p:cNvSpPr>
              <a:spLocks/>
            </p:cNvSpPr>
            <p:nvPr/>
          </p:nvSpPr>
          <p:spPr bwMode="auto">
            <a:xfrm>
              <a:off x="5066567" y="5759524"/>
              <a:ext cx="136206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6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7" y="576"/>
                    <a:pt x="56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7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202"/>
            <p:cNvSpPr>
              <a:spLocks/>
            </p:cNvSpPr>
            <p:nvPr/>
          </p:nvSpPr>
          <p:spPr bwMode="auto">
            <a:xfrm>
              <a:off x="4900616" y="5648697"/>
              <a:ext cx="197263" cy="593368"/>
            </a:xfrm>
            <a:custGeom>
              <a:avLst/>
              <a:gdLst/>
              <a:ahLst/>
              <a:cxnLst>
                <a:cxn ang="0">
                  <a:pos x="111" y="22"/>
                </a:cxn>
                <a:cxn ang="0">
                  <a:pos x="19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1" y="22"/>
                </a:cxn>
              </a:cxnLst>
              <a:rect l="0" t="0" r="r" b="b"/>
              <a:pathLst>
                <a:path w="126" h="605">
                  <a:moveTo>
                    <a:pt x="111" y="22"/>
                  </a:moveTo>
                  <a:cubicBezTo>
                    <a:pt x="17" y="163"/>
                    <a:pt x="0" y="402"/>
                    <a:pt x="19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6" y="0"/>
                    <a:pt x="113" y="19"/>
                    <a:pt x="11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203"/>
            <p:cNvSpPr>
              <a:spLocks/>
            </p:cNvSpPr>
            <p:nvPr/>
          </p:nvSpPr>
          <p:spPr bwMode="auto">
            <a:xfrm>
              <a:off x="5860315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204"/>
            <p:cNvSpPr>
              <a:spLocks/>
            </p:cNvSpPr>
            <p:nvPr/>
          </p:nvSpPr>
          <p:spPr bwMode="auto">
            <a:xfrm>
              <a:off x="5988692" y="6017468"/>
              <a:ext cx="101763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8" y="12"/>
                </a:cxn>
              </a:cxnLst>
              <a:rect l="0" t="0" r="r" b="b"/>
              <a:pathLst>
                <a:path w="65" h="352">
                  <a:moveTo>
                    <a:pt x="8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205"/>
            <p:cNvSpPr>
              <a:spLocks/>
            </p:cNvSpPr>
            <p:nvPr/>
          </p:nvSpPr>
          <p:spPr bwMode="auto">
            <a:xfrm>
              <a:off x="6137422" y="6053756"/>
              <a:ext cx="156558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5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206"/>
            <p:cNvSpPr>
              <a:spLocks/>
            </p:cNvSpPr>
            <p:nvPr/>
          </p:nvSpPr>
          <p:spPr bwMode="auto">
            <a:xfrm>
              <a:off x="6012176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5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5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207"/>
            <p:cNvSpPr>
              <a:spLocks/>
            </p:cNvSpPr>
            <p:nvPr/>
          </p:nvSpPr>
          <p:spPr bwMode="auto">
            <a:xfrm>
              <a:off x="5946421" y="6017468"/>
              <a:ext cx="101763" cy="345232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7" y="12"/>
                </a:cxn>
              </a:cxnLst>
              <a:rect l="0" t="0" r="r" b="b"/>
              <a:pathLst>
                <a:path w="65" h="352">
                  <a:moveTo>
                    <a:pt x="7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6" y="11"/>
                    <a:pt x="7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208"/>
            <p:cNvSpPr>
              <a:spLocks/>
            </p:cNvSpPr>
            <p:nvPr/>
          </p:nvSpPr>
          <p:spPr bwMode="auto">
            <a:xfrm>
              <a:off x="5879102" y="6053756"/>
              <a:ext cx="156557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4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209"/>
            <p:cNvSpPr>
              <a:spLocks/>
            </p:cNvSpPr>
            <p:nvPr/>
          </p:nvSpPr>
          <p:spPr bwMode="auto">
            <a:xfrm>
              <a:off x="6043487" y="5971371"/>
              <a:ext cx="180042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5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210"/>
            <p:cNvSpPr>
              <a:spLocks/>
            </p:cNvSpPr>
            <p:nvPr/>
          </p:nvSpPr>
          <p:spPr bwMode="auto">
            <a:xfrm>
              <a:off x="6015307" y="5971371"/>
              <a:ext cx="180041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6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211"/>
            <p:cNvSpPr>
              <a:spLocks/>
            </p:cNvSpPr>
            <p:nvPr/>
          </p:nvSpPr>
          <p:spPr bwMode="auto">
            <a:xfrm>
              <a:off x="6084192" y="5888986"/>
              <a:ext cx="79845" cy="473714"/>
            </a:xfrm>
            <a:custGeom>
              <a:avLst/>
              <a:gdLst/>
              <a:ahLst/>
              <a:cxnLst>
                <a:cxn ang="0">
                  <a:pos x="45" y="18"/>
                </a:cxn>
                <a:cxn ang="0">
                  <a:pos x="8" y="483"/>
                </a:cxn>
                <a:cxn ang="0">
                  <a:pos x="13" y="467"/>
                </a:cxn>
                <a:cxn ang="0">
                  <a:pos x="49" y="7"/>
                </a:cxn>
                <a:cxn ang="0">
                  <a:pos x="45" y="18"/>
                </a:cxn>
              </a:cxnLst>
              <a:rect l="0" t="0" r="r" b="b"/>
              <a:pathLst>
                <a:path w="51" h="483">
                  <a:moveTo>
                    <a:pt x="45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7" y="479"/>
                    <a:pt x="13" y="471"/>
                    <a:pt x="13" y="467"/>
                  </a:cubicBezTo>
                  <a:cubicBezTo>
                    <a:pt x="5" y="310"/>
                    <a:pt x="11" y="116"/>
                    <a:pt x="49" y="7"/>
                  </a:cubicBezTo>
                  <a:cubicBezTo>
                    <a:pt x="51" y="0"/>
                    <a:pt x="46" y="16"/>
                    <a:pt x="45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212"/>
            <p:cNvSpPr>
              <a:spLocks/>
            </p:cNvSpPr>
            <p:nvPr/>
          </p:nvSpPr>
          <p:spPr bwMode="auto">
            <a:xfrm>
              <a:off x="6102979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7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8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213"/>
            <p:cNvSpPr>
              <a:spLocks/>
            </p:cNvSpPr>
            <p:nvPr/>
          </p:nvSpPr>
          <p:spPr bwMode="auto">
            <a:xfrm>
              <a:off x="6270496" y="6167525"/>
              <a:ext cx="101763" cy="195175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5" y="199"/>
                </a:cxn>
                <a:cxn ang="0">
                  <a:pos x="48" y="192"/>
                </a:cxn>
                <a:cxn ang="0">
                  <a:pos x="2" y="3"/>
                </a:cxn>
                <a:cxn ang="0">
                  <a:pos x="7" y="7"/>
                </a:cxn>
              </a:cxnLst>
              <a:rect l="0" t="0" r="r" b="b"/>
              <a:pathLst>
                <a:path w="65" h="199">
                  <a:moveTo>
                    <a:pt x="7" y="7"/>
                  </a:moveTo>
                  <a:cubicBezTo>
                    <a:pt x="56" y="53"/>
                    <a:pt x="65" y="132"/>
                    <a:pt x="55" y="199"/>
                  </a:cubicBezTo>
                  <a:cubicBezTo>
                    <a:pt x="55" y="197"/>
                    <a:pt x="48" y="194"/>
                    <a:pt x="48" y="192"/>
                  </a:cubicBezTo>
                  <a:cubicBezTo>
                    <a:pt x="58" y="127"/>
                    <a:pt x="50" y="48"/>
                    <a:pt x="2" y="3"/>
                  </a:cubicBezTo>
                  <a:cubicBezTo>
                    <a:pt x="0" y="0"/>
                    <a:pt x="7" y="6"/>
                    <a:pt x="7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214"/>
            <p:cNvSpPr>
              <a:spLocks/>
            </p:cNvSpPr>
            <p:nvPr/>
          </p:nvSpPr>
          <p:spPr bwMode="auto">
            <a:xfrm>
              <a:off x="6236053" y="6005698"/>
              <a:ext cx="122115" cy="357002"/>
            </a:xfrm>
            <a:custGeom>
              <a:avLst/>
              <a:gdLst/>
              <a:ahLst/>
              <a:cxnLst>
                <a:cxn ang="0">
                  <a:pos x="68" y="15"/>
                </a:cxn>
                <a:cxn ang="0">
                  <a:pos x="42" y="364"/>
                </a:cxn>
                <a:cxn ang="0">
                  <a:pos x="51" y="350"/>
                </a:cxn>
                <a:cxn ang="0">
                  <a:pos x="75" y="5"/>
                </a:cxn>
                <a:cxn ang="0">
                  <a:pos x="68" y="15"/>
                </a:cxn>
              </a:cxnLst>
              <a:rect l="0" t="0" r="r" b="b"/>
              <a:pathLst>
                <a:path w="78" h="364">
                  <a:moveTo>
                    <a:pt x="68" y="15"/>
                  </a:moveTo>
                  <a:cubicBezTo>
                    <a:pt x="0" y="112"/>
                    <a:pt x="7" y="251"/>
                    <a:pt x="42" y="364"/>
                  </a:cubicBezTo>
                  <a:cubicBezTo>
                    <a:pt x="41" y="361"/>
                    <a:pt x="52" y="353"/>
                    <a:pt x="51" y="350"/>
                  </a:cubicBezTo>
                  <a:cubicBezTo>
                    <a:pt x="18" y="241"/>
                    <a:pt x="9" y="100"/>
                    <a:pt x="75" y="5"/>
                  </a:cubicBezTo>
                  <a:cubicBezTo>
                    <a:pt x="78" y="0"/>
                    <a:pt x="69" y="13"/>
                    <a:pt x="68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215"/>
            <p:cNvSpPr>
              <a:spLocks/>
            </p:cNvSpPr>
            <p:nvPr/>
          </p:nvSpPr>
          <p:spPr bwMode="auto">
            <a:xfrm>
              <a:off x="6372259" y="5965486"/>
              <a:ext cx="147164" cy="397214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85" y="405"/>
                </a:cxn>
                <a:cxn ang="0">
                  <a:pos x="93" y="390"/>
                </a:cxn>
                <a:cxn ang="0">
                  <a:pos x="64" y="5"/>
                </a:cxn>
                <a:cxn ang="0">
                  <a:pos x="58" y="16"/>
                </a:cxn>
              </a:cxnLst>
              <a:rect l="0" t="0" r="r" b="b"/>
              <a:pathLst>
                <a:path w="94" h="405">
                  <a:moveTo>
                    <a:pt x="58" y="16"/>
                  </a:moveTo>
                  <a:cubicBezTo>
                    <a:pt x="0" y="120"/>
                    <a:pt x="29" y="276"/>
                    <a:pt x="85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40" y="265"/>
                    <a:pt x="8" y="107"/>
                    <a:pt x="64" y="5"/>
                  </a:cubicBezTo>
                  <a:cubicBezTo>
                    <a:pt x="67" y="0"/>
                    <a:pt x="59" y="14"/>
                    <a:pt x="5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216"/>
            <p:cNvSpPr>
              <a:spLocks/>
            </p:cNvSpPr>
            <p:nvPr/>
          </p:nvSpPr>
          <p:spPr bwMode="auto">
            <a:xfrm>
              <a:off x="6281455" y="6017468"/>
              <a:ext cx="103328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6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8" y="343"/>
                    <a:pt x="17" y="340"/>
                  </a:cubicBezTo>
                  <a:cubicBezTo>
                    <a:pt x="8" y="225"/>
                    <a:pt x="15" y="84"/>
                    <a:pt x="63" y="4"/>
                  </a:cubicBezTo>
                  <a:cubicBezTo>
                    <a:pt x="66" y="0"/>
                    <a:pt x="59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217"/>
            <p:cNvSpPr>
              <a:spLocks/>
            </p:cNvSpPr>
            <p:nvPr/>
          </p:nvSpPr>
          <p:spPr bwMode="auto">
            <a:xfrm>
              <a:off x="6403570" y="6053756"/>
              <a:ext cx="154992" cy="308944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51" y="315"/>
                </a:cxn>
                <a:cxn ang="0">
                  <a:pos x="64" y="303"/>
                </a:cxn>
                <a:cxn ang="0">
                  <a:pos x="94" y="5"/>
                </a:cxn>
                <a:cxn ang="0">
                  <a:pos x="85" y="13"/>
                </a:cxn>
              </a:cxnLst>
              <a:rect l="0" t="0" r="r" b="b"/>
              <a:pathLst>
                <a:path w="99" h="315">
                  <a:moveTo>
                    <a:pt x="85" y="13"/>
                  </a:moveTo>
                  <a:cubicBezTo>
                    <a:pt x="0" y="97"/>
                    <a:pt x="8" y="218"/>
                    <a:pt x="51" y="315"/>
                  </a:cubicBezTo>
                  <a:cubicBezTo>
                    <a:pt x="50" y="312"/>
                    <a:pt x="65" y="305"/>
                    <a:pt x="64" y="303"/>
                  </a:cubicBezTo>
                  <a:cubicBezTo>
                    <a:pt x="21" y="209"/>
                    <a:pt x="10" y="87"/>
                    <a:pt x="94" y="5"/>
                  </a:cubicBezTo>
                  <a:cubicBezTo>
                    <a:pt x="99" y="0"/>
                    <a:pt x="87" y="12"/>
                    <a:pt x="85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218"/>
            <p:cNvSpPr>
              <a:spLocks/>
            </p:cNvSpPr>
            <p:nvPr/>
          </p:nvSpPr>
          <p:spPr bwMode="auto">
            <a:xfrm>
              <a:off x="6170299" y="5978237"/>
              <a:ext cx="12211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8" y="392"/>
                </a:cxn>
                <a:cxn ang="0">
                  <a:pos x="28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8" h="392">
                  <a:moveTo>
                    <a:pt x="11" y="16"/>
                  </a:moveTo>
                  <a:cubicBezTo>
                    <a:pt x="78" y="121"/>
                    <a:pt x="72" y="271"/>
                    <a:pt x="38" y="392"/>
                  </a:cubicBezTo>
                  <a:cubicBezTo>
                    <a:pt x="39" y="389"/>
                    <a:pt x="27" y="380"/>
                    <a:pt x="28" y="377"/>
                  </a:cubicBezTo>
                  <a:cubicBezTo>
                    <a:pt x="61" y="259"/>
                    <a:pt x="70" y="108"/>
                    <a:pt x="4" y="5"/>
                  </a:cubicBezTo>
                  <a:cubicBezTo>
                    <a:pt x="0" y="0"/>
                    <a:pt x="9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219"/>
            <p:cNvSpPr>
              <a:spLocks/>
            </p:cNvSpPr>
            <p:nvPr/>
          </p:nvSpPr>
          <p:spPr bwMode="auto">
            <a:xfrm>
              <a:off x="6547603" y="6025314"/>
              <a:ext cx="180042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220"/>
            <p:cNvSpPr>
              <a:spLocks/>
            </p:cNvSpPr>
            <p:nvPr/>
          </p:nvSpPr>
          <p:spPr bwMode="auto">
            <a:xfrm>
              <a:off x="6342512" y="6076314"/>
              <a:ext cx="164386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5" h="292">
                  <a:moveTo>
                    <a:pt x="12" y="11"/>
                  </a:moveTo>
                  <a:cubicBezTo>
                    <a:pt x="91" y="79"/>
                    <a:pt x="105" y="194"/>
                    <a:pt x="89" y="292"/>
                  </a:cubicBezTo>
                  <a:cubicBezTo>
                    <a:pt x="89" y="289"/>
                    <a:pt x="77" y="285"/>
                    <a:pt x="78" y="282"/>
                  </a:cubicBezTo>
                  <a:cubicBezTo>
                    <a:pt x="93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221"/>
            <p:cNvSpPr>
              <a:spLocks/>
            </p:cNvSpPr>
            <p:nvPr/>
          </p:nvSpPr>
          <p:spPr bwMode="auto">
            <a:xfrm>
              <a:off x="6494373" y="6017468"/>
              <a:ext cx="7514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1" y="94"/>
                    <a:pt x="48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222"/>
            <p:cNvSpPr>
              <a:spLocks/>
            </p:cNvSpPr>
            <p:nvPr/>
          </p:nvSpPr>
          <p:spPr bwMode="auto">
            <a:xfrm>
              <a:off x="6603964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223"/>
            <p:cNvSpPr>
              <a:spLocks/>
            </p:cNvSpPr>
            <p:nvPr/>
          </p:nvSpPr>
          <p:spPr bwMode="auto">
            <a:xfrm>
              <a:off x="6511595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89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224"/>
            <p:cNvSpPr>
              <a:spLocks/>
            </p:cNvSpPr>
            <p:nvPr/>
          </p:nvSpPr>
          <p:spPr bwMode="auto">
            <a:xfrm>
              <a:off x="6273627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225"/>
            <p:cNvSpPr>
              <a:spLocks/>
            </p:cNvSpPr>
            <p:nvPr/>
          </p:nvSpPr>
          <p:spPr bwMode="auto">
            <a:xfrm>
              <a:off x="6225094" y="6053756"/>
              <a:ext cx="112722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226"/>
            <p:cNvSpPr>
              <a:spLocks/>
            </p:cNvSpPr>
            <p:nvPr/>
          </p:nvSpPr>
          <p:spPr bwMode="auto">
            <a:xfrm>
              <a:off x="6514726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227"/>
            <p:cNvSpPr>
              <a:spLocks/>
            </p:cNvSpPr>
            <p:nvPr/>
          </p:nvSpPr>
          <p:spPr bwMode="auto">
            <a:xfrm>
              <a:off x="6206307" y="5917429"/>
              <a:ext cx="211353" cy="445271"/>
            </a:xfrm>
            <a:custGeom>
              <a:avLst/>
              <a:gdLst/>
              <a:ahLst/>
              <a:cxnLst>
                <a:cxn ang="0">
                  <a:pos x="18" y="19"/>
                </a:cxn>
                <a:cxn ang="0">
                  <a:pos x="70" y="454"/>
                </a:cxn>
                <a:cxn ang="0">
                  <a:pos x="53" y="436"/>
                </a:cxn>
                <a:cxn ang="0">
                  <a:pos x="6" y="6"/>
                </a:cxn>
                <a:cxn ang="0">
                  <a:pos x="18" y="19"/>
                </a:cxn>
              </a:cxnLst>
              <a:rect l="0" t="0" r="r" b="b"/>
              <a:pathLst>
                <a:path w="135" h="454">
                  <a:moveTo>
                    <a:pt x="18" y="19"/>
                  </a:moveTo>
                  <a:cubicBezTo>
                    <a:pt x="135" y="141"/>
                    <a:pt x="127" y="314"/>
                    <a:pt x="70" y="454"/>
                  </a:cubicBezTo>
                  <a:cubicBezTo>
                    <a:pt x="72" y="450"/>
                    <a:pt x="52" y="440"/>
                    <a:pt x="53" y="436"/>
                  </a:cubicBezTo>
                  <a:cubicBezTo>
                    <a:pt x="108" y="301"/>
                    <a:pt x="120" y="125"/>
                    <a:pt x="6" y="6"/>
                  </a:cubicBezTo>
                  <a:cubicBezTo>
                    <a:pt x="0" y="0"/>
                    <a:pt x="16" y="17"/>
                    <a:pt x="1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228"/>
            <p:cNvSpPr>
              <a:spLocks/>
            </p:cNvSpPr>
            <p:nvPr/>
          </p:nvSpPr>
          <p:spPr bwMode="auto">
            <a:xfrm>
              <a:off x="6345644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229"/>
            <p:cNvSpPr>
              <a:spLocks/>
            </p:cNvSpPr>
            <p:nvPr/>
          </p:nvSpPr>
          <p:spPr bwMode="auto">
            <a:xfrm>
              <a:off x="6450537" y="5894871"/>
              <a:ext cx="203525" cy="467829"/>
            </a:xfrm>
            <a:custGeom>
              <a:avLst/>
              <a:gdLst/>
              <a:ahLst/>
              <a:cxnLst>
                <a:cxn ang="0">
                  <a:pos x="115" y="17"/>
                </a:cxn>
                <a:cxn ang="0">
                  <a:pos x="21" y="477"/>
                </a:cxn>
                <a:cxn ang="0">
                  <a:pos x="35" y="461"/>
                </a:cxn>
                <a:cxn ang="0">
                  <a:pos x="125" y="6"/>
                </a:cxn>
                <a:cxn ang="0">
                  <a:pos x="115" y="17"/>
                </a:cxn>
              </a:cxnLst>
              <a:rect l="0" t="0" r="r" b="b"/>
              <a:pathLst>
                <a:path w="130" h="477">
                  <a:moveTo>
                    <a:pt x="115" y="17"/>
                  </a:moveTo>
                  <a:cubicBezTo>
                    <a:pt x="18" y="128"/>
                    <a:pt x="0" y="316"/>
                    <a:pt x="21" y="477"/>
                  </a:cubicBezTo>
                  <a:cubicBezTo>
                    <a:pt x="20" y="473"/>
                    <a:pt x="35" y="465"/>
                    <a:pt x="35" y="461"/>
                  </a:cubicBezTo>
                  <a:cubicBezTo>
                    <a:pt x="15" y="306"/>
                    <a:pt x="30" y="115"/>
                    <a:pt x="125" y="6"/>
                  </a:cubicBezTo>
                  <a:cubicBezTo>
                    <a:pt x="130" y="0"/>
                    <a:pt x="116" y="16"/>
                    <a:pt x="115" y="1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230"/>
            <p:cNvSpPr>
              <a:spLocks/>
            </p:cNvSpPr>
            <p:nvPr/>
          </p:nvSpPr>
          <p:spPr bwMode="auto">
            <a:xfrm>
              <a:off x="6578915" y="5939986"/>
              <a:ext cx="89237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6" y="119"/>
                    <a:pt x="55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231"/>
            <p:cNvSpPr>
              <a:spLocks/>
            </p:cNvSpPr>
            <p:nvPr/>
          </p:nvSpPr>
          <p:spPr bwMode="auto">
            <a:xfrm>
              <a:off x="6701030" y="6167525"/>
              <a:ext cx="73581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4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232"/>
            <p:cNvSpPr>
              <a:spLocks/>
            </p:cNvSpPr>
            <p:nvPr/>
          </p:nvSpPr>
          <p:spPr bwMode="auto">
            <a:xfrm>
              <a:off x="6675981" y="6005698"/>
              <a:ext cx="89237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233"/>
            <p:cNvSpPr>
              <a:spLocks/>
            </p:cNvSpPr>
            <p:nvPr/>
          </p:nvSpPr>
          <p:spPr bwMode="auto">
            <a:xfrm>
              <a:off x="6751128" y="5971371"/>
              <a:ext cx="131509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234"/>
            <p:cNvSpPr>
              <a:spLocks/>
            </p:cNvSpPr>
            <p:nvPr/>
          </p:nvSpPr>
          <p:spPr bwMode="auto">
            <a:xfrm>
              <a:off x="6708857" y="6017468"/>
              <a:ext cx="75148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235"/>
            <p:cNvSpPr>
              <a:spLocks/>
            </p:cNvSpPr>
            <p:nvPr/>
          </p:nvSpPr>
          <p:spPr bwMode="auto">
            <a:xfrm>
              <a:off x="6796530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236"/>
            <p:cNvSpPr>
              <a:spLocks/>
            </p:cNvSpPr>
            <p:nvPr/>
          </p:nvSpPr>
          <p:spPr bwMode="auto">
            <a:xfrm>
              <a:off x="6627448" y="5978237"/>
              <a:ext cx="89237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237"/>
            <p:cNvSpPr>
              <a:spLocks/>
            </p:cNvSpPr>
            <p:nvPr/>
          </p:nvSpPr>
          <p:spPr bwMode="auto">
            <a:xfrm>
              <a:off x="6696333" y="5971371"/>
              <a:ext cx="131508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238"/>
            <p:cNvSpPr>
              <a:spLocks/>
            </p:cNvSpPr>
            <p:nvPr/>
          </p:nvSpPr>
          <p:spPr bwMode="auto">
            <a:xfrm>
              <a:off x="5670880" y="6025314"/>
              <a:ext cx="180042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9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239"/>
            <p:cNvSpPr>
              <a:spLocks/>
            </p:cNvSpPr>
            <p:nvPr/>
          </p:nvSpPr>
          <p:spPr bwMode="auto">
            <a:xfrm>
              <a:off x="5727241" y="6053756"/>
              <a:ext cx="114287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240"/>
            <p:cNvSpPr>
              <a:spLocks/>
            </p:cNvSpPr>
            <p:nvPr/>
          </p:nvSpPr>
          <p:spPr bwMode="auto">
            <a:xfrm>
              <a:off x="5634872" y="6076314"/>
              <a:ext cx="165950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241"/>
            <p:cNvSpPr>
              <a:spLocks/>
            </p:cNvSpPr>
            <p:nvPr/>
          </p:nvSpPr>
          <p:spPr bwMode="auto">
            <a:xfrm>
              <a:off x="5702192" y="5939986"/>
              <a:ext cx="89237" cy="422714"/>
            </a:xfrm>
            <a:custGeom>
              <a:avLst/>
              <a:gdLst/>
              <a:ahLst/>
              <a:cxnLst>
                <a:cxn ang="0">
                  <a:pos x="50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50" y="18"/>
                </a:cxn>
              </a:cxnLst>
              <a:rect l="0" t="0" r="r" b="b"/>
              <a:pathLst>
                <a:path w="57" h="431">
                  <a:moveTo>
                    <a:pt x="50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7" y="119"/>
                    <a:pt x="55" y="6"/>
                  </a:cubicBezTo>
                  <a:cubicBezTo>
                    <a:pt x="57" y="0"/>
                    <a:pt x="50" y="16"/>
                    <a:pt x="50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242"/>
            <p:cNvSpPr>
              <a:spLocks/>
            </p:cNvSpPr>
            <p:nvPr/>
          </p:nvSpPr>
          <p:spPr bwMode="auto">
            <a:xfrm>
              <a:off x="5824307" y="6167525"/>
              <a:ext cx="73582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5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243"/>
            <p:cNvSpPr>
              <a:spLocks/>
            </p:cNvSpPr>
            <p:nvPr/>
          </p:nvSpPr>
          <p:spPr bwMode="auto">
            <a:xfrm>
              <a:off x="5799258" y="6005698"/>
              <a:ext cx="89237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30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244"/>
            <p:cNvSpPr>
              <a:spLocks/>
            </p:cNvSpPr>
            <p:nvPr/>
          </p:nvSpPr>
          <p:spPr bwMode="auto">
            <a:xfrm>
              <a:off x="5874405" y="5971371"/>
              <a:ext cx="131509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3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245"/>
            <p:cNvSpPr>
              <a:spLocks/>
            </p:cNvSpPr>
            <p:nvPr/>
          </p:nvSpPr>
          <p:spPr bwMode="auto">
            <a:xfrm>
              <a:off x="5832134" y="6017468"/>
              <a:ext cx="75148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7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246"/>
            <p:cNvSpPr>
              <a:spLocks/>
            </p:cNvSpPr>
            <p:nvPr/>
          </p:nvSpPr>
          <p:spPr bwMode="auto">
            <a:xfrm>
              <a:off x="5921372" y="6053756"/>
              <a:ext cx="112722" cy="308944"/>
            </a:xfrm>
            <a:custGeom>
              <a:avLst/>
              <a:gdLst/>
              <a:ahLst/>
              <a:cxnLst>
                <a:cxn ang="0">
                  <a:pos x="62" y="13"/>
                </a:cxn>
                <a:cxn ang="0">
                  <a:pos x="37" y="315"/>
                </a:cxn>
                <a:cxn ang="0">
                  <a:pos x="46" y="303"/>
                </a:cxn>
                <a:cxn ang="0">
                  <a:pos x="68" y="5"/>
                </a:cxn>
                <a:cxn ang="0">
                  <a:pos x="62" y="13"/>
                </a:cxn>
              </a:cxnLst>
              <a:rect l="0" t="0" r="r" b="b"/>
              <a:pathLst>
                <a:path w="72" h="315">
                  <a:moveTo>
                    <a:pt x="62" y="13"/>
                  </a:moveTo>
                  <a:cubicBezTo>
                    <a:pt x="0" y="97"/>
                    <a:pt x="5" y="218"/>
                    <a:pt x="37" y="315"/>
                  </a:cubicBezTo>
                  <a:cubicBezTo>
                    <a:pt x="36" y="312"/>
                    <a:pt x="47" y="305"/>
                    <a:pt x="46" y="303"/>
                  </a:cubicBezTo>
                  <a:cubicBezTo>
                    <a:pt x="15" y="209"/>
                    <a:pt x="7" y="87"/>
                    <a:pt x="68" y="5"/>
                  </a:cubicBezTo>
                  <a:cubicBezTo>
                    <a:pt x="72" y="0"/>
                    <a:pt x="63" y="12"/>
                    <a:pt x="62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247"/>
            <p:cNvSpPr>
              <a:spLocks/>
            </p:cNvSpPr>
            <p:nvPr/>
          </p:nvSpPr>
          <p:spPr bwMode="auto">
            <a:xfrm>
              <a:off x="5750725" y="5978237"/>
              <a:ext cx="89237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248"/>
            <p:cNvSpPr>
              <a:spLocks/>
            </p:cNvSpPr>
            <p:nvPr/>
          </p:nvSpPr>
          <p:spPr bwMode="auto">
            <a:xfrm>
              <a:off x="5819610" y="5971371"/>
              <a:ext cx="131509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249"/>
            <p:cNvSpPr>
              <a:spLocks/>
            </p:cNvSpPr>
            <p:nvPr/>
          </p:nvSpPr>
          <p:spPr bwMode="auto">
            <a:xfrm>
              <a:off x="5448568" y="5724216"/>
              <a:ext cx="319378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9" y="8"/>
                </a:cxn>
                <a:cxn ang="0">
                  <a:pos x="24" y="23"/>
                </a:cxn>
              </a:cxnLst>
              <a:rect l="0" t="0" r="r" b="b"/>
              <a:pathLst>
                <a:path w="204" h="651">
                  <a:moveTo>
                    <a:pt x="24" y="23"/>
                  </a:moveTo>
                  <a:cubicBezTo>
                    <a:pt x="176" y="174"/>
                    <a:pt x="204" y="432"/>
                    <a:pt x="172" y="651"/>
                  </a:cubicBezTo>
                  <a:cubicBezTo>
                    <a:pt x="173" y="645"/>
                    <a:pt x="149" y="635"/>
                    <a:pt x="150" y="629"/>
                  </a:cubicBezTo>
                  <a:cubicBezTo>
                    <a:pt x="181" y="417"/>
                    <a:pt x="157" y="156"/>
                    <a:pt x="9" y="8"/>
                  </a:cubicBezTo>
                  <a:cubicBezTo>
                    <a:pt x="0" y="0"/>
                    <a:pt x="22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250"/>
            <p:cNvSpPr>
              <a:spLocks/>
            </p:cNvSpPr>
            <p:nvPr/>
          </p:nvSpPr>
          <p:spPr bwMode="auto">
            <a:xfrm>
              <a:off x="5738200" y="5589850"/>
              <a:ext cx="144033" cy="772850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78" y="788"/>
                </a:cxn>
                <a:cxn ang="0">
                  <a:pos x="68" y="762"/>
                </a:cxn>
                <a:cxn ang="0">
                  <a:pos x="4" y="10"/>
                </a:cxn>
                <a:cxn ang="0">
                  <a:pos x="11" y="29"/>
                </a:cxn>
              </a:cxnLst>
              <a:rect l="0" t="0" r="r" b="b"/>
              <a:pathLst>
                <a:path w="92" h="788">
                  <a:moveTo>
                    <a:pt x="11" y="29"/>
                  </a:moveTo>
                  <a:cubicBezTo>
                    <a:pt x="80" y="212"/>
                    <a:pt x="92" y="523"/>
                    <a:pt x="78" y="788"/>
                  </a:cubicBezTo>
                  <a:cubicBezTo>
                    <a:pt x="78" y="781"/>
                    <a:pt x="67" y="769"/>
                    <a:pt x="68" y="762"/>
                  </a:cubicBezTo>
                  <a:cubicBezTo>
                    <a:pt x="82" y="505"/>
                    <a:pt x="71" y="189"/>
                    <a:pt x="4" y="10"/>
                  </a:cubicBezTo>
                  <a:cubicBezTo>
                    <a:pt x="0" y="0"/>
                    <a:pt x="10" y="26"/>
                    <a:pt x="1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251"/>
            <p:cNvSpPr>
              <a:spLocks/>
            </p:cNvSpPr>
            <p:nvPr/>
          </p:nvSpPr>
          <p:spPr bwMode="auto">
            <a:xfrm>
              <a:off x="6281455" y="5724216"/>
              <a:ext cx="317812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8" y="8"/>
                </a:cxn>
                <a:cxn ang="0">
                  <a:pos x="24" y="23"/>
                </a:cxn>
              </a:cxnLst>
              <a:rect l="0" t="0" r="r" b="b"/>
              <a:pathLst>
                <a:path w="203" h="651">
                  <a:moveTo>
                    <a:pt x="24" y="23"/>
                  </a:moveTo>
                  <a:cubicBezTo>
                    <a:pt x="176" y="174"/>
                    <a:pt x="203" y="432"/>
                    <a:pt x="172" y="651"/>
                  </a:cubicBezTo>
                  <a:cubicBezTo>
                    <a:pt x="172" y="645"/>
                    <a:pt x="149" y="635"/>
                    <a:pt x="150" y="629"/>
                  </a:cubicBezTo>
                  <a:cubicBezTo>
                    <a:pt x="180" y="417"/>
                    <a:pt x="156" y="156"/>
                    <a:pt x="8" y="8"/>
                  </a:cubicBezTo>
                  <a:cubicBezTo>
                    <a:pt x="0" y="0"/>
                    <a:pt x="21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252"/>
            <p:cNvSpPr>
              <a:spLocks/>
            </p:cNvSpPr>
            <p:nvPr/>
          </p:nvSpPr>
          <p:spPr bwMode="auto">
            <a:xfrm>
              <a:off x="5323322" y="5589850"/>
              <a:ext cx="142468" cy="772850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77" y="788"/>
                </a:cxn>
                <a:cxn ang="0">
                  <a:pos x="67" y="762"/>
                </a:cxn>
                <a:cxn ang="0">
                  <a:pos x="3" y="10"/>
                </a:cxn>
                <a:cxn ang="0">
                  <a:pos x="10" y="29"/>
                </a:cxn>
              </a:cxnLst>
              <a:rect l="0" t="0" r="r" b="b"/>
              <a:pathLst>
                <a:path w="91" h="788">
                  <a:moveTo>
                    <a:pt x="10" y="29"/>
                  </a:moveTo>
                  <a:cubicBezTo>
                    <a:pt x="79" y="212"/>
                    <a:pt x="91" y="523"/>
                    <a:pt x="77" y="788"/>
                  </a:cubicBezTo>
                  <a:cubicBezTo>
                    <a:pt x="77" y="781"/>
                    <a:pt x="67" y="769"/>
                    <a:pt x="67" y="762"/>
                  </a:cubicBezTo>
                  <a:cubicBezTo>
                    <a:pt x="81" y="505"/>
                    <a:pt x="70" y="189"/>
                    <a:pt x="3" y="10"/>
                  </a:cubicBezTo>
                  <a:cubicBezTo>
                    <a:pt x="0" y="0"/>
                    <a:pt x="9" y="26"/>
                    <a:pt x="1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253"/>
            <p:cNvSpPr>
              <a:spLocks/>
            </p:cNvSpPr>
            <p:nvPr/>
          </p:nvSpPr>
          <p:spPr bwMode="auto">
            <a:xfrm>
              <a:off x="4881830" y="5673215"/>
              <a:ext cx="219180" cy="689485"/>
            </a:xfrm>
            <a:custGeom>
              <a:avLst/>
              <a:gdLst/>
              <a:ahLst/>
              <a:cxnLst>
                <a:cxn ang="0">
                  <a:pos x="19" y="29"/>
                </a:cxn>
                <a:cxn ang="0">
                  <a:pos x="67" y="703"/>
                </a:cxn>
                <a:cxn ang="0">
                  <a:pos x="50" y="676"/>
                </a:cxn>
                <a:cxn ang="0">
                  <a:pos x="7" y="10"/>
                </a:cxn>
                <a:cxn ang="0">
                  <a:pos x="19" y="29"/>
                </a:cxn>
              </a:cxnLst>
              <a:rect l="0" t="0" r="r" b="b"/>
              <a:pathLst>
                <a:path w="140" h="703">
                  <a:moveTo>
                    <a:pt x="19" y="29"/>
                  </a:moveTo>
                  <a:cubicBezTo>
                    <a:pt x="140" y="216"/>
                    <a:pt x="128" y="485"/>
                    <a:pt x="67" y="703"/>
                  </a:cubicBezTo>
                  <a:cubicBezTo>
                    <a:pt x="69" y="697"/>
                    <a:pt x="48" y="682"/>
                    <a:pt x="50" y="676"/>
                  </a:cubicBezTo>
                  <a:cubicBezTo>
                    <a:pt x="109" y="465"/>
                    <a:pt x="124" y="193"/>
                    <a:pt x="7" y="10"/>
                  </a:cubicBezTo>
                  <a:cubicBezTo>
                    <a:pt x="0" y="0"/>
                    <a:pt x="17" y="26"/>
                    <a:pt x="1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254"/>
            <p:cNvSpPr>
              <a:spLocks/>
            </p:cNvSpPr>
            <p:nvPr/>
          </p:nvSpPr>
          <p:spPr bwMode="auto">
            <a:xfrm>
              <a:off x="6503767" y="5487849"/>
              <a:ext cx="252058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2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4" y="884"/>
                    <a:pt x="43" y="870"/>
                    <a:pt x="42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255"/>
            <p:cNvSpPr>
              <a:spLocks/>
            </p:cNvSpPr>
            <p:nvPr/>
          </p:nvSpPr>
          <p:spPr bwMode="auto">
            <a:xfrm>
              <a:off x="6087323" y="5487849"/>
              <a:ext cx="252058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3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5" y="884"/>
                    <a:pt x="43" y="870"/>
                    <a:pt x="43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256"/>
            <p:cNvSpPr>
              <a:spLocks/>
            </p:cNvSpPr>
            <p:nvPr/>
          </p:nvSpPr>
          <p:spPr bwMode="auto">
            <a:xfrm>
              <a:off x="5952684" y="5305425"/>
              <a:ext cx="114287" cy="1057275"/>
            </a:xfrm>
            <a:custGeom>
              <a:avLst/>
              <a:gdLst/>
              <a:ahLst/>
              <a:cxnLst>
                <a:cxn ang="0">
                  <a:pos x="64" y="38"/>
                </a:cxn>
                <a:cxn ang="0">
                  <a:pos x="12" y="1078"/>
                </a:cxn>
                <a:cxn ang="0">
                  <a:pos x="19" y="1042"/>
                </a:cxn>
                <a:cxn ang="0">
                  <a:pos x="70" y="13"/>
                </a:cxn>
                <a:cxn ang="0">
                  <a:pos x="64" y="38"/>
                </a:cxn>
              </a:cxnLst>
              <a:rect l="0" t="0" r="r" b="b"/>
              <a:pathLst>
                <a:path w="73" h="1078">
                  <a:moveTo>
                    <a:pt x="64" y="38"/>
                  </a:moveTo>
                  <a:cubicBezTo>
                    <a:pt x="10" y="289"/>
                    <a:pt x="0" y="715"/>
                    <a:pt x="12" y="1078"/>
                  </a:cubicBezTo>
                  <a:cubicBezTo>
                    <a:pt x="11" y="1069"/>
                    <a:pt x="20" y="1052"/>
                    <a:pt x="19" y="1042"/>
                  </a:cubicBezTo>
                  <a:cubicBezTo>
                    <a:pt x="9" y="690"/>
                    <a:pt x="17" y="258"/>
                    <a:pt x="70" y="13"/>
                  </a:cubicBezTo>
                  <a:cubicBezTo>
                    <a:pt x="73" y="0"/>
                    <a:pt x="65" y="34"/>
                    <a:pt x="64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257"/>
            <p:cNvSpPr>
              <a:spLocks/>
            </p:cNvSpPr>
            <p:nvPr/>
          </p:nvSpPr>
          <p:spPr bwMode="auto">
            <a:xfrm>
              <a:off x="6746431" y="5418214"/>
              <a:ext cx="172214" cy="944486"/>
            </a:xfrm>
            <a:custGeom>
              <a:avLst/>
              <a:gdLst/>
              <a:ahLst/>
              <a:cxnLst>
                <a:cxn ang="0">
                  <a:pos x="95" y="40"/>
                </a:cxn>
                <a:cxn ang="0">
                  <a:pos x="57" y="963"/>
                </a:cxn>
                <a:cxn ang="0">
                  <a:pos x="70" y="926"/>
                </a:cxn>
                <a:cxn ang="0">
                  <a:pos x="104" y="14"/>
                </a:cxn>
                <a:cxn ang="0">
                  <a:pos x="95" y="40"/>
                </a:cxn>
              </a:cxnLst>
              <a:rect l="0" t="0" r="r" b="b"/>
              <a:pathLst>
                <a:path w="110" h="963">
                  <a:moveTo>
                    <a:pt x="95" y="40"/>
                  </a:moveTo>
                  <a:cubicBezTo>
                    <a:pt x="0" y="297"/>
                    <a:pt x="8" y="665"/>
                    <a:pt x="57" y="963"/>
                  </a:cubicBezTo>
                  <a:cubicBezTo>
                    <a:pt x="55" y="955"/>
                    <a:pt x="72" y="934"/>
                    <a:pt x="70" y="926"/>
                  </a:cubicBezTo>
                  <a:cubicBezTo>
                    <a:pt x="24" y="638"/>
                    <a:pt x="12" y="265"/>
                    <a:pt x="104" y="14"/>
                  </a:cubicBezTo>
                  <a:cubicBezTo>
                    <a:pt x="110" y="0"/>
                    <a:pt x="96" y="36"/>
                    <a:pt x="9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258"/>
            <p:cNvSpPr>
              <a:spLocks/>
            </p:cNvSpPr>
            <p:nvPr/>
          </p:nvSpPr>
          <p:spPr bwMode="auto">
            <a:xfrm>
              <a:off x="3815672" y="5609465"/>
              <a:ext cx="252058" cy="753235"/>
            </a:xfrm>
            <a:custGeom>
              <a:avLst/>
              <a:gdLst/>
              <a:ahLst/>
              <a:cxnLst>
                <a:cxn ang="0">
                  <a:pos x="19" y="28"/>
                </a:cxn>
                <a:cxn ang="0">
                  <a:pos x="136" y="768"/>
                </a:cxn>
                <a:cxn ang="0">
                  <a:pos x="119" y="742"/>
                </a:cxn>
                <a:cxn ang="0">
                  <a:pos x="7" y="10"/>
                </a:cxn>
                <a:cxn ang="0">
                  <a:pos x="19" y="28"/>
                </a:cxn>
              </a:cxnLst>
              <a:rect l="0" t="0" r="r" b="b"/>
              <a:pathLst>
                <a:path w="161" h="768">
                  <a:moveTo>
                    <a:pt x="19" y="28"/>
                  </a:moveTo>
                  <a:cubicBezTo>
                    <a:pt x="139" y="206"/>
                    <a:pt x="161" y="509"/>
                    <a:pt x="136" y="768"/>
                  </a:cubicBezTo>
                  <a:cubicBezTo>
                    <a:pt x="137" y="761"/>
                    <a:pt x="118" y="749"/>
                    <a:pt x="119" y="742"/>
                  </a:cubicBezTo>
                  <a:cubicBezTo>
                    <a:pt x="143" y="492"/>
                    <a:pt x="124" y="184"/>
                    <a:pt x="7" y="10"/>
                  </a:cubicBezTo>
                  <a:cubicBezTo>
                    <a:pt x="0" y="0"/>
                    <a:pt x="17" y="25"/>
                    <a:pt x="19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259"/>
            <p:cNvSpPr>
              <a:spLocks/>
            </p:cNvSpPr>
            <p:nvPr/>
          </p:nvSpPr>
          <p:spPr bwMode="auto">
            <a:xfrm>
              <a:off x="3450892" y="5673215"/>
              <a:ext cx="158124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5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5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260"/>
            <p:cNvSpPr>
              <a:spLocks/>
            </p:cNvSpPr>
            <p:nvPr/>
          </p:nvSpPr>
          <p:spPr bwMode="auto">
            <a:xfrm>
              <a:off x="3200400" y="5724216"/>
              <a:ext cx="233271" cy="638484"/>
            </a:xfrm>
            <a:custGeom>
              <a:avLst/>
              <a:gdLst/>
              <a:ahLst/>
              <a:cxnLst>
                <a:cxn ang="0">
                  <a:pos x="18" y="23"/>
                </a:cxn>
                <a:cxn ang="0">
                  <a:pos x="126" y="651"/>
                </a:cxn>
                <a:cxn ang="0">
                  <a:pos x="110" y="629"/>
                </a:cxn>
                <a:cxn ang="0">
                  <a:pos x="7" y="8"/>
                </a:cxn>
                <a:cxn ang="0">
                  <a:pos x="18" y="23"/>
                </a:cxn>
              </a:cxnLst>
              <a:rect l="0" t="0" r="r" b="b"/>
              <a:pathLst>
                <a:path w="149" h="651">
                  <a:moveTo>
                    <a:pt x="18" y="23"/>
                  </a:moveTo>
                  <a:cubicBezTo>
                    <a:pt x="129" y="174"/>
                    <a:pt x="149" y="432"/>
                    <a:pt x="126" y="651"/>
                  </a:cubicBezTo>
                  <a:cubicBezTo>
                    <a:pt x="126" y="645"/>
                    <a:pt x="109" y="635"/>
                    <a:pt x="110" y="629"/>
                  </a:cubicBezTo>
                  <a:cubicBezTo>
                    <a:pt x="132" y="417"/>
                    <a:pt x="115" y="156"/>
                    <a:pt x="7" y="8"/>
                  </a:cubicBezTo>
                  <a:cubicBezTo>
                    <a:pt x="0" y="0"/>
                    <a:pt x="16" y="20"/>
                    <a:pt x="18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261"/>
            <p:cNvSpPr>
              <a:spLocks/>
            </p:cNvSpPr>
            <p:nvPr/>
          </p:nvSpPr>
          <p:spPr bwMode="auto">
            <a:xfrm>
              <a:off x="4301000" y="5926256"/>
              <a:ext cx="104894" cy="436444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56" y="445"/>
                </a:cxn>
                <a:cxn ang="0">
                  <a:pos x="49" y="430"/>
                </a:cxn>
                <a:cxn ang="0">
                  <a:pos x="3" y="6"/>
                </a:cxn>
                <a:cxn ang="0">
                  <a:pos x="8" y="16"/>
                </a:cxn>
              </a:cxnLst>
              <a:rect l="0" t="0" r="r" b="b"/>
              <a:pathLst>
                <a:path w="67" h="445">
                  <a:moveTo>
                    <a:pt x="8" y="16"/>
                  </a:moveTo>
                  <a:cubicBezTo>
                    <a:pt x="58" y="120"/>
                    <a:pt x="67" y="295"/>
                    <a:pt x="56" y="445"/>
                  </a:cubicBezTo>
                  <a:cubicBezTo>
                    <a:pt x="57" y="441"/>
                    <a:pt x="49" y="434"/>
                    <a:pt x="49" y="430"/>
                  </a:cubicBezTo>
                  <a:cubicBezTo>
                    <a:pt x="59" y="285"/>
                    <a:pt x="51" y="107"/>
                    <a:pt x="3" y="6"/>
                  </a:cubicBezTo>
                  <a:cubicBezTo>
                    <a:pt x="0" y="0"/>
                    <a:pt x="7" y="15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262"/>
            <p:cNvSpPr>
              <a:spLocks/>
            </p:cNvSpPr>
            <p:nvPr/>
          </p:nvSpPr>
          <p:spPr bwMode="auto">
            <a:xfrm>
              <a:off x="4069295" y="5564349"/>
              <a:ext cx="123680" cy="798351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42" y="814"/>
                </a:cxn>
                <a:cxn ang="0">
                  <a:pos x="52" y="783"/>
                </a:cxn>
                <a:cxn ang="0">
                  <a:pos x="76" y="12"/>
                </a:cxn>
                <a:cxn ang="0">
                  <a:pos x="68" y="34"/>
                </a:cxn>
              </a:cxnLst>
              <a:rect l="0" t="0" r="r" b="b"/>
              <a:pathLst>
                <a:path w="79" h="814">
                  <a:moveTo>
                    <a:pt x="68" y="34"/>
                  </a:moveTo>
                  <a:cubicBezTo>
                    <a:pt x="0" y="251"/>
                    <a:pt x="6" y="562"/>
                    <a:pt x="42" y="814"/>
                  </a:cubicBezTo>
                  <a:cubicBezTo>
                    <a:pt x="41" y="808"/>
                    <a:pt x="53" y="789"/>
                    <a:pt x="52" y="783"/>
                  </a:cubicBezTo>
                  <a:cubicBezTo>
                    <a:pt x="18" y="539"/>
                    <a:pt x="8" y="224"/>
                    <a:pt x="76" y="12"/>
                  </a:cubicBezTo>
                  <a:cubicBezTo>
                    <a:pt x="79" y="0"/>
                    <a:pt x="70" y="30"/>
                    <a:pt x="68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263"/>
            <p:cNvSpPr>
              <a:spLocks/>
            </p:cNvSpPr>
            <p:nvPr/>
          </p:nvSpPr>
          <p:spPr bwMode="auto">
            <a:xfrm>
              <a:off x="4501394" y="5589850"/>
              <a:ext cx="104894" cy="772850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11" y="788"/>
                </a:cxn>
                <a:cxn ang="0">
                  <a:pos x="18" y="762"/>
                </a:cxn>
                <a:cxn ang="0">
                  <a:pos x="64" y="10"/>
                </a:cxn>
                <a:cxn ang="0">
                  <a:pos x="59" y="29"/>
                </a:cxn>
              </a:cxnLst>
              <a:rect l="0" t="0" r="r" b="b"/>
              <a:pathLst>
                <a:path w="67" h="788">
                  <a:moveTo>
                    <a:pt x="59" y="29"/>
                  </a:moveTo>
                  <a:cubicBezTo>
                    <a:pt x="9" y="212"/>
                    <a:pt x="0" y="523"/>
                    <a:pt x="11" y="788"/>
                  </a:cubicBezTo>
                  <a:cubicBezTo>
                    <a:pt x="10" y="781"/>
                    <a:pt x="18" y="769"/>
                    <a:pt x="18" y="762"/>
                  </a:cubicBezTo>
                  <a:cubicBezTo>
                    <a:pt x="8" y="505"/>
                    <a:pt x="16" y="189"/>
                    <a:pt x="64" y="10"/>
                  </a:cubicBezTo>
                  <a:cubicBezTo>
                    <a:pt x="67" y="0"/>
                    <a:pt x="60" y="26"/>
                    <a:pt x="5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264"/>
            <p:cNvSpPr>
              <a:spLocks/>
            </p:cNvSpPr>
            <p:nvPr/>
          </p:nvSpPr>
          <p:spPr bwMode="auto">
            <a:xfrm>
              <a:off x="5090051" y="5673215"/>
              <a:ext cx="158123" cy="689485"/>
            </a:xfrm>
            <a:custGeom>
              <a:avLst/>
              <a:gdLst/>
              <a:ahLst/>
              <a:cxnLst>
                <a:cxn ang="0">
                  <a:pos x="87" y="29"/>
                </a:cxn>
                <a:cxn ang="0">
                  <a:pos x="52" y="703"/>
                </a:cxn>
                <a:cxn ang="0">
                  <a:pos x="65" y="676"/>
                </a:cxn>
                <a:cxn ang="0">
                  <a:pos x="96" y="10"/>
                </a:cxn>
                <a:cxn ang="0">
                  <a:pos x="87" y="29"/>
                </a:cxn>
              </a:cxnLst>
              <a:rect l="0" t="0" r="r" b="b"/>
              <a:pathLst>
                <a:path w="101" h="703">
                  <a:moveTo>
                    <a:pt x="87" y="29"/>
                  </a:moveTo>
                  <a:cubicBezTo>
                    <a:pt x="0" y="216"/>
                    <a:pt x="8" y="485"/>
                    <a:pt x="52" y="703"/>
                  </a:cubicBezTo>
                  <a:cubicBezTo>
                    <a:pt x="51" y="697"/>
                    <a:pt x="66" y="682"/>
                    <a:pt x="65" y="676"/>
                  </a:cubicBezTo>
                  <a:cubicBezTo>
                    <a:pt x="22" y="465"/>
                    <a:pt x="11" y="193"/>
                    <a:pt x="96" y="10"/>
                  </a:cubicBezTo>
                  <a:cubicBezTo>
                    <a:pt x="101" y="0"/>
                    <a:pt x="89" y="26"/>
                    <a:pt x="87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265"/>
            <p:cNvSpPr>
              <a:spLocks/>
            </p:cNvSpPr>
            <p:nvPr/>
          </p:nvSpPr>
          <p:spPr bwMode="auto">
            <a:xfrm>
              <a:off x="3673204" y="5502560"/>
              <a:ext cx="125247" cy="860140"/>
            </a:xfrm>
            <a:custGeom>
              <a:avLst/>
              <a:gdLst/>
              <a:ahLst/>
              <a:cxnLst>
                <a:cxn ang="0">
                  <a:pos x="11" y="37"/>
                </a:cxn>
                <a:cxn ang="0">
                  <a:pos x="39" y="877"/>
                </a:cxn>
                <a:cxn ang="0">
                  <a:pos x="29" y="843"/>
                </a:cxn>
                <a:cxn ang="0">
                  <a:pos x="3" y="13"/>
                </a:cxn>
                <a:cxn ang="0">
                  <a:pos x="11" y="37"/>
                </a:cxn>
              </a:cxnLst>
              <a:rect l="0" t="0" r="r" b="b"/>
              <a:pathLst>
                <a:path w="80" h="877">
                  <a:moveTo>
                    <a:pt x="11" y="37"/>
                  </a:moveTo>
                  <a:cubicBezTo>
                    <a:pt x="80" y="271"/>
                    <a:pt x="74" y="606"/>
                    <a:pt x="39" y="877"/>
                  </a:cubicBezTo>
                  <a:cubicBezTo>
                    <a:pt x="40" y="870"/>
                    <a:pt x="28" y="850"/>
                    <a:pt x="29" y="843"/>
                  </a:cubicBezTo>
                  <a:cubicBezTo>
                    <a:pt x="63" y="581"/>
                    <a:pt x="71" y="242"/>
                    <a:pt x="3" y="13"/>
                  </a:cubicBezTo>
                  <a:cubicBezTo>
                    <a:pt x="0" y="0"/>
                    <a:pt x="9" y="33"/>
                    <a:pt x="11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266"/>
            <p:cNvSpPr>
              <a:spLocks/>
            </p:cNvSpPr>
            <p:nvPr/>
          </p:nvSpPr>
          <p:spPr bwMode="auto">
            <a:xfrm>
              <a:off x="4679870" y="5487849"/>
              <a:ext cx="183172" cy="874851"/>
            </a:xfrm>
            <a:custGeom>
              <a:avLst/>
              <a:gdLst/>
              <a:ahLst/>
              <a:cxnLst>
                <a:cxn ang="0">
                  <a:pos x="14" y="32"/>
                </a:cxn>
                <a:cxn ang="0">
                  <a:pos x="99" y="892"/>
                </a:cxn>
                <a:cxn ang="0">
                  <a:pos x="86" y="862"/>
                </a:cxn>
                <a:cxn ang="0">
                  <a:pos x="5" y="11"/>
                </a:cxn>
                <a:cxn ang="0">
                  <a:pos x="14" y="32"/>
                </a:cxn>
              </a:cxnLst>
              <a:rect l="0" t="0" r="r" b="b"/>
              <a:pathLst>
                <a:path w="117" h="892">
                  <a:moveTo>
                    <a:pt x="14" y="32"/>
                  </a:moveTo>
                  <a:cubicBezTo>
                    <a:pt x="101" y="239"/>
                    <a:pt x="117" y="592"/>
                    <a:pt x="99" y="892"/>
                  </a:cubicBezTo>
                  <a:cubicBezTo>
                    <a:pt x="99" y="884"/>
                    <a:pt x="86" y="870"/>
                    <a:pt x="86" y="862"/>
                  </a:cubicBezTo>
                  <a:cubicBezTo>
                    <a:pt x="104" y="571"/>
                    <a:pt x="90" y="214"/>
                    <a:pt x="5" y="11"/>
                  </a:cubicBezTo>
                  <a:cubicBezTo>
                    <a:pt x="0" y="0"/>
                    <a:pt x="12" y="29"/>
                    <a:pt x="14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268"/>
            <p:cNvSpPr>
              <a:spLocks/>
            </p:cNvSpPr>
            <p:nvPr/>
          </p:nvSpPr>
          <p:spPr bwMode="auto">
            <a:xfrm>
              <a:off x="1438296" y="5717866"/>
              <a:ext cx="278020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2" y="651"/>
                </a:cxn>
                <a:cxn ang="0">
                  <a:pos x="54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8" y="174"/>
                    <a:pt x="0" y="432"/>
                    <a:pt x="32" y="651"/>
                  </a:cubicBezTo>
                  <a:cubicBezTo>
                    <a:pt x="31" y="645"/>
                    <a:pt x="55" y="635"/>
                    <a:pt x="54" y="629"/>
                  </a:cubicBezTo>
                  <a:cubicBezTo>
                    <a:pt x="23" y="417"/>
                    <a:pt x="47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269"/>
            <p:cNvSpPr>
              <a:spLocks/>
            </p:cNvSpPr>
            <p:nvPr/>
          </p:nvSpPr>
          <p:spPr bwMode="auto">
            <a:xfrm>
              <a:off x="1338318" y="5583500"/>
              <a:ext cx="124630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4" y="788"/>
                </a:cxn>
                <a:cxn ang="0">
                  <a:pos x="24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1" h="788">
                  <a:moveTo>
                    <a:pt x="81" y="29"/>
                  </a:moveTo>
                  <a:cubicBezTo>
                    <a:pt x="12" y="212"/>
                    <a:pt x="0" y="523"/>
                    <a:pt x="14" y="788"/>
                  </a:cubicBezTo>
                  <a:cubicBezTo>
                    <a:pt x="14" y="781"/>
                    <a:pt x="24" y="769"/>
                    <a:pt x="24" y="762"/>
                  </a:cubicBezTo>
                  <a:cubicBezTo>
                    <a:pt x="10" y="505"/>
                    <a:pt x="21" y="189"/>
                    <a:pt x="88" y="10"/>
                  </a:cubicBezTo>
                  <a:cubicBezTo>
                    <a:pt x="91" y="0"/>
                    <a:pt x="82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270"/>
            <p:cNvSpPr>
              <a:spLocks/>
            </p:cNvSpPr>
            <p:nvPr/>
          </p:nvSpPr>
          <p:spPr bwMode="auto">
            <a:xfrm>
              <a:off x="711061" y="5717866"/>
              <a:ext cx="278020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1" y="651"/>
                </a:cxn>
                <a:cxn ang="0">
                  <a:pos x="53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7" y="174"/>
                    <a:pt x="0" y="432"/>
                    <a:pt x="31" y="651"/>
                  </a:cubicBezTo>
                  <a:cubicBezTo>
                    <a:pt x="30" y="645"/>
                    <a:pt x="54" y="635"/>
                    <a:pt x="53" y="629"/>
                  </a:cubicBezTo>
                  <a:cubicBezTo>
                    <a:pt x="23" y="417"/>
                    <a:pt x="46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271"/>
            <p:cNvSpPr>
              <a:spLocks/>
            </p:cNvSpPr>
            <p:nvPr/>
          </p:nvSpPr>
          <p:spPr bwMode="auto">
            <a:xfrm>
              <a:off x="1701250" y="5583500"/>
              <a:ext cx="126000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5" y="788"/>
                </a:cxn>
                <a:cxn ang="0">
                  <a:pos x="25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2" h="788">
                  <a:moveTo>
                    <a:pt x="81" y="29"/>
                  </a:moveTo>
                  <a:cubicBezTo>
                    <a:pt x="13" y="212"/>
                    <a:pt x="0" y="523"/>
                    <a:pt x="15" y="788"/>
                  </a:cubicBezTo>
                  <a:cubicBezTo>
                    <a:pt x="14" y="781"/>
                    <a:pt x="25" y="769"/>
                    <a:pt x="25" y="762"/>
                  </a:cubicBezTo>
                  <a:cubicBezTo>
                    <a:pt x="11" y="505"/>
                    <a:pt x="22" y="189"/>
                    <a:pt x="88" y="10"/>
                  </a:cubicBezTo>
                  <a:cubicBezTo>
                    <a:pt x="92" y="0"/>
                    <a:pt x="83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272"/>
            <p:cNvSpPr>
              <a:spLocks/>
            </p:cNvSpPr>
            <p:nvPr/>
          </p:nvSpPr>
          <p:spPr bwMode="auto">
            <a:xfrm>
              <a:off x="2021727" y="5666865"/>
              <a:ext cx="191738" cy="689485"/>
            </a:xfrm>
            <a:custGeom>
              <a:avLst/>
              <a:gdLst/>
              <a:ahLst/>
              <a:cxnLst>
                <a:cxn ang="0">
                  <a:pos x="120" y="29"/>
                </a:cxn>
                <a:cxn ang="0">
                  <a:pos x="72" y="703"/>
                </a:cxn>
                <a:cxn ang="0">
                  <a:pos x="90" y="676"/>
                </a:cxn>
                <a:cxn ang="0">
                  <a:pos x="133" y="10"/>
                </a:cxn>
                <a:cxn ang="0">
                  <a:pos x="120" y="29"/>
                </a:cxn>
              </a:cxnLst>
              <a:rect l="0" t="0" r="r" b="b"/>
              <a:pathLst>
                <a:path w="140" h="703">
                  <a:moveTo>
                    <a:pt x="120" y="29"/>
                  </a:moveTo>
                  <a:cubicBezTo>
                    <a:pt x="0" y="216"/>
                    <a:pt x="11" y="485"/>
                    <a:pt x="72" y="703"/>
                  </a:cubicBezTo>
                  <a:cubicBezTo>
                    <a:pt x="71" y="697"/>
                    <a:pt x="92" y="682"/>
                    <a:pt x="90" y="676"/>
                  </a:cubicBezTo>
                  <a:cubicBezTo>
                    <a:pt x="31" y="465"/>
                    <a:pt x="16" y="193"/>
                    <a:pt x="133" y="10"/>
                  </a:cubicBezTo>
                  <a:cubicBezTo>
                    <a:pt x="140" y="0"/>
                    <a:pt x="123" y="26"/>
                    <a:pt x="12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273"/>
            <p:cNvSpPr>
              <a:spLocks/>
            </p:cNvSpPr>
            <p:nvPr/>
          </p:nvSpPr>
          <p:spPr bwMode="auto">
            <a:xfrm>
              <a:off x="574105" y="5481499"/>
              <a:ext cx="220499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7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3" y="571"/>
                    <a:pt x="124" y="214"/>
                    <a:pt x="7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274"/>
            <p:cNvSpPr>
              <a:spLocks/>
            </p:cNvSpPr>
            <p:nvPr/>
          </p:nvSpPr>
          <p:spPr bwMode="auto">
            <a:xfrm>
              <a:off x="938407" y="5481499"/>
              <a:ext cx="220499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6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2" y="571"/>
                    <a:pt x="124" y="214"/>
                    <a:pt x="6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275"/>
            <p:cNvSpPr>
              <a:spLocks/>
            </p:cNvSpPr>
            <p:nvPr/>
          </p:nvSpPr>
          <p:spPr bwMode="auto">
            <a:xfrm>
              <a:off x="1176710" y="5299075"/>
              <a:ext cx="98608" cy="1057275"/>
            </a:xfrm>
            <a:custGeom>
              <a:avLst/>
              <a:gdLst/>
              <a:ahLst/>
              <a:cxnLst>
                <a:cxn ang="0">
                  <a:pos x="9" y="38"/>
                </a:cxn>
                <a:cxn ang="0">
                  <a:pos x="61" y="1078"/>
                </a:cxn>
                <a:cxn ang="0">
                  <a:pos x="53" y="1042"/>
                </a:cxn>
                <a:cxn ang="0">
                  <a:pos x="3" y="13"/>
                </a:cxn>
                <a:cxn ang="0">
                  <a:pos x="9" y="38"/>
                </a:cxn>
              </a:cxnLst>
              <a:rect l="0" t="0" r="r" b="b"/>
              <a:pathLst>
                <a:path w="72" h="1078">
                  <a:moveTo>
                    <a:pt x="9" y="38"/>
                  </a:moveTo>
                  <a:cubicBezTo>
                    <a:pt x="63" y="289"/>
                    <a:pt x="72" y="715"/>
                    <a:pt x="61" y="1078"/>
                  </a:cubicBezTo>
                  <a:cubicBezTo>
                    <a:pt x="61" y="1069"/>
                    <a:pt x="53" y="1052"/>
                    <a:pt x="53" y="1042"/>
                  </a:cubicBezTo>
                  <a:cubicBezTo>
                    <a:pt x="64" y="690"/>
                    <a:pt x="56" y="258"/>
                    <a:pt x="3" y="13"/>
                  </a:cubicBezTo>
                  <a:cubicBezTo>
                    <a:pt x="0" y="0"/>
                    <a:pt x="8" y="34"/>
                    <a:pt x="9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276"/>
            <p:cNvSpPr>
              <a:spLocks/>
            </p:cNvSpPr>
            <p:nvPr/>
          </p:nvSpPr>
          <p:spPr bwMode="auto">
            <a:xfrm>
              <a:off x="431671" y="5411864"/>
              <a:ext cx="150651" cy="944486"/>
            </a:xfrm>
            <a:custGeom>
              <a:avLst/>
              <a:gdLst/>
              <a:ahLst/>
              <a:cxnLst>
                <a:cxn ang="0">
                  <a:pos x="15" y="40"/>
                </a:cxn>
                <a:cxn ang="0">
                  <a:pos x="53" y="963"/>
                </a:cxn>
                <a:cxn ang="0">
                  <a:pos x="39" y="926"/>
                </a:cxn>
                <a:cxn ang="0">
                  <a:pos x="5" y="14"/>
                </a:cxn>
                <a:cxn ang="0">
                  <a:pos x="15" y="40"/>
                </a:cxn>
              </a:cxnLst>
              <a:rect l="0" t="0" r="r" b="b"/>
              <a:pathLst>
                <a:path w="110" h="963">
                  <a:moveTo>
                    <a:pt x="15" y="40"/>
                  </a:moveTo>
                  <a:cubicBezTo>
                    <a:pt x="110" y="297"/>
                    <a:pt x="101" y="665"/>
                    <a:pt x="53" y="963"/>
                  </a:cubicBezTo>
                  <a:cubicBezTo>
                    <a:pt x="54" y="955"/>
                    <a:pt x="38" y="934"/>
                    <a:pt x="39" y="926"/>
                  </a:cubicBezTo>
                  <a:cubicBezTo>
                    <a:pt x="86" y="638"/>
                    <a:pt x="98" y="265"/>
                    <a:pt x="5" y="14"/>
                  </a:cubicBezTo>
                  <a:cubicBezTo>
                    <a:pt x="0" y="0"/>
                    <a:pt x="14" y="36"/>
                    <a:pt x="1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277"/>
            <p:cNvSpPr>
              <a:spLocks/>
            </p:cNvSpPr>
            <p:nvPr/>
          </p:nvSpPr>
          <p:spPr bwMode="auto">
            <a:xfrm>
              <a:off x="2925635" y="5603115"/>
              <a:ext cx="219129" cy="753235"/>
            </a:xfrm>
            <a:custGeom>
              <a:avLst/>
              <a:gdLst/>
              <a:ahLst/>
              <a:cxnLst>
                <a:cxn ang="0">
                  <a:pos x="141" y="28"/>
                </a:cxn>
                <a:cxn ang="0">
                  <a:pos x="25" y="768"/>
                </a:cxn>
                <a:cxn ang="0">
                  <a:pos x="42" y="742"/>
                </a:cxn>
                <a:cxn ang="0">
                  <a:pos x="154" y="10"/>
                </a:cxn>
                <a:cxn ang="0">
                  <a:pos x="141" y="28"/>
                </a:cxn>
              </a:cxnLst>
              <a:rect l="0" t="0" r="r" b="b"/>
              <a:pathLst>
                <a:path w="160" h="768">
                  <a:moveTo>
                    <a:pt x="141" y="28"/>
                  </a:moveTo>
                  <a:cubicBezTo>
                    <a:pt x="22" y="206"/>
                    <a:pt x="0" y="509"/>
                    <a:pt x="25" y="768"/>
                  </a:cubicBezTo>
                  <a:cubicBezTo>
                    <a:pt x="24" y="761"/>
                    <a:pt x="43" y="749"/>
                    <a:pt x="42" y="742"/>
                  </a:cubicBezTo>
                  <a:cubicBezTo>
                    <a:pt x="18" y="492"/>
                    <a:pt x="37" y="184"/>
                    <a:pt x="154" y="10"/>
                  </a:cubicBezTo>
                  <a:cubicBezTo>
                    <a:pt x="160" y="0"/>
                    <a:pt x="144" y="25"/>
                    <a:pt x="141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278"/>
            <p:cNvSpPr>
              <a:spLocks/>
            </p:cNvSpPr>
            <p:nvPr/>
          </p:nvSpPr>
          <p:spPr bwMode="auto">
            <a:xfrm>
              <a:off x="3325545" y="5666865"/>
              <a:ext cx="139695" cy="689485"/>
            </a:xfrm>
            <a:custGeom>
              <a:avLst/>
              <a:gdLst/>
              <a:ahLst/>
              <a:cxnLst>
                <a:cxn ang="0">
                  <a:pos x="88" y="29"/>
                </a:cxn>
                <a:cxn ang="0">
                  <a:pos x="53" y="703"/>
                </a:cxn>
                <a:cxn ang="0">
                  <a:pos x="66" y="676"/>
                </a:cxn>
                <a:cxn ang="0">
                  <a:pos x="97" y="10"/>
                </a:cxn>
                <a:cxn ang="0">
                  <a:pos x="88" y="29"/>
                </a:cxn>
              </a:cxnLst>
              <a:rect l="0" t="0" r="r" b="b"/>
              <a:pathLst>
                <a:path w="102" h="703">
                  <a:moveTo>
                    <a:pt x="88" y="29"/>
                  </a:moveTo>
                  <a:cubicBezTo>
                    <a:pt x="0" y="216"/>
                    <a:pt x="8" y="485"/>
                    <a:pt x="53" y="703"/>
                  </a:cubicBezTo>
                  <a:cubicBezTo>
                    <a:pt x="52" y="697"/>
                    <a:pt x="67" y="682"/>
                    <a:pt x="66" y="676"/>
                  </a:cubicBezTo>
                  <a:cubicBezTo>
                    <a:pt x="23" y="465"/>
                    <a:pt x="11" y="193"/>
                    <a:pt x="97" y="10"/>
                  </a:cubicBezTo>
                  <a:cubicBezTo>
                    <a:pt x="102" y="0"/>
                    <a:pt x="89" y="26"/>
                    <a:pt x="8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279"/>
            <p:cNvSpPr>
              <a:spLocks/>
            </p:cNvSpPr>
            <p:nvPr/>
          </p:nvSpPr>
          <p:spPr bwMode="auto">
            <a:xfrm>
              <a:off x="3480305" y="5717866"/>
              <a:ext cx="202695" cy="638484"/>
            </a:xfrm>
            <a:custGeom>
              <a:avLst/>
              <a:gdLst/>
              <a:ahLst/>
              <a:cxnLst>
                <a:cxn ang="0">
                  <a:pos x="131" y="23"/>
                </a:cxn>
                <a:cxn ang="0">
                  <a:pos x="23" y="651"/>
                </a:cxn>
                <a:cxn ang="0">
                  <a:pos x="39" y="629"/>
                </a:cxn>
                <a:cxn ang="0">
                  <a:pos x="142" y="8"/>
                </a:cxn>
                <a:cxn ang="0">
                  <a:pos x="131" y="23"/>
                </a:cxn>
              </a:cxnLst>
              <a:rect l="0" t="0" r="r" b="b"/>
              <a:pathLst>
                <a:path w="148" h="651">
                  <a:moveTo>
                    <a:pt x="131" y="23"/>
                  </a:moveTo>
                  <a:cubicBezTo>
                    <a:pt x="20" y="174"/>
                    <a:pt x="0" y="432"/>
                    <a:pt x="23" y="651"/>
                  </a:cubicBezTo>
                  <a:cubicBezTo>
                    <a:pt x="22" y="645"/>
                    <a:pt x="40" y="635"/>
                    <a:pt x="39" y="629"/>
                  </a:cubicBezTo>
                  <a:cubicBezTo>
                    <a:pt x="17" y="417"/>
                    <a:pt x="34" y="156"/>
                    <a:pt x="142" y="8"/>
                  </a:cubicBezTo>
                  <a:cubicBezTo>
                    <a:pt x="148" y="0"/>
                    <a:pt x="133" y="20"/>
                    <a:pt x="13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280"/>
            <p:cNvSpPr>
              <a:spLocks/>
            </p:cNvSpPr>
            <p:nvPr/>
          </p:nvSpPr>
          <p:spPr bwMode="auto">
            <a:xfrm>
              <a:off x="2629811" y="5919906"/>
              <a:ext cx="91760" cy="436444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10" y="445"/>
                </a:cxn>
                <a:cxn ang="0">
                  <a:pos x="18" y="430"/>
                </a:cxn>
                <a:cxn ang="0">
                  <a:pos x="64" y="6"/>
                </a:cxn>
                <a:cxn ang="0">
                  <a:pos x="59" y="16"/>
                </a:cxn>
              </a:cxnLst>
              <a:rect l="0" t="0" r="r" b="b"/>
              <a:pathLst>
                <a:path w="67" h="445">
                  <a:moveTo>
                    <a:pt x="59" y="16"/>
                  </a:moveTo>
                  <a:cubicBezTo>
                    <a:pt x="9" y="120"/>
                    <a:pt x="0" y="295"/>
                    <a:pt x="10" y="445"/>
                  </a:cubicBezTo>
                  <a:cubicBezTo>
                    <a:pt x="10" y="441"/>
                    <a:pt x="18" y="434"/>
                    <a:pt x="18" y="430"/>
                  </a:cubicBezTo>
                  <a:cubicBezTo>
                    <a:pt x="8" y="285"/>
                    <a:pt x="15" y="107"/>
                    <a:pt x="64" y="6"/>
                  </a:cubicBezTo>
                  <a:cubicBezTo>
                    <a:pt x="67" y="0"/>
                    <a:pt x="60" y="15"/>
                    <a:pt x="59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281"/>
            <p:cNvSpPr>
              <a:spLocks/>
            </p:cNvSpPr>
            <p:nvPr/>
          </p:nvSpPr>
          <p:spPr bwMode="auto">
            <a:xfrm>
              <a:off x="2814700" y="5557999"/>
              <a:ext cx="109565" cy="798351"/>
            </a:xfrm>
            <a:custGeom>
              <a:avLst/>
              <a:gdLst/>
              <a:ahLst/>
              <a:cxnLst>
                <a:cxn ang="0">
                  <a:pos x="11" y="34"/>
                </a:cxn>
                <a:cxn ang="0">
                  <a:pos x="38" y="814"/>
                </a:cxn>
                <a:cxn ang="0">
                  <a:pos x="28" y="783"/>
                </a:cxn>
                <a:cxn ang="0">
                  <a:pos x="4" y="12"/>
                </a:cxn>
                <a:cxn ang="0">
                  <a:pos x="11" y="34"/>
                </a:cxn>
              </a:cxnLst>
              <a:rect l="0" t="0" r="r" b="b"/>
              <a:pathLst>
                <a:path w="80" h="814">
                  <a:moveTo>
                    <a:pt x="11" y="34"/>
                  </a:moveTo>
                  <a:cubicBezTo>
                    <a:pt x="80" y="251"/>
                    <a:pt x="73" y="562"/>
                    <a:pt x="38" y="814"/>
                  </a:cubicBezTo>
                  <a:cubicBezTo>
                    <a:pt x="39" y="808"/>
                    <a:pt x="27" y="789"/>
                    <a:pt x="28" y="783"/>
                  </a:cubicBezTo>
                  <a:cubicBezTo>
                    <a:pt x="62" y="539"/>
                    <a:pt x="71" y="224"/>
                    <a:pt x="4" y="12"/>
                  </a:cubicBezTo>
                  <a:cubicBezTo>
                    <a:pt x="0" y="0"/>
                    <a:pt x="10" y="30"/>
                    <a:pt x="11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282"/>
            <p:cNvSpPr>
              <a:spLocks/>
            </p:cNvSpPr>
            <p:nvPr/>
          </p:nvSpPr>
          <p:spPr bwMode="auto">
            <a:xfrm>
              <a:off x="2454507" y="5583500"/>
              <a:ext cx="91761" cy="772850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56" y="788"/>
                </a:cxn>
                <a:cxn ang="0">
                  <a:pos x="49" y="762"/>
                </a:cxn>
                <a:cxn ang="0">
                  <a:pos x="2" y="10"/>
                </a:cxn>
                <a:cxn ang="0">
                  <a:pos x="8" y="29"/>
                </a:cxn>
              </a:cxnLst>
              <a:rect l="0" t="0" r="r" b="b"/>
              <a:pathLst>
                <a:path w="67" h="788">
                  <a:moveTo>
                    <a:pt x="8" y="29"/>
                  </a:moveTo>
                  <a:cubicBezTo>
                    <a:pt x="57" y="212"/>
                    <a:pt x="67" y="523"/>
                    <a:pt x="56" y="788"/>
                  </a:cubicBezTo>
                  <a:cubicBezTo>
                    <a:pt x="56" y="781"/>
                    <a:pt x="49" y="769"/>
                    <a:pt x="49" y="762"/>
                  </a:cubicBezTo>
                  <a:cubicBezTo>
                    <a:pt x="59" y="505"/>
                    <a:pt x="51" y="189"/>
                    <a:pt x="2" y="10"/>
                  </a:cubicBezTo>
                  <a:cubicBezTo>
                    <a:pt x="0" y="0"/>
                    <a:pt x="7" y="26"/>
                    <a:pt x="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283"/>
            <p:cNvSpPr>
              <a:spLocks/>
            </p:cNvSpPr>
            <p:nvPr/>
          </p:nvSpPr>
          <p:spPr bwMode="auto">
            <a:xfrm>
              <a:off x="1892989" y="5666865"/>
              <a:ext cx="138325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4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4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284"/>
            <p:cNvSpPr>
              <a:spLocks/>
            </p:cNvSpPr>
            <p:nvPr/>
          </p:nvSpPr>
          <p:spPr bwMode="auto">
            <a:xfrm>
              <a:off x="3161198" y="5496210"/>
              <a:ext cx="109565" cy="860140"/>
            </a:xfrm>
            <a:custGeom>
              <a:avLst/>
              <a:gdLst/>
              <a:ahLst/>
              <a:cxnLst>
                <a:cxn ang="0">
                  <a:pos x="69" y="37"/>
                </a:cxn>
                <a:cxn ang="0">
                  <a:pos x="41" y="877"/>
                </a:cxn>
                <a:cxn ang="0">
                  <a:pos x="51" y="843"/>
                </a:cxn>
                <a:cxn ang="0">
                  <a:pos x="76" y="13"/>
                </a:cxn>
                <a:cxn ang="0">
                  <a:pos x="69" y="37"/>
                </a:cxn>
              </a:cxnLst>
              <a:rect l="0" t="0" r="r" b="b"/>
              <a:pathLst>
                <a:path w="80" h="877">
                  <a:moveTo>
                    <a:pt x="69" y="37"/>
                  </a:moveTo>
                  <a:cubicBezTo>
                    <a:pt x="0" y="271"/>
                    <a:pt x="6" y="606"/>
                    <a:pt x="41" y="877"/>
                  </a:cubicBezTo>
                  <a:cubicBezTo>
                    <a:pt x="40" y="870"/>
                    <a:pt x="52" y="850"/>
                    <a:pt x="51" y="843"/>
                  </a:cubicBezTo>
                  <a:cubicBezTo>
                    <a:pt x="17" y="581"/>
                    <a:pt x="9" y="242"/>
                    <a:pt x="76" y="13"/>
                  </a:cubicBezTo>
                  <a:cubicBezTo>
                    <a:pt x="80" y="0"/>
                    <a:pt x="70" y="33"/>
                    <a:pt x="69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285"/>
            <p:cNvSpPr>
              <a:spLocks/>
            </p:cNvSpPr>
            <p:nvPr/>
          </p:nvSpPr>
          <p:spPr bwMode="auto">
            <a:xfrm>
              <a:off x="2229900" y="5481499"/>
              <a:ext cx="160237" cy="874851"/>
            </a:xfrm>
            <a:custGeom>
              <a:avLst/>
              <a:gdLst/>
              <a:ahLst/>
              <a:cxnLst>
                <a:cxn ang="0">
                  <a:pos x="103" y="32"/>
                </a:cxn>
                <a:cxn ang="0">
                  <a:pos x="18" y="892"/>
                </a:cxn>
                <a:cxn ang="0">
                  <a:pos x="30" y="862"/>
                </a:cxn>
                <a:cxn ang="0">
                  <a:pos x="112" y="11"/>
                </a:cxn>
                <a:cxn ang="0">
                  <a:pos x="103" y="32"/>
                </a:cxn>
              </a:cxnLst>
              <a:rect l="0" t="0" r="r" b="b"/>
              <a:pathLst>
                <a:path w="117" h="892">
                  <a:moveTo>
                    <a:pt x="103" y="32"/>
                  </a:moveTo>
                  <a:cubicBezTo>
                    <a:pt x="15" y="239"/>
                    <a:pt x="0" y="592"/>
                    <a:pt x="18" y="892"/>
                  </a:cubicBezTo>
                  <a:cubicBezTo>
                    <a:pt x="17" y="884"/>
                    <a:pt x="31" y="870"/>
                    <a:pt x="30" y="862"/>
                  </a:cubicBezTo>
                  <a:cubicBezTo>
                    <a:pt x="13" y="571"/>
                    <a:pt x="26" y="214"/>
                    <a:pt x="112" y="11"/>
                  </a:cubicBezTo>
                  <a:cubicBezTo>
                    <a:pt x="117" y="0"/>
                    <a:pt x="104" y="29"/>
                    <a:pt x="103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286"/>
            <p:cNvSpPr>
              <a:spLocks/>
            </p:cNvSpPr>
            <p:nvPr/>
          </p:nvSpPr>
          <p:spPr bwMode="auto">
            <a:xfrm>
              <a:off x="2932482" y="5920886"/>
              <a:ext cx="301303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4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4" y="441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287"/>
            <p:cNvSpPr>
              <a:spLocks/>
            </p:cNvSpPr>
            <p:nvPr/>
          </p:nvSpPr>
          <p:spPr bwMode="auto">
            <a:xfrm>
              <a:off x="2928373" y="5807117"/>
              <a:ext cx="135587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6" y="521"/>
                    <a:pt x="26" y="516"/>
                  </a:cubicBezTo>
                  <a:cubicBezTo>
                    <a:pt x="11" y="342"/>
                    <a:pt x="22" y="128"/>
                    <a:pt x="95" y="6"/>
                  </a:cubicBezTo>
                  <a:cubicBezTo>
                    <a:pt x="99" y="0"/>
                    <a:pt x="88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288"/>
            <p:cNvSpPr>
              <a:spLocks/>
            </p:cNvSpPr>
            <p:nvPr/>
          </p:nvSpPr>
          <p:spPr bwMode="auto">
            <a:xfrm>
              <a:off x="2658572" y="5856155"/>
              <a:ext cx="20680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4" y="7"/>
                </a:cxn>
                <a:cxn ang="0">
                  <a:pos x="130" y="20"/>
                </a:cxn>
              </a:cxnLst>
              <a:rect l="0" t="0" r="r" b="b"/>
              <a:pathLst>
                <a:path w="151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7" y="473"/>
                    <a:pt x="99" y="462"/>
                    <a:pt x="97" y="459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3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289"/>
            <p:cNvSpPr>
              <a:spLocks/>
            </p:cNvSpPr>
            <p:nvPr/>
          </p:nvSpPr>
          <p:spPr bwMode="auto">
            <a:xfrm>
              <a:off x="2732527" y="5833596"/>
              <a:ext cx="301304" cy="433504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29" y="119"/>
                    <a:pt x="0" y="293"/>
                    <a:pt x="34" y="442"/>
                  </a:cubicBezTo>
                  <a:cubicBezTo>
                    <a:pt x="33" y="438"/>
                    <a:pt x="58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6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290"/>
            <p:cNvSpPr>
              <a:spLocks/>
            </p:cNvSpPr>
            <p:nvPr/>
          </p:nvSpPr>
          <p:spPr bwMode="auto">
            <a:xfrm>
              <a:off x="2984526" y="5831636"/>
              <a:ext cx="135586" cy="524714"/>
            </a:xfrm>
            <a:custGeom>
              <a:avLst/>
              <a:gdLst/>
              <a:ahLst/>
              <a:cxnLst>
                <a:cxn ang="0">
                  <a:pos x="87" y="20"/>
                </a:cxn>
                <a:cxn ang="0">
                  <a:pos x="15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7" y="20"/>
                </a:cxn>
              </a:cxnLst>
              <a:rect l="0" t="0" r="r" b="b"/>
              <a:pathLst>
                <a:path w="99" h="535">
                  <a:moveTo>
                    <a:pt x="87" y="20"/>
                  </a:moveTo>
                  <a:cubicBezTo>
                    <a:pt x="13" y="144"/>
                    <a:pt x="0" y="355"/>
                    <a:pt x="15" y="535"/>
                  </a:cubicBezTo>
                  <a:cubicBezTo>
                    <a:pt x="15" y="530"/>
                    <a:pt x="26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7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291"/>
            <p:cNvSpPr>
              <a:spLocks/>
            </p:cNvSpPr>
            <p:nvPr/>
          </p:nvSpPr>
          <p:spPr bwMode="auto">
            <a:xfrm>
              <a:off x="3002330" y="5884598"/>
              <a:ext cx="205434" cy="467828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3" y="7"/>
                </a:cxn>
                <a:cxn ang="0">
                  <a:pos x="130" y="19"/>
                </a:cxn>
              </a:cxnLst>
              <a:rect l="0" t="0" r="r" b="b"/>
              <a:pathLst>
                <a:path w="150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8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292"/>
            <p:cNvSpPr>
              <a:spLocks/>
            </p:cNvSpPr>
            <p:nvPr/>
          </p:nvSpPr>
          <p:spPr bwMode="auto">
            <a:xfrm>
              <a:off x="2751701" y="5734539"/>
              <a:ext cx="238303" cy="593369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8" y="7"/>
                </a:cxn>
                <a:cxn ang="0">
                  <a:pos x="21" y="21"/>
                </a:cxn>
              </a:cxnLst>
              <a:rect l="0" t="0" r="r" b="b"/>
              <a:pathLst>
                <a:path w="174" h="605">
                  <a:moveTo>
                    <a:pt x="21" y="21"/>
                  </a:moveTo>
                  <a:cubicBezTo>
                    <a:pt x="151" y="162"/>
                    <a:pt x="174" y="401"/>
                    <a:pt x="147" y="605"/>
                  </a:cubicBezTo>
                  <a:cubicBezTo>
                    <a:pt x="148" y="600"/>
                    <a:pt x="128" y="590"/>
                    <a:pt x="128" y="585"/>
                  </a:cubicBezTo>
                  <a:cubicBezTo>
                    <a:pt x="154" y="387"/>
                    <a:pt x="134" y="145"/>
                    <a:pt x="8" y="7"/>
                  </a:cubicBezTo>
                  <a:cubicBezTo>
                    <a:pt x="0" y="0"/>
                    <a:pt x="19" y="19"/>
                    <a:pt x="21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293"/>
            <p:cNvSpPr>
              <a:spLocks/>
            </p:cNvSpPr>
            <p:nvPr/>
          </p:nvSpPr>
          <p:spPr bwMode="auto">
            <a:xfrm>
              <a:off x="2790049" y="5671770"/>
              <a:ext cx="236932" cy="593369"/>
            </a:xfrm>
            <a:custGeom>
              <a:avLst/>
              <a:gdLst/>
              <a:ahLst/>
              <a:cxnLst>
                <a:cxn ang="0">
                  <a:pos x="20" y="22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0" y="22"/>
                </a:cxn>
              </a:cxnLst>
              <a:rect l="0" t="0" r="r" b="b"/>
              <a:pathLst>
                <a:path w="173" h="605">
                  <a:moveTo>
                    <a:pt x="20" y="22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3" y="145"/>
                    <a:pt x="7" y="8"/>
                  </a:cubicBezTo>
                  <a:cubicBezTo>
                    <a:pt x="0" y="0"/>
                    <a:pt x="18" y="19"/>
                    <a:pt x="20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294"/>
            <p:cNvSpPr>
              <a:spLocks/>
            </p:cNvSpPr>
            <p:nvPr/>
          </p:nvSpPr>
          <p:spPr bwMode="auto">
            <a:xfrm>
              <a:off x="2829765" y="5616846"/>
              <a:ext cx="108196" cy="716947"/>
            </a:xfrm>
            <a:custGeom>
              <a:avLst/>
              <a:gdLst/>
              <a:ahLst/>
              <a:cxnLst>
                <a:cxn ang="0">
                  <a:pos x="10" y="26"/>
                </a:cxn>
                <a:cxn ang="0">
                  <a:pos x="67" y="731"/>
                </a:cxn>
                <a:cxn ang="0">
                  <a:pos x="58" y="707"/>
                </a:cxn>
                <a:cxn ang="0">
                  <a:pos x="4" y="9"/>
                </a:cxn>
                <a:cxn ang="0">
                  <a:pos x="10" y="26"/>
                </a:cxn>
              </a:cxnLst>
              <a:rect l="0" t="0" r="r" b="b"/>
              <a:pathLst>
                <a:path w="79" h="731">
                  <a:moveTo>
                    <a:pt x="10" y="26"/>
                  </a:moveTo>
                  <a:cubicBezTo>
                    <a:pt x="68" y="196"/>
                    <a:pt x="79" y="485"/>
                    <a:pt x="67" y="731"/>
                  </a:cubicBezTo>
                  <a:cubicBezTo>
                    <a:pt x="67" y="725"/>
                    <a:pt x="58" y="713"/>
                    <a:pt x="58" y="707"/>
                  </a:cubicBezTo>
                  <a:cubicBezTo>
                    <a:pt x="70" y="468"/>
                    <a:pt x="61" y="175"/>
                    <a:pt x="4" y="9"/>
                  </a:cubicBezTo>
                  <a:cubicBezTo>
                    <a:pt x="0" y="0"/>
                    <a:pt x="9" y="23"/>
                    <a:pt x="10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295"/>
            <p:cNvSpPr>
              <a:spLocks/>
            </p:cNvSpPr>
            <p:nvPr/>
          </p:nvSpPr>
          <p:spPr bwMode="auto">
            <a:xfrm>
              <a:off x="2747592" y="5687462"/>
              <a:ext cx="162977" cy="641426"/>
            </a:xfrm>
            <a:custGeom>
              <a:avLst/>
              <a:gdLst/>
              <a:ahLst/>
              <a:cxnLst>
                <a:cxn ang="0">
                  <a:pos x="17" y="27"/>
                </a:cxn>
                <a:cxn ang="0">
                  <a:pos x="58" y="654"/>
                </a:cxn>
                <a:cxn ang="0">
                  <a:pos x="43" y="629"/>
                </a:cxn>
                <a:cxn ang="0">
                  <a:pos x="6" y="10"/>
                </a:cxn>
                <a:cxn ang="0">
                  <a:pos x="17" y="27"/>
                </a:cxn>
              </a:cxnLst>
              <a:rect l="0" t="0" r="r" b="b"/>
              <a:pathLst>
                <a:path w="119" h="654">
                  <a:moveTo>
                    <a:pt x="17" y="27"/>
                  </a:moveTo>
                  <a:cubicBezTo>
                    <a:pt x="119" y="202"/>
                    <a:pt x="110" y="452"/>
                    <a:pt x="58" y="654"/>
                  </a:cubicBezTo>
                  <a:cubicBezTo>
                    <a:pt x="59" y="649"/>
                    <a:pt x="41" y="634"/>
                    <a:pt x="43" y="629"/>
                  </a:cubicBezTo>
                  <a:cubicBezTo>
                    <a:pt x="93" y="433"/>
                    <a:pt x="106" y="180"/>
                    <a:pt x="6" y="10"/>
                  </a:cubicBezTo>
                  <a:cubicBezTo>
                    <a:pt x="0" y="0"/>
                    <a:pt x="15" y="24"/>
                    <a:pt x="17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296"/>
            <p:cNvSpPr>
              <a:spLocks/>
            </p:cNvSpPr>
            <p:nvPr/>
          </p:nvSpPr>
          <p:spPr bwMode="auto">
            <a:xfrm>
              <a:off x="2554485" y="6006214"/>
              <a:ext cx="135586" cy="296194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7" y="11"/>
                </a:cxn>
              </a:cxnLst>
              <a:rect l="0" t="0" r="r" b="b"/>
              <a:pathLst>
                <a:path w="99" h="302">
                  <a:moveTo>
                    <a:pt x="87" y="11"/>
                  </a:moveTo>
                  <a:cubicBezTo>
                    <a:pt x="13" y="81"/>
                    <a:pt x="0" y="200"/>
                    <a:pt x="15" y="302"/>
                  </a:cubicBezTo>
                  <a:cubicBezTo>
                    <a:pt x="15" y="299"/>
                    <a:pt x="26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297"/>
            <p:cNvSpPr>
              <a:spLocks/>
            </p:cNvSpPr>
            <p:nvPr/>
          </p:nvSpPr>
          <p:spPr bwMode="auto">
            <a:xfrm>
              <a:off x="2572289" y="5774751"/>
              <a:ext cx="162978" cy="541388"/>
            </a:xfrm>
            <a:custGeom>
              <a:avLst/>
              <a:gdLst/>
              <a:ahLst/>
              <a:cxnLst>
                <a:cxn ang="0">
                  <a:pos x="16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6" y="23"/>
                </a:cxn>
              </a:cxnLst>
              <a:rect l="0" t="0" r="r" b="b"/>
              <a:pathLst>
                <a:path w="119" h="552">
                  <a:moveTo>
                    <a:pt x="16" y="23"/>
                  </a:moveTo>
                  <a:cubicBezTo>
                    <a:pt x="119" y="170"/>
                    <a:pt x="108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6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298"/>
            <p:cNvSpPr>
              <a:spLocks/>
            </p:cNvSpPr>
            <p:nvPr/>
          </p:nvSpPr>
          <p:spPr bwMode="auto">
            <a:xfrm>
              <a:off x="2358638" y="5702174"/>
              <a:ext cx="195847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6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8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6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299"/>
            <p:cNvSpPr>
              <a:spLocks/>
            </p:cNvSpPr>
            <p:nvPr/>
          </p:nvSpPr>
          <p:spPr bwMode="auto">
            <a:xfrm>
              <a:off x="2539420" y="5815943"/>
              <a:ext cx="135587" cy="523734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83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1" y="19"/>
                </a:cxn>
              </a:cxnLst>
              <a:rect l="0" t="0" r="r" b="b"/>
              <a:pathLst>
                <a:path w="99" h="534">
                  <a:moveTo>
                    <a:pt x="11" y="19"/>
                  </a:moveTo>
                  <a:cubicBezTo>
                    <a:pt x="85" y="143"/>
                    <a:pt x="99" y="354"/>
                    <a:pt x="83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300"/>
            <p:cNvSpPr>
              <a:spLocks/>
            </p:cNvSpPr>
            <p:nvPr/>
          </p:nvSpPr>
          <p:spPr bwMode="auto">
            <a:xfrm>
              <a:off x="2307964" y="5856155"/>
              <a:ext cx="205434" cy="467830"/>
            </a:xfrm>
            <a:custGeom>
              <a:avLst/>
              <a:gdLst/>
              <a:ahLst/>
              <a:cxnLst>
                <a:cxn ang="0">
                  <a:pos x="20" y="19"/>
                </a:cxn>
                <a:cxn ang="0">
                  <a:pos x="72" y="477"/>
                </a:cxn>
                <a:cxn ang="0">
                  <a:pos x="53" y="459"/>
                </a:cxn>
                <a:cxn ang="0">
                  <a:pos x="7" y="7"/>
                </a:cxn>
                <a:cxn ang="0">
                  <a:pos x="20" y="19"/>
                </a:cxn>
              </a:cxnLst>
              <a:rect l="0" t="0" r="r" b="b"/>
              <a:pathLst>
                <a:path w="150" h="477">
                  <a:moveTo>
                    <a:pt x="20" y="19"/>
                  </a:moveTo>
                  <a:cubicBezTo>
                    <a:pt x="150" y="147"/>
                    <a:pt x="138" y="329"/>
                    <a:pt x="72" y="477"/>
                  </a:cubicBezTo>
                  <a:cubicBezTo>
                    <a:pt x="74" y="473"/>
                    <a:pt x="52" y="462"/>
                    <a:pt x="53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301"/>
            <p:cNvSpPr>
              <a:spLocks/>
            </p:cNvSpPr>
            <p:nvPr/>
          </p:nvSpPr>
          <p:spPr bwMode="auto">
            <a:xfrm>
              <a:off x="2659941" y="5754154"/>
              <a:ext cx="162977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3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59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3" y="8"/>
                  </a:cubicBezTo>
                  <a:cubicBezTo>
                    <a:pt x="119" y="0"/>
                    <a:pt x="104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302"/>
            <p:cNvSpPr>
              <a:spLocks/>
            </p:cNvSpPr>
            <p:nvPr/>
          </p:nvSpPr>
          <p:spPr bwMode="auto">
            <a:xfrm>
              <a:off x="2083357" y="5725713"/>
              <a:ext cx="238303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6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Freeform 303"/>
            <p:cNvSpPr>
              <a:spLocks/>
            </p:cNvSpPr>
            <p:nvPr/>
          </p:nvSpPr>
          <p:spPr bwMode="auto">
            <a:xfrm>
              <a:off x="2375073" y="5917944"/>
              <a:ext cx="219129" cy="432522"/>
            </a:xfrm>
            <a:custGeom>
              <a:avLst/>
              <a:gdLst/>
              <a:ahLst/>
              <a:cxnLst>
                <a:cxn ang="0">
                  <a:pos x="141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1" y="15"/>
                </a:cxn>
              </a:cxnLst>
              <a:rect l="0" t="0" r="r" b="b"/>
              <a:pathLst>
                <a:path w="160" h="441">
                  <a:moveTo>
                    <a:pt x="141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3" y="14"/>
                    <a:pt x="141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Freeform 304"/>
            <p:cNvSpPr>
              <a:spLocks/>
            </p:cNvSpPr>
            <p:nvPr/>
          </p:nvSpPr>
          <p:spPr bwMode="auto">
            <a:xfrm>
              <a:off x="2294269" y="5804174"/>
              <a:ext cx="98608" cy="523733"/>
            </a:xfrm>
            <a:custGeom>
              <a:avLst/>
              <a:gdLst/>
              <a:ahLst/>
              <a:cxnLst>
                <a:cxn ang="0">
                  <a:pos x="63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3" y="19"/>
                </a:cxn>
              </a:cxnLst>
              <a:rect l="0" t="0" r="r" b="b"/>
              <a:pathLst>
                <a:path w="72" h="534">
                  <a:moveTo>
                    <a:pt x="63" y="19"/>
                  </a:moveTo>
                  <a:cubicBezTo>
                    <a:pt x="9" y="143"/>
                    <a:pt x="0" y="354"/>
                    <a:pt x="11" y="534"/>
                  </a:cubicBezTo>
                  <a:cubicBezTo>
                    <a:pt x="10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Freeform 305"/>
            <p:cNvSpPr>
              <a:spLocks/>
            </p:cNvSpPr>
            <p:nvPr/>
          </p:nvSpPr>
          <p:spPr bwMode="auto">
            <a:xfrm>
              <a:off x="2097053" y="5856155"/>
              <a:ext cx="149281" cy="467830"/>
            </a:xfrm>
            <a:custGeom>
              <a:avLst/>
              <a:gdLst/>
              <a:ahLst/>
              <a:cxnLst>
                <a:cxn ang="0">
                  <a:pos x="94" y="20"/>
                </a:cxn>
                <a:cxn ang="0">
                  <a:pos x="56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4" y="20"/>
                </a:cxn>
              </a:cxnLst>
              <a:rect l="0" t="0" r="r" b="b"/>
              <a:pathLst>
                <a:path w="109" h="477">
                  <a:moveTo>
                    <a:pt x="94" y="20"/>
                  </a:moveTo>
                  <a:cubicBezTo>
                    <a:pt x="0" y="147"/>
                    <a:pt x="8" y="329"/>
                    <a:pt x="56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09" y="0"/>
                    <a:pt x="96" y="17"/>
                    <a:pt x="94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Freeform 306"/>
            <p:cNvSpPr>
              <a:spLocks/>
            </p:cNvSpPr>
            <p:nvPr/>
          </p:nvSpPr>
          <p:spPr bwMode="auto">
            <a:xfrm>
              <a:off x="2149096" y="5833596"/>
              <a:ext cx="220499" cy="433504"/>
            </a:xfrm>
            <a:custGeom>
              <a:avLst/>
              <a:gdLst/>
              <a:ahLst/>
              <a:cxnLst>
                <a:cxn ang="0">
                  <a:pos x="142" y="16"/>
                </a:cxn>
                <a:cxn ang="0">
                  <a:pos x="25" y="442"/>
                </a:cxn>
                <a:cxn ang="0">
                  <a:pos x="43" y="427"/>
                </a:cxn>
                <a:cxn ang="0">
                  <a:pos x="154" y="6"/>
                </a:cxn>
                <a:cxn ang="0">
                  <a:pos x="142" y="16"/>
                </a:cxn>
              </a:cxnLst>
              <a:rect l="0" t="0" r="r" b="b"/>
              <a:pathLst>
                <a:path w="161" h="442">
                  <a:moveTo>
                    <a:pt x="142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5" y="438"/>
                    <a:pt x="43" y="431"/>
                    <a:pt x="43" y="427"/>
                  </a:cubicBezTo>
                  <a:cubicBezTo>
                    <a:pt x="19" y="283"/>
                    <a:pt x="37" y="106"/>
                    <a:pt x="154" y="6"/>
                  </a:cubicBezTo>
                  <a:cubicBezTo>
                    <a:pt x="161" y="0"/>
                    <a:pt x="144" y="14"/>
                    <a:pt x="142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Freeform 307"/>
            <p:cNvSpPr>
              <a:spLocks/>
            </p:cNvSpPr>
            <p:nvPr/>
          </p:nvSpPr>
          <p:spPr bwMode="auto">
            <a:xfrm>
              <a:off x="2587355" y="5810058"/>
              <a:ext cx="98608" cy="523734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Freeform 308"/>
            <p:cNvSpPr>
              <a:spLocks/>
            </p:cNvSpPr>
            <p:nvPr/>
          </p:nvSpPr>
          <p:spPr bwMode="auto">
            <a:xfrm>
              <a:off x="2599680" y="5862040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Freeform 309"/>
            <p:cNvSpPr>
              <a:spLocks/>
            </p:cNvSpPr>
            <p:nvPr/>
          </p:nvSpPr>
          <p:spPr bwMode="auto">
            <a:xfrm>
              <a:off x="2192921" y="5731597"/>
              <a:ext cx="17256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Freeform 310"/>
            <p:cNvSpPr>
              <a:spLocks/>
            </p:cNvSpPr>
            <p:nvPr/>
          </p:nvSpPr>
          <p:spPr bwMode="auto">
            <a:xfrm>
              <a:off x="2494225" y="5645289"/>
              <a:ext cx="280759" cy="674773"/>
            </a:xfrm>
            <a:custGeom>
              <a:avLst/>
              <a:gdLst/>
              <a:ahLst/>
              <a:cxnLst>
                <a:cxn ang="0">
                  <a:pos x="177" y="28"/>
                </a:cxn>
                <a:cxn ang="0">
                  <a:pos x="98" y="688"/>
                </a:cxn>
                <a:cxn ang="0">
                  <a:pos x="124" y="662"/>
                </a:cxn>
                <a:cxn ang="0">
                  <a:pos x="196" y="10"/>
                </a:cxn>
                <a:cxn ang="0">
                  <a:pos x="177" y="28"/>
                </a:cxn>
              </a:cxnLst>
              <a:rect l="0" t="0" r="r" b="b"/>
              <a:pathLst>
                <a:path w="205" h="688">
                  <a:moveTo>
                    <a:pt x="177" y="28"/>
                  </a:moveTo>
                  <a:cubicBezTo>
                    <a:pt x="0" y="213"/>
                    <a:pt x="13" y="476"/>
                    <a:pt x="98" y="688"/>
                  </a:cubicBezTo>
                  <a:cubicBezTo>
                    <a:pt x="96" y="683"/>
                    <a:pt x="126" y="667"/>
                    <a:pt x="124" y="662"/>
                  </a:cubicBezTo>
                  <a:cubicBezTo>
                    <a:pt x="41" y="456"/>
                    <a:pt x="23" y="190"/>
                    <a:pt x="196" y="10"/>
                  </a:cubicBezTo>
                  <a:cubicBezTo>
                    <a:pt x="205" y="0"/>
                    <a:pt x="180" y="25"/>
                    <a:pt x="177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311"/>
            <p:cNvSpPr>
              <a:spLocks/>
            </p:cNvSpPr>
            <p:nvPr/>
          </p:nvSpPr>
          <p:spPr bwMode="auto">
            <a:xfrm>
              <a:off x="2416160" y="5631558"/>
              <a:ext cx="173933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7"/>
                </a:cxn>
                <a:cxn ang="0">
                  <a:pos x="15" y="21"/>
                </a:cxn>
              </a:cxnLst>
              <a:rect l="0" t="0" r="r" b="b"/>
              <a:pathLst>
                <a:path w="127" h="605">
                  <a:moveTo>
                    <a:pt x="15" y="21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7"/>
                    <a:pt x="98" y="145"/>
                    <a:pt x="6" y="7"/>
                  </a:cubicBezTo>
                  <a:cubicBezTo>
                    <a:pt x="0" y="0"/>
                    <a:pt x="14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312"/>
            <p:cNvSpPr>
              <a:spLocks/>
            </p:cNvSpPr>
            <p:nvPr/>
          </p:nvSpPr>
          <p:spPr bwMode="auto">
            <a:xfrm>
              <a:off x="2180596" y="5625673"/>
              <a:ext cx="26843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6" h="722">
                  <a:moveTo>
                    <a:pt x="23" y="26"/>
                  </a:moveTo>
                  <a:cubicBezTo>
                    <a:pt x="170" y="194"/>
                    <a:pt x="196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1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313"/>
            <p:cNvSpPr>
              <a:spLocks/>
            </p:cNvSpPr>
            <p:nvPr/>
          </p:nvSpPr>
          <p:spPr bwMode="auto">
            <a:xfrm>
              <a:off x="2161421" y="5687462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7" y="433"/>
                    <a:pt x="77" y="180"/>
                    <a:pt x="4" y="10"/>
                  </a:cubicBezTo>
                  <a:cubicBezTo>
                    <a:pt x="0" y="0"/>
                    <a:pt x="10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314"/>
            <p:cNvSpPr>
              <a:spLocks/>
            </p:cNvSpPr>
            <p:nvPr/>
          </p:nvSpPr>
          <p:spPr bwMode="auto">
            <a:xfrm>
              <a:off x="2020357" y="6006214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6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Freeform 315"/>
            <p:cNvSpPr>
              <a:spLocks/>
            </p:cNvSpPr>
            <p:nvPr/>
          </p:nvSpPr>
          <p:spPr bwMode="auto">
            <a:xfrm>
              <a:off x="2034053" y="5774751"/>
              <a:ext cx="117782" cy="541388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1" y="23"/>
                </a:cxn>
              </a:cxnLst>
              <a:rect l="0" t="0" r="r" b="b"/>
              <a:pathLst>
                <a:path w="86" h="552">
                  <a:moveTo>
                    <a:pt x="11" y="23"/>
                  </a:moveTo>
                  <a:cubicBezTo>
                    <a:pt x="86" y="170"/>
                    <a:pt x="78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6" y="366"/>
                    <a:pt x="76" y="152"/>
                    <a:pt x="4" y="8"/>
                  </a:cubicBezTo>
                  <a:cubicBezTo>
                    <a:pt x="0" y="0"/>
                    <a:pt x="10" y="21"/>
                    <a:pt x="1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316"/>
            <p:cNvSpPr>
              <a:spLocks/>
            </p:cNvSpPr>
            <p:nvPr/>
          </p:nvSpPr>
          <p:spPr bwMode="auto">
            <a:xfrm>
              <a:off x="1877924" y="5645289"/>
              <a:ext cx="173933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3" y="585"/>
                  </a:cubicBezTo>
                  <a:cubicBezTo>
                    <a:pt x="112" y="388"/>
                    <a:pt x="98" y="145"/>
                    <a:pt x="5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Freeform 317"/>
            <p:cNvSpPr>
              <a:spLocks/>
            </p:cNvSpPr>
            <p:nvPr/>
          </p:nvSpPr>
          <p:spPr bwMode="auto">
            <a:xfrm>
              <a:off x="2009401" y="5815943"/>
              <a:ext cx="98608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5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Freeform 318"/>
            <p:cNvSpPr>
              <a:spLocks/>
            </p:cNvSpPr>
            <p:nvPr/>
          </p:nvSpPr>
          <p:spPr bwMode="auto">
            <a:xfrm>
              <a:off x="1840945" y="5856155"/>
              <a:ext cx="149282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2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09" h="477">
                  <a:moveTo>
                    <a:pt x="15" y="20"/>
                  </a:moveTo>
                  <a:cubicBezTo>
                    <a:pt x="109" y="147"/>
                    <a:pt x="100" y="329"/>
                    <a:pt x="52" y="477"/>
                  </a:cubicBezTo>
                  <a:cubicBezTo>
                    <a:pt x="54" y="473"/>
                    <a:pt x="37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319"/>
            <p:cNvSpPr>
              <a:spLocks/>
            </p:cNvSpPr>
            <p:nvPr/>
          </p:nvSpPr>
          <p:spPr bwMode="auto">
            <a:xfrm>
              <a:off x="2097053" y="575415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3" y="590"/>
                    <a:pt x="56" y="576"/>
                    <a:pt x="55" y="572"/>
                  </a:cubicBezTo>
                  <a:cubicBezTo>
                    <a:pt x="19" y="394"/>
                    <a:pt x="9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320"/>
            <p:cNvSpPr>
              <a:spLocks/>
            </p:cNvSpPr>
            <p:nvPr/>
          </p:nvSpPr>
          <p:spPr bwMode="auto">
            <a:xfrm>
              <a:off x="1950510" y="5643327"/>
              <a:ext cx="173934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7" y="0"/>
                    <a:pt x="113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Freeform 321"/>
            <p:cNvSpPr>
              <a:spLocks/>
            </p:cNvSpPr>
            <p:nvPr/>
          </p:nvSpPr>
          <p:spPr bwMode="auto">
            <a:xfrm>
              <a:off x="3246112" y="5724731"/>
              <a:ext cx="238301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322"/>
            <p:cNvSpPr>
              <a:spLocks/>
            </p:cNvSpPr>
            <p:nvPr/>
          </p:nvSpPr>
          <p:spPr bwMode="auto">
            <a:xfrm>
              <a:off x="3259807" y="5855174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323"/>
            <p:cNvSpPr>
              <a:spLocks/>
            </p:cNvSpPr>
            <p:nvPr/>
          </p:nvSpPr>
          <p:spPr bwMode="auto">
            <a:xfrm>
              <a:off x="3313220" y="5832617"/>
              <a:ext cx="219128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4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4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6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Freeform 324"/>
            <p:cNvSpPr>
              <a:spLocks/>
            </p:cNvSpPr>
            <p:nvPr/>
          </p:nvSpPr>
          <p:spPr bwMode="auto">
            <a:xfrm>
              <a:off x="3324176" y="5686481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Freeform 325"/>
            <p:cNvSpPr>
              <a:spLocks/>
            </p:cNvSpPr>
            <p:nvPr/>
          </p:nvSpPr>
          <p:spPr bwMode="auto">
            <a:xfrm>
              <a:off x="3183112" y="6005233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326"/>
            <p:cNvSpPr>
              <a:spLocks/>
            </p:cNvSpPr>
            <p:nvPr/>
          </p:nvSpPr>
          <p:spPr bwMode="auto">
            <a:xfrm>
              <a:off x="3196808" y="5773770"/>
              <a:ext cx="117781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Freeform 327"/>
            <p:cNvSpPr>
              <a:spLocks/>
            </p:cNvSpPr>
            <p:nvPr/>
          </p:nvSpPr>
          <p:spPr bwMode="auto">
            <a:xfrm>
              <a:off x="3040677" y="5644307"/>
              <a:ext cx="17393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8"/>
                    <a:pt x="98" y="145"/>
                    <a:pt x="6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Freeform 328"/>
            <p:cNvSpPr>
              <a:spLocks/>
            </p:cNvSpPr>
            <p:nvPr/>
          </p:nvSpPr>
          <p:spPr bwMode="auto">
            <a:xfrm>
              <a:off x="3172155" y="5814963"/>
              <a:ext cx="98608" cy="523733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Freeform 329"/>
            <p:cNvSpPr>
              <a:spLocks/>
            </p:cNvSpPr>
            <p:nvPr/>
          </p:nvSpPr>
          <p:spPr bwMode="auto">
            <a:xfrm>
              <a:off x="3003700" y="5855174"/>
              <a:ext cx="150651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Freeform 330"/>
            <p:cNvSpPr>
              <a:spLocks/>
            </p:cNvSpPr>
            <p:nvPr/>
          </p:nvSpPr>
          <p:spPr bwMode="auto">
            <a:xfrm>
              <a:off x="3259807" y="575317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331"/>
            <p:cNvSpPr>
              <a:spLocks/>
            </p:cNvSpPr>
            <p:nvPr/>
          </p:nvSpPr>
          <p:spPr bwMode="auto">
            <a:xfrm>
              <a:off x="3113264" y="5642347"/>
              <a:ext cx="173933" cy="593368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Freeform 332"/>
            <p:cNvSpPr>
              <a:spLocks/>
            </p:cNvSpPr>
            <p:nvPr/>
          </p:nvSpPr>
          <p:spPr bwMode="auto">
            <a:xfrm>
              <a:off x="1640990" y="6069964"/>
              <a:ext cx="198586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Freeform 333"/>
            <p:cNvSpPr>
              <a:spLocks/>
            </p:cNvSpPr>
            <p:nvPr/>
          </p:nvSpPr>
          <p:spPr bwMode="auto">
            <a:xfrm>
              <a:off x="1751924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Freeform 334"/>
            <p:cNvSpPr>
              <a:spLocks/>
            </p:cNvSpPr>
            <p:nvPr/>
          </p:nvSpPr>
          <p:spPr bwMode="auto">
            <a:xfrm>
              <a:off x="1883401" y="6047405"/>
              <a:ext cx="135587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335"/>
            <p:cNvSpPr>
              <a:spLocks/>
            </p:cNvSpPr>
            <p:nvPr/>
          </p:nvSpPr>
          <p:spPr bwMode="auto">
            <a:xfrm>
              <a:off x="1772468" y="6069964"/>
              <a:ext cx="198585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Freeform 336"/>
            <p:cNvSpPr>
              <a:spLocks/>
            </p:cNvSpPr>
            <p:nvPr/>
          </p:nvSpPr>
          <p:spPr bwMode="auto">
            <a:xfrm>
              <a:off x="1714946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Freeform 337"/>
            <p:cNvSpPr>
              <a:spLocks/>
            </p:cNvSpPr>
            <p:nvPr/>
          </p:nvSpPr>
          <p:spPr bwMode="auto">
            <a:xfrm>
              <a:off x="1657425" y="6047405"/>
              <a:ext cx="13558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Freeform 338"/>
            <p:cNvSpPr>
              <a:spLocks/>
            </p:cNvSpPr>
            <p:nvPr/>
          </p:nvSpPr>
          <p:spPr bwMode="auto">
            <a:xfrm>
              <a:off x="1801229" y="5965021"/>
              <a:ext cx="15612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Freeform 339"/>
            <p:cNvSpPr>
              <a:spLocks/>
            </p:cNvSpPr>
            <p:nvPr/>
          </p:nvSpPr>
          <p:spPr bwMode="auto">
            <a:xfrm>
              <a:off x="1776576" y="5965021"/>
              <a:ext cx="15613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Freeform 340"/>
            <p:cNvSpPr>
              <a:spLocks/>
            </p:cNvSpPr>
            <p:nvPr/>
          </p:nvSpPr>
          <p:spPr bwMode="auto">
            <a:xfrm>
              <a:off x="1835468" y="5882636"/>
              <a:ext cx="71216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Freeform 341"/>
            <p:cNvSpPr>
              <a:spLocks/>
            </p:cNvSpPr>
            <p:nvPr/>
          </p:nvSpPr>
          <p:spPr bwMode="auto">
            <a:xfrm>
              <a:off x="1853271" y="5933636"/>
              <a:ext cx="108196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Freeform 342"/>
            <p:cNvSpPr>
              <a:spLocks/>
            </p:cNvSpPr>
            <p:nvPr/>
          </p:nvSpPr>
          <p:spPr bwMode="auto">
            <a:xfrm>
              <a:off x="1998445" y="6161175"/>
              <a:ext cx="90391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Freeform 343"/>
            <p:cNvSpPr>
              <a:spLocks/>
            </p:cNvSpPr>
            <p:nvPr/>
          </p:nvSpPr>
          <p:spPr bwMode="auto">
            <a:xfrm>
              <a:off x="1969684" y="5999348"/>
              <a:ext cx="106825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Freeform 344"/>
            <p:cNvSpPr>
              <a:spLocks/>
            </p:cNvSpPr>
            <p:nvPr/>
          </p:nvSpPr>
          <p:spPr bwMode="auto">
            <a:xfrm>
              <a:off x="2088836" y="5959136"/>
              <a:ext cx="128738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6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Freeform 345"/>
            <p:cNvSpPr>
              <a:spLocks/>
            </p:cNvSpPr>
            <p:nvPr/>
          </p:nvSpPr>
          <p:spPr bwMode="auto">
            <a:xfrm>
              <a:off x="2009401" y="6011118"/>
              <a:ext cx="89021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Freeform 346"/>
            <p:cNvSpPr>
              <a:spLocks/>
            </p:cNvSpPr>
            <p:nvPr/>
          </p:nvSpPr>
          <p:spPr bwMode="auto">
            <a:xfrm>
              <a:off x="2114857" y="6047405"/>
              <a:ext cx="136956" cy="308945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Freeform 347"/>
            <p:cNvSpPr>
              <a:spLocks/>
            </p:cNvSpPr>
            <p:nvPr/>
          </p:nvSpPr>
          <p:spPr bwMode="auto">
            <a:xfrm>
              <a:off x="1910793" y="5971887"/>
              <a:ext cx="10819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Freeform 348"/>
            <p:cNvSpPr>
              <a:spLocks/>
            </p:cNvSpPr>
            <p:nvPr/>
          </p:nvSpPr>
          <p:spPr bwMode="auto">
            <a:xfrm>
              <a:off x="2242225" y="6018964"/>
              <a:ext cx="156130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Freeform 349"/>
            <p:cNvSpPr>
              <a:spLocks/>
            </p:cNvSpPr>
            <p:nvPr/>
          </p:nvSpPr>
          <p:spPr bwMode="auto">
            <a:xfrm>
              <a:off x="2061444" y="6069964"/>
              <a:ext cx="145173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Freeform 350"/>
            <p:cNvSpPr>
              <a:spLocks/>
            </p:cNvSpPr>
            <p:nvPr/>
          </p:nvSpPr>
          <p:spPr bwMode="auto">
            <a:xfrm>
              <a:off x="2195661" y="6011118"/>
              <a:ext cx="64369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1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1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Freeform 351"/>
            <p:cNvSpPr>
              <a:spLocks/>
            </p:cNvSpPr>
            <p:nvPr/>
          </p:nvSpPr>
          <p:spPr bwMode="auto">
            <a:xfrm>
              <a:off x="2291529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Freeform 352"/>
            <p:cNvSpPr>
              <a:spLocks/>
            </p:cNvSpPr>
            <p:nvPr/>
          </p:nvSpPr>
          <p:spPr bwMode="auto">
            <a:xfrm>
              <a:off x="2210726" y="6069964"/>
              <a:ext cx="145172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Freeform 353"/>
            <p:cNvSpPr>
              <a:spLocks/>
            </p:cNvSpPr>
            <p:nvPr/>
          </p:nvSpPr>
          <p:spPr bwMode="auto">
            <a:xfrm>
              <a:off x="2001184" y="6011118"/>
              <a:ext cx="6573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Freeform 354"/>
            <p:cNvSpPr>
              <a:spLocks/>
            </p:cNvSpPr>
            <p:nvPr/>
          </p:nvSpPr>
          <p:spPr bwMode="auto">
            <a:xfrm>
              <a:off x="1958728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Freeform 355"/>
            <p:cNvSpPr>
              <a:spLocks/>
            </p:cNvSpPr>
            <p:nvPr/>
          </p:nvSpPr>
          <p:spPr bwMode="auto">
            <a:xfrm>
              <a:off x="2213465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Freeform 356"/>
            <p:cNvSpPr>
              <a:spLocks/>
            </p:cNvSpPr>
            <p:nvPr/>
          </p:nvSpPr>
          <p:spPr bwMode="auto">
            <a:xfrm>
              <a:off x="1942293" y="5911079"/>
              <a:ext cx="184889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Freeform 357"/>
            <p:cNvSpPr>
              <a:spLocks/>
            </p:cNvSpPr>
            <p:nvPr/>
          </p:nvSpPr>
          <p:spPr bwMode="auto">
            <a:xfrm>
              <a:off x="2065553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Freeform 358"/>
            <p:cNvSpPr>
              <a:spLocks/>
            </p:cNvSpPr>
            <p:nvPr/>
          </p:nvSpPr>
          <p:spPr bwMode="auto">
            <a:xfrm>
              <a:off x="2157313" y="5888520"/>
              <a:ext cx="178043" cy="467830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Freeform 359"/>
            <p:cNvSpPr>
              <a:spLocks/>
            </p:cNvSpPr>
            <p:nvPr/>
          </p:nvSpPr>
          <p:spPr bwMode="auto">
            <a:xfrm>
              <a:off x="2269617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Freeform 360"/>
            <p:cNvSpPr>
              <a:spLocks/>
            </p:cNvSpPr>
            <p:nvPr/>
          </p:nvSpPr>
          <p:spPr bwMode="auto">
            <a:xfrm>
              <a:off x="2375073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Freeform 361"/>
            <p:cNvSpPr>
              <a:spLocks/>
            </p:cNvSpPr>
            <p:nvPr/>
          </p:nvSpPr>
          <p:spPr bwMode="auto">
            <a:xfrm>
              <a:off x="2354529" y="5999348"/>
              <a:ext cx="76696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6" h="364">
                  <a:moveTo>
                    <a:pt x="49" y="15"/>
                  </a:moveTo>
                  <a:cubicBezTo>
                    <a:pt x="0" y="112"/>
                    <a:pt x="4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6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Freeform 362"/>
            <p:cNvSpPr>
              <a:spLocks/>
            </p:cNvSpPr>
            <p:nvPr/>
          </p:nvSpPr>
          <p:spPr bwMode="auto">
            <a:xfrm>
              <a:off x="2420268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Freeform 363"/>
            <p:cNvSpPr>
              <a:spLocks/>
            </p:cNvSpPr>
            <p:nvPr/>
          </p:nvSpPr>
          <p:spPr bwMode="auto">
            <a:xfrm>
              <a:off x="2383290" y="6011118"/>
              <a:ext cx="64370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Freeform 364"/>
            <p:cNvSpPr>
              <a:spLocks/>
            </p:cNvSpPr>
            <p:nvPr/>
          </p:nvSpPr>
          <p:spPr bwMode="auto">
            <a:xfrm>
              <a:off x="2459985" y="6047405"/>
              <a:ext cx="9860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2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2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Freeform 365"/>
            <p:cNvSpPr>
              <a:spLocks/>
            </p:cNvSpPr>
            <p:nvPr/>
          </p:nvSpPr>
          <p:spPr bwMode="auto">
            <a:xfrm>
              <a:off x="2312073" y="5971887"/>
              <a:ext cx="78064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0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0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Freeform 366"/>
            <p:cNvSpPr>
              <a:spLocks/>
            </p:cNvSpPr>
            <p:nvPr/>
          </p:nvSpPr>
          <p:spPr bwMode="auto">
            <a:xfrm>
              <a:off x="2372333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Freeform 367"/>
            <p:cNvSpPr>
              <a:spLocks/>
            </p:cNvSpPr>
            <p:nvPr/>
          </p:nvSpPr>
          <p:spPr bwMode="auto">
            <a:xfrm>
              <a:off x="1475274" y="6018964"/>
              <a:ext cx="15612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4" h="344">
                  <a:moveTo>
                    <a:pt x="14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Freeform 368"/>
            <p:cNvSpPr>
              <a:spLocks/>
            </p:cNvSpPr>
            <p:nvPr/>
          </p:nvSpPr>
          <p:spPr bwMode="auto">
            <a:xfrm>
              <a:off x="1524578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Freeform 369"/>
            <p:cNvSpPr>
              <a:spLocks/>
            </p:cNvSpPr>
            <p:nvPr/>
          </p:nvSpPr>
          <p:spPr bwMode="auto">
            <a:xfrm>
              <a:off x="1443774" y="6069964"/>
              <a:ext cx="145172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Freeform 370"/>
            <p:cNvSpPr>
              <a:spLocks/>
            </p:cNvSpPr>
            <p:nvPr/>
          </p:nvSpPr>
          <p:spPr bwMode="auto">
            <a:xfrm>
              <a:off x="1502665" y="5933636"/>
              <a:ext cx="78064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Freeform 371"/>
            <p:cNvSpPr>
              <a:spLocks/>
            </p:cNvSpPr>
            <p:nvPr/>
          </p:nvSpPr>
          <p:spPr bwMode="auto">
            <a:xfrm>
              <a:off x="1608121" y="6161175"/>
              <a:ext cx="65738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Freeform 372"/>
            <p:cNvSpPr>
              <a:spLocks/>
            </p:cNvSpPr>
            <p:nvPr/>
          </p:nvSpPr>
          <p:spPr bwMode="auto">
            <a:xfrm>
              <a:off x="1587577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Freeform 373"/>
            <p:cNvSpPr>
              <a:spLocks/>
            </p:cNvSpPr>
            <p:nvPr/>
          </p:nvSpPr>
          <p:spPr bwMode="auto">
            <a:xfrm>
              <a:off x="1653316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Freeform 374"/>
            <p:cNvSpPr>
              <a:spLocks/>
            </p:cNvSpPr>
            <p:nvPr/>
          </p:nvSpPr>
          <p:spPr bwMode="auto">
            <a:xfrm>
              <a:off x="1616338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Freeform 375"/>
            <p:cNvSpPr>
              <a:spLocks/>
            </p:cNvSpPr>
            <p:nvPr/>
          </p:nvSpPr>
          <p:spPr bwMode="auto">
            <a:xfrm>
              <a:off x="1693033" y="6047405"/>
              <a:ext cx="9997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Freeform 376"/>
            <p:cNvSpPr>
              <a:spLocks/>
            </p:cNvSpPr>
            <p:nvPr/>
          </p:nvSpPr>
          <p:spPr bwMode="auto">
            <a:xfrm>
              <a:off x="1545121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Freeform 377"/>
            <p:cNvSpPr>
              <a:spLocks/>
            </p:cNvSpPr>
            <p:nvPr/>
          </p:nvSpPr>
          <p:spPr bwMode="auto">
            <a:xfrm>
              <a:off x="1605381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Freeform 378"/>
            <p:cNvSpPr>
              <a:spLocks/>
            </p:cNvSpPr>
            <p:nvPr/>
          </p:nvSpPr>
          <p:spPr bwMode="auto">
            <a:xfrm>
              <a:off x="639843" y="6069964"/>
              <a:ext cx="198587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Freeform 379"/>
            <p:cNvSpPr>
              <a:spLocks/>
            </p:cNvSpPr>
            <p:nvPr/>
          </p:nvSpPr>
          <p:spPr bwMode="auto">
            <a:xfrm>
              <a:off x="750778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Freeform 380"/>
            <p:cNvSpPr>
              <a:spLocks/>
            </p:cNvSpPr>
            <p:nvPr/>
          </p:nvSpPr>
          <p:spPr bwMode="auto">
            <a:xfrm>
              <a:off x="882256" y="6047405"/>
              <a:ext cx="13558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Freeform 381"/>
            <p:cNvSpPr>
              <a:spLocks/>
            </p:cNvSpPr>
            <p:nvPr/>
          </p:nvSpPr>
          <p:spPr bwMode="auto">
            <a:xfrm>
              <a:off x="771321" y="6069964"/>
              <a:ext cx="198587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6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Freeform 382"/>
            <p:cNvSpPr>
              <a:spLocks/>
            </p:cNvSpPr>
            <p:nvPr/>
          </p:nvSpPr>
          <p:spPr bwMode="auto">
            <a:xfrm>
              <a:off x="713800" y="6011118"/>
              <a:ext cx="90390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Freeform 383"/>
            <p:cNvSpPr>
              <a:spLocks/>
            </p:cNvSpPr>
            <p:nvPr/>
          </p:nvSpPr>
          <p:spPr bwMode="auto">
            <a:xfrm>
              <a:off x="656278" y="6047405"/>
              <a:ext cx="135587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Freeform 384"/>
            <p:cNvSpPr>
              <a:spLocks/>
            </p:cNvSpPr>
            <p:nvPr/>
          </p:nvSpPr>
          <p:spPr bwMode="auto">
            <a:xfrm>
              <a:off x="800082" y="5965021"/>
              <a:ext cx="15612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Freeform 385"/>
            <p:cNvSpPr>
              <a:spLocks/>
            </p:cNvSpPr>
            <p:nvPr/>
          </p:nvSpPr>
          <p:spPr bwMode="auto">
            <a:xfrm>
              <a:off x="775430" y="5965021"/>
              <a:ext cx="15613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Freeform 386"/>
            <p:cNvSpPr>
              <a:spLocks/>
            </p:cNvSpPr>
            <p:nvPr/>
          </p:nvSpPr>
          <p:spPr bwMode="auto">
            <a:xfrm>
              <a:off x="834321" y="5882636"/>
              <a:ext cx="71217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Freeform 387"/>
            <p:cNvSpPr>
              <a:spLocks/>
            </p:cNvSpPr>
            <p:nvPr/>
          </p:nvSpPr>
          <p:spPr bwMode="auto">
            <a:xfrm>
              <a:off x="852125" y="5933636"/>
              <a:ext cx="108195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Freeform 388"/>
            <p:cNvSpPr>
              <a:spLocks/>
            </p:cNvSpPr>
            <p:nvPr/>
          </p:nvSpPr>
          <p:spPr bwMode="auto">
            <a:xfrm>
              <a:off x="997298" y="6161175"/>
              <a:ext cx="90391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Freeform 389"/>
            <p:cNvSpPr>
              <a:spLocks/>
            </p:cNvSpPr>
            <p:nvPr/>
          </p:nvSpPr>
          <p:spPr bwMode="auto">
            <a:xfrm>
              <a:off x="968538" y="5999348"/>
              <a:ext cx="106824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Freeform 390"/>
            <p:cNvSpPr>
              <a:spLocks/>
            </p:cNvSpPr>
            <p:nvPr/>
          </p:nvSpPr>
          <p:spPr bwMode="auto">
            <a:xfrm>
              <a:off x="1087689" y="5959136"/>
              <a:ext cx="128738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7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Freeform 391"/>
            <p:cNvSpPr>
              <a:spLocks/>
            </p:cNvSpPr>
            <p:nvPr/>
          </p:nvSpPr>
          <p:spPr bwMode="auto">
            <a:xfrm>
              <a:off x="1008254" y="6011118"/>
              <a:ext cx="89022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Freeform 392"/>
            <p:cNvSpPr>
              <a:spLocks/>
            </p:cNvSpPr>
            <p:nvPr/>
          </p:nvSpPr>
          <p:spPr bwMode="auto">
            <a:xfrm>
              <a:off x="1113710" y="6047405"/>
              <a:ext cx="136956" cy="308945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Freeform 393"/>
            <p:cNvSpPr>
              <a:spLocks/>
            </p:cNvSpPr>
            <p:nvPr/>
          </p:nvSpPr>
          <p:spPr bwMode="auto">
            <a:xfrm>
              <a:off x="909646" y="5971887"/>
              <a:ext cx="108196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" name="Freeform 394"/>
            <p:cNvSpPr>
              <a:spLocks/>
            </p:cNvSpPr>
            <p:nvPr/>
          </p:nvSpPr>
          <p:spPr bwMode="auto">
            <a:xfrm>
              <a:off x="1241080" y="6018964"/>
              <a:ext cx="156129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Freeform 395"/>
            <p:cNvSpPr>
              <a:spLocks/>
            </p:cNvSpPr>
            <p:nvPr/>
          </p:nvSpPr>
          <p:spPr bwMode="auto">
            <a:xfrm>
              <a:off x="1060298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Freeform 396"/>
            <p:cNvSpPr>
              <a:spLocks/>
            </p:cNvSpPr>
            <p:nvPr/>
          </p:nvSpPr>
          <p:spPr bwMode="auto">
            <a:xfrm>
              <a:off x="1194514" y="6011118"/>
              <a:ext cx="64370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Freeform 397"/>
            <p:cNvSpPr>
              <a:spLocks/>
            </p:cNvSpPr>
            <p:nvPr/>
          </p:nvSpPr>
          <p:spPr bwMode="auto">
            <a:xfrm>
              <a:off x="1290384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Freeform 398"/>
            <p:cNvSpPr>
              <a:spLocks/>
            </p:cNvSpPr>
            <p:nvPr/>
          </p:nvSpPr>
          <p:spPr bwMode="auto">
            <a:xfrm>
              <a:off x="1209580" y="6069964"/>
              <a:ext cx="145173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Freeform 399"/>
            <p:cNvSpPr>
              <a:spLocks/>
            </p:cNvSpPr>
            <p:nvPr/>
          </p:nvSpPr>
          <p:spPr bwMode="auto">
            <a:xfrm>
              <a:off x="1000037" y="6011118"/>
              <a:ext cx="65740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Freeform 400"/>
            <p:cNvSpPr>
              <a:spLocks/>
            </p:cNvSpPr>
            <p:nvPr/>
          </p:nvSpPr>
          <p:spPr bwMode="auto">
            <a:xfrm>
              <a:off x="957581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Freeform 401"/>
            <p:cNvSpPr>
              <a:spLocks/>
            </p:cNvSpPr>
            <p:nvPr/>
          </p:nvSpPr>
          <p:spPr bwMode="auto">
            <a:xfrm>
              <a:off x="1212318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Freeform 402"/>
            <p:cNvSpPr>
              <a:spLocks/>
            </p:cNvSpPr>
            <p:nvPr/>
          </p:nvSpPr>
          <p:spPr bwMode="auto">
            <a:xfrm>
              <a:off x="941146" y="5911079"/>
              <a:ext cx="184891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Freeform 403"/>
            <p:cNvSpPr>
              <a:spLocks/>
            </p:cNvSpPr>
            <p:nvPr/>
          </p:nvSpPr>
          <p:spPr bwMode="auto">
            <a:xfrm>
              <a:off x="1064406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Freeform 404"/>
            <p:cNvSpPr>
              <a:spLocks/>
            </p:cNvSpPr>
            <p:nvPr/>
          </p:nvSpPr>
          <p:spPr bwMode="auto">
            <a:xfrm>
              <a:off x="1156166" y="5888520"/>
              <a:ext cx="178043" cy="467830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" name="Freeform 405"/>
            <p:cNvSpPr>
              <a:spLocks/>
            </p:cNvSpPr>
            <p:nvPr/>
          </p:nvSpPr>
          <p:spPr bwMode="auto">
            <a:xfrm>
              <a:off x="1268470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Freeform 406"/>
            <p:cNvSpPr>
              <a:spLocks/>
            </p:cNvSpPr>
            <p:nvPr/>
          </p:nvSpPr>
          <p:spPr bwMode="auto">
            <a:xfrm>
              <a:off x="1373926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Freeform 407"/>
            <p:cNvSpPr>
              <a:spLocks/>
            </p:cNvSpPr>
            <p:nvPr/>
          </p:nvSpPr>
          <p:spPr bwMode="auto">
            <a:xfrm>
              <a:off x="1353383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" name="Freeform 408"/>
            <p:cNvSpPr>
              <a:spLocks/>
            </p:cNvSpPr>
            <p:nvPr/>
          </p:nvSpPr>
          <p:spPr bwMode="auto">
            <a:xfrm>
              <a:off x="1419122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" name="Freeform 409"/>
            <p:cNvSpPr>
              <a:spLocks/>
            </p:cNvSpPr>
            <p:nvPr/>
          </p:nvSpPr>
          <p:spPr bwMode="auto">
            <a:xfrm>
              <a:off x="1382144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" name="Freeform 410"/>
            <p:cNvSpPr>
              <a:spLocks/>
            </p:cNvSpPr>
            <p:nvPr/>
          </p:nvSpPr>
          <p:spPr bwMode="auto">
            <a:xfrm>
              <a:off x="1458840" y="6047405"/>
              <a:ext cx="99977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" name="Freeform 411"/>
            <p:cNvSpPr>
              <a:spLocks/>
            </p:cNvSpPr>
            <p:nvPr/>
          </p:nvSpPr>
          <p:spPr bwMode="auto">
            <a:xfrm>
              <a:off x="1310926" y="5971887"/>
              <a:ext cx="78066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Freeform 412"/>
            <p:cNvSpPr>
              <a:spLocks/>
            </p:cNvSpPr>
            <p:nvPr/>
          </p:nvSpPr>
          <p:spPr bwMode="auto">
            <a:xfrm>
              <a:off x="1371188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Freeform 413"/>
            <p:cNvSpPr>
              <a:spLocks/>
            </p:cNvSpPr>
            <p:nvPr/>
          </p:nvSpPr>
          <p:spPr bwMode="auto">
            <a:xfrm>
              <a:off x="474127" y="6018964"/>
              <a:ext cx="15749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" name="Freeform 414"/>
            <p:cNvSpPr>
              <a:spLocks/>
            </p:cNvSpPr>
            <p:nvPr/>
          </p:nvSpPr>
          <p:spPr bwMode="auto">
            <a:xfrm>
              <a:off x="523431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" name="Freeform 415"/>
            <p:cNvSpPr>
              <a:spLocks/>
            </p:cNvSpPr>
            <p:nvPr/>
          </p:nvSpPr>
          <p:spPr bwMode="auto">
            <a:xfrm>
              <a:off x="442627" y="6069964"/>
              <a:ext cx="145174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Freeform 416"/>
            <p:cNvSpPr>
              <a:spLocks/>
            </p:cNvSpPr>
            <p:nvPr/>
          </p:nvSpPr>
          <p:spPr bwMode="auto">
            <a:xfrm>
              <a:off x="501518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Freeform 417"/>
            <p:cNvSpPr>
              <a:spLocks/>
            </p:cNvSpPr>
            <p:nvPr/>
          </p:nvSpPr>
          <p:spPr bwMode="auto">
            <a:xfrm>
              <a:off x="606974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" name="Freeform 418"/>
            <p:cNvSpPr>
              <a:spLocks/>
            </p:cNvSpPr>
            <p:nvPr/>
          </p:nvSpPr>
          <p:spPr bwMode="auto">
            <a:xfrm>
              <a:off x="586430" y="5999348"/>
              <a:ext cx="78066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Freeform 419"/>
            <p:cNvSpPr>
              <a:spLocks/>
            </p:cNvSpPr>
            <p:nvPr/>
          </p:nvSpPr>
          <p:spPr bwMode="auto">
            <a:xfrm>
              <a:off x="652170" y="5965021"/>
              <a:ext cx="11367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5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Freeform 420"/>
            <p:cNvSpPr>
              <a:spLocks/>
            </p:cNvSpPr>
            <p:nvPr/>
          </p:nvSpPr>
          <p:spPr bwMode="auto">
            <a:xfrm>
              <a:off x="615192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Freeform 421"/>
            <p:cNvSpPr>
              <a:spLocks/>
            </p:cNvSpPr>
            <p:nvPr/>
          </p:nvSpPr>
          <p:spPr bwMode="auto">
            <a:xfrm>
              <a:off x="691888" y="6047405"/>
              <a:ext cx="99977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Freeform 422"/>
            <p:cNvSpPr>
              <a:spLocks/>
            </p:cNvSpPr>
            <p:nvPr/>
          </p:nvSpPr>
          <p:spPr bwMode="auto">
            <a:xfrm>
              <a:off x="543975" y="5971887"/>
              <a:ext cx="78064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" name="Freeform 423"/>
            <p:cNvSpPr>
              <a:spLocks/>
            </p:cNvSpPr>
            <p:nvPr/>
          </p:nvSpPr>
          <p:spPr bwMode="auto">
            <a:xfrm>
              <a:off x="604236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1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" name="Freeform 424"/>
            <p:cNvSpPr>
              <a:spLocks/>
            </p:cNvSpPr>
            <p:nvPr/>
          </p:nvSpPr>
          <p:spPr bwMode="auto">
            <a:xfrm>
              <a:off x="1616338" y="5920886"/>
              <a:ext cx="301303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5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5" y="441"/>
                  </a:cubicBezTo>
                  <a:cubicBezTo>
                    <a:pt x="34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Freeform 425"/>
            <p:cNvSpPr>
              <a:spLocks/>
            </p:cNvSpPr>
            <p:nvPr/>
          </p:nvSpPr>
          <p:spPr bwMode="auto">
            <a:xfrm>
              <a:off x="1612229" y="5807117"/>
              <a:ext cx="135587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7" y="521"/>
                    <a:pt x="26" y="516"/>
                  </a:cubicBezTo>
                  <a:cubicBezTo>
                    <a:pt x="11" y="342"/>
                    <a:pt x="23" y="128"/>
                    <a:pt x="95" y="6"/>
                  </a:cubicBezTo>
                  <a:cubicBezTo>
                    <a:pt x="99" y="0"/>
                    <a:pt x="89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" name="Freeform 426"/>
            <p:cNvSpPr>
              <a:spLocks/>
            </p:cNvSpPr>
            <p:nvPr/>
          </p:nvSpPr>
          <p:spPr bwMode="auto">
            <a:xfrm>
              <a:off x="1343797" y="5856155"/>
              <a:ext cx="20543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3" y="7"/>
                </a:cxn>
                <a:cxn ang="0">
                  <a:pos x="130" y="20"/>
                </a:cxn>
              </a:cxnLst>
              <a:rect l="0" t="0" r="r" b="b"/>
              <a:pathLst>
                <a:path w="150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9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Freeform 427"/>
            <p:cNvSpPr>
              <a:spLocks/>
            </p:cNvSpPr>
            <p:nvPr/>
          </p:nvSpPr>
          <p:spPr bwMode="auto">
            <a:xfrm>
              <a:off x="1416383" y="5833596"/>
              <a:ext cx="301302" cy="433504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30" y="119"/>
                    <a:pt x="0" y="293"/>
                    <a:pt x="34" y="442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7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Freeform 428"/>
            <p:cNvSpPr>
              <a:spLocks/>
            </p:cNvSpPr>
            <p:nvPr/>
          </p:nvSpPr>
          <p:spPr bwMode="auto">
            <a:xfrm>
              <a:off x="1668381" y="5831636"/>
              <a:ext cx="135586" cy="524714"/>
            </a:xfrm>
            <a:custGeom>
              <a:avLst/>
              <a:gdLst/>
              <a:ahLst/>
              <a:cxnLst>
                <a:cxn ang="0">
                  <a:pos x="88" y="20"/>
                </a:cxn>
                <a:cxn ang="0">
                  <a:pos x="16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8" y="20"/>
                </a:cxn>
              </a:cxnLst>
              <a:rect l="0" t="0" r="r" b="b"/>
              <a:pathLst>
                <a:path w="99" h="535">
                  <a:moveTo>
                    <a:pt x="88" y="20"/>
                  </a:moveTo>
                  <a:cubicBezTo>
                    <a:pt x="14" y="144"/>
                    <a:pt x="0" y="355"/>
                    <a:pt x="16" y="535"/>
                  </a:cubicBezTo>
                  <a:cubicBezTo>
                    <a:pt x="15" y="530"/>
                    <a:pt x="27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8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Freeform 429"/>
            <p:cNvSpPr>
              <a:spLocks/>
            </p:cNvSpPr>
            <p:nvPr/>
          </p:nvSpPr>
          <p:spPr bwMode="auto">
            <a:xfrm>
              <a:off x="1686185" y="5884598"/>
              <a:ext cx="206804" cy="467828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4" y="7"/>
                </a:cxn>
                <a:cxn ang="0">
                  <a:pos x="130" y="19"/>
                </a:cxn>
              </a:cxnLst>
              <a:rect l="0" t="0" r="r" b="b"/>
              <a:pathLst>
                <a:path w="151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9" y="462"/>
                    <a:pt x="97" y="458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Freeform 430"/>
            <p:cNvSpPr>
              <a:spLocks/>
            </p:cNvSpPr>
            <p:nvPr/>
          </p:nvSpPr>
          <p:spPr bwMode="auto">
            <a:xfrm>
              <a:off x="1436926" y="5734539"/>
              <a:ext cx="236933" cy="593369"/>
            </a:xfrm>
            <a:custGeom>
              <a:avLst/>
              <a:gdLst/>
              <a:ahLst/>
              <a:cxnLst>
                <a:cxn ang="0">
                  <a:pos x="20" y="21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7"/>
                </a:cxn>
                <a:cxn ang="0">
                  <a:pos x="20" y="21"/>
                </a:cxn>
              </a:cxnLst>
              <a:rect l="0" t="0" r="r" b="b"/>
              <a:pathLst>
                <a:path w="173" h="605">
                  <a:moveTo>
                    <a:pt x="20" y="21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7"/>
                    <a:pt x="133" y="145"/>
                    <a:pt x="7" y="7"/>
                  </a:cubicBezTo>
                  <a:cubicBezTo>
                    <a:pt x="0" y="0"/>
                    <a:pt x="18" y="19"/>
                    <a:pt x="20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Freeform 431"/>
            <p:cNvSpPr>
              <a:spLocks/>
            </p:cNvSpPr>
            <p:nvPr/>
          </p:nvSpPr>
          <p:spPr bwMode="auto">
            <a:xfrm>
              <a:off x="1473904" y="5671770"/>
              <a:ext cx="238303" cy="593369"/>
            </a:xfrm>
            <a:custGeom>
              <a:avLst/>
              <a:gdLst/>
              <a:ahLst/>
              <a:cxnLst>
                <a:cxn ang="0">
                  <a:pos x="21" y="22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1" y="22"/>
                </a:cxn>
              </a:cxnLst>
              <a:rect l="0" t="0" r="r" b="b"/>
              <a:pathLst>
                <a:path w="174" h="605">
                  <a:moveTo>
                    <a:pt x="21" y="22"/>
                  </a:moveTo>
                  <a:cubicBezTo>
                    <a:pt x="150" y="162"/>
                    <a:pt x="174" y="401"/>
                    <a:pt x="147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4" y="145"/>
                    <a:pt x="7" y="8"/>
                  </a:cubicBezTo>
                  <a:cubicBezTo>
                    <a:pt x="0" y="0"/>
                    <a:pt x="18" y="19"/>
                    <a:pt x="2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Freeform 432"/>
            <p:cNvSpPr>
              <a:spLocks/>
            </p:cNvSpPr>
            <p:nvPr/>
          </p:nvSpPr>
          <p:spPr bwMode="auto">
            <a:xfrm>
              <a:off x="1514990" y="5616846"/>
              <a:ext cx="106827" cy="716947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66" y="731"/>
                </a:cxn>
                <a:cxn ang="0">
                  <a:pos x="57" y="707"/>
                </a:cxn>
                <a:cxn ang="0">
                  <a:pos x="3" y="9"/>
                </a:cxn>
                <a:cxn ang="0">
                  <a:pos x="9" y="26"/>
                </a:cxn>
              </a:cxnLst>
              <a:rect l="0" t="0" r="r" b="b"/>
              <a:pathLst>
                <a:path w="78" h="731">
                  <a:moveTo>
                    <a:pt x="9" y="26"/>
                  </a:moveTo>
                  <a:cubicBezTo>
                    <a:pt x="67" y="196"/>
                    <a:pt x="78" y="485"/>
                    <a:pt x="66" y="731"/>
                  </a:cubicBezTo>
                  <a:cubicBezTo>
                    <a:pt x="66" y="725"/>
                    <a:pt x="57" y="713"/>
                    <a:pt x="57" y="707"/>
                  </a:cubicBezTo>
                  <a:cubicBezTo>
                    <a:pt x="69" y="468"/>
                    <a:pt x="60" y="175"/>
                    <a:pt x="3" y="9"/>
                  </a:cubicBezTo>
                  <a:cubicBezTo>
                    <a:pt x="0" y="0"/>
                    <a:pt x="8" y="23"/>
                    <a:pt x="9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Freeform 433"/>
            <p:cNvSpPr>
              <a:spLocks/>
            </p:cNvSpPr>
            <p:nvPr/>
          </p:nvSpPr>
          <p:spPr bwMode="auto">
            <a:xfrm>
              <a:off x="1432817" y="5687462"/>
              <a:ext cx="161608" cy="641426"/>
            </a:xfrm>
            <a:custGeom>
              <a:avLst/>
              <a:gdLst/>
              <a:ahLst/>
              <a:cxnLst>
                <a:cxn ang="0">
                  <a:pos x="16" y="27"/>
                </a:cxn>
                <a:cxn ang="0">
                  <a:pos x="57" y="654"/>
                </a:cxn>
                <a:cxn ang="0">
                  <a:pos x="42" y="629"/>
                </a:cxn>
                <a:cxn ang="0">
                  <a:pos x="5" y="10"/>
                </a:cxn>
                <a:cxn ang="0">
                  <a:pos x="16" y="27"/>
                </a:cxn>
              </a:cxnLst>
              <a:rect l="0" t="0" r="r" b="b"/>
              <a:pathLst>
                <a:path w="118" h="654">
                  <a:moveTo>
                    <a:pt x="16" y="27"/>
                  </a:moveTo>
                  <a:cubicBezTo>
                    <a:pt x="118" y="202"/>
                    <a:pt x="109" y="452"/>
                    <a:pt x="57" y="654"/>
                  </a:cubicBezTo>
                  <a:cubicBezTo>
                    <a:pt x="58" y="649"/>
                    <a:pt x="41" y="634"/>
                    <a:pt x="42" y="629"/>
                  </a:cubicBezTo>
                  <a:cubicBezTo>
                    <a:pt x="92" y="433"/>
                    <a:pt x="105" y="180"/>
                    <a:pt x="5" y="10"/>
                  </a:cubicBezTo>
                  <a:cubicBezTo>
                    <a:pt x="0" y="0"/>
                    <a:pt x="14" y="24"/>
                    <a:pt x="16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Freeform 434"/>
            <p:cNvSpPr>
              <a:spLocks/>
            </p:cNvSpPr>
            <p:nvPr/>
          </p:nvSpPr>
          <p:spPr bwMode="auto">
            <a:xfrm>
              <a:off x="1238340" y="6006214"/>
              <a:ext cx="135586" cy="296194"/>
            </a:xfrm>
            <a:custGeom>
              <a:avLst/>
              <a:gdLst/>
              <a:ahLst/>
              <a:cxnLst>
                <a:cxn ang="0">
                  <a:pos x="88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8" y="11"/>
                </a:cxn>
              </a:cxnLst>
              <a:rect l="0" t="0" r="r" b="b"/>
              <a:pathLst>
                <a:path w="99" h="302">
                  <a:moveTo>
                    <a:pt x="88" y="11"/>
                  </a:moveTo>
                  <a:cubicBezTo>
                    <a:pt x="14" y="81"/>
                    <a:pt x="0" y="200"/>
                    <a:pt x="15" y="302"/>
                  </a:cubicBezTo>
                  <a:cubicBezTo>
                    <a:pt x="15" y="299"/>
                    <a:pt x="27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8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Freeform 435"/>
            <p:cNvSpPr>
              <a:spLocks/>
            </p:cNvSpPr>
            <p:nvPr/>
          </p:nvSpPr>
          <p:spPr bwMode="auto">
            <a:xfrm>
              <a:off x="1256145" y="5774751"/>
              <a:ext cx="162977" cy="541388"/>
            </a:xfrm>
            <a:custGeom>
              <a:avLst/>
              <a:gdLst/>
              <a:ahLst/>
              <a:cxnLst>
                <a:cxn ang="0">
                  <a:pos x="17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7" y="23"/>
                </a:cxn>
              </a:cxnLst>
              <a:rect l="0" t="0" r="r" b="b"/>
              <a:pathLst>
                <a:path w="119" h="552">
                  <a:moveTo>
                    <a:pt x="17" y="23"/>
                  </a:moveTo>
                  <a:cubicBezTo>
                    <a:pt x="119" y="170"/>
                    <a:pt x="109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7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Freeform 436"/>
            <p:cNvSpPr>
              <a:spLocks/>
            </p:cNvSpPr>
            <p:nvPr/>
          </p:nvSpPr>
          <p:spPr bwMode="auto">
            <a:xfrm>
              <a:off x="1042493" y="5702174"/>
              <a:ext cx="195847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7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9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7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Freeform 437"/>
            <p:cNvSpPr>
              <a:spLocks/>
            </p:cNvSpPr>
            <p:nvPr/>
          </p:nvSpPr>
          <p:spPr bwMode="auto">
            <a:xfrm>
              <a:off x="1223275" y="5815943"/>
              <a:ext cx="135586" cy="523734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84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2" y="19"/>
                </a:cxn>
              </a:cxnLst>
              <a:rect l="0" t="0" r="r" b="b"/>
              <a:pathLst>
                <a:path w="99" h="534">
                  <a:moveTo>
                    <a:pt x="12" y="19"/>
                  </a:moveTo>
                  <a:cubicBezTo>
                    <a:pt x="86" y="143"/>
                    <a:pt x="99" y="354"/>
                    <a:pt x="84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2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Freeform 438"/>
            <p:cNvSpPr>
              <a:spLocks/>
            </p:cNvSpPr>
            <p:nvPr/>
          </p:nvSpPr>
          <p:spPr bwMode="auto">
            <a:xfrm>
              <a:off x="991820" y="5856155"/>
              <a:ext cx="206804" cy="467830"/>
            </a:xfrm>
            <a:custGeom>
              <a:avLst/>
              <a:gdLst/>
              <a:ahLst/>
              <a:cxnLst>
                <a:cxn ang="0">
                  <a:pos x="21" y="19"/>
                </a:cxn>
                <a:cxn ang="0">
                  <a:pos x="73" y="477"/>
                </a:cxn>
                <a:cxn ang="0">
                  <a:pos x="54" y="459"/>
                </a:cxn>
                <a:cxn ang="0">
                  <a:pos x="7" y="7"/>
                </a:cxn>
                <a:cxn ang="0">
                  <a:pos x="21" y="19"/>
                </a:cxn>
              </a:cxnLst>
              <a:rect l="0" t="0" r="r" b="b"/>
              <a:pathLst>
                <a:path w="151" h="477">
                  <a:moveTo>
                    <a:pt x="21" y="19"/>
                  </a:moveTo>
                  <a:cubicBezTo>
                    <a:pt x="151" y="147"/>
                    <a:pt x="138" y="329"/>
                    <a:pt x="73" y="477"/>
                  </a:cubicBezTo>
                  <a:cubicBezTo>
                    <a:pt x="74" y="473"/>
                    <a:pt x="52" y="462"/>
                    <a:pt x="54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Freeform 439"/>
            <p:cNvSpPr>
              <a:spLocks/>
            </p:cNvSpPr>
            <p:nvPr/>
          </p:nvSpPr>
          <p:spPr bwMode="auto">
            <a:xfrm>
              <a:off x="1343797" y="5754154"/>
              <a:ext cx="162976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4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60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4" y="8"/>
                  </a:cubicBezTo>
                  <a:cubicBezTo>
                    <a:pt x="119" y="0"/>
                    <a:pt x="105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Freeform 440"/>
            <p:cNvSpPr>
              <a:spLocks/>
            </p:cNvSpPr>
            <p:nvPr/>
          </p:nvSpPr>
          <p:spPr bwMode="auto">
            <a:xfrm>
              <a:off x="767213" y="5725713"/>
              <a:ext cx="238303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Freeform 441"/>
            <p:cNvSpPr>
              <a:spLocks/>
            </p:cNvSpPr>
            <p:nvPr/>
          </p:nvSpPr>
          <p:spPr bwMode="auto">
            <a:xfrm>
              <a:off x="1058928" y="5917944"/>
              <a:ext cx="219129" cy="432522"/>
            </a:xfrm>
            <a:custGeom>
              <a:avLst/>
              <a:gdLst/>
              <a:ahLst/>
              <a:cxnLst>
                <a:cxn ang="0">
                  <a:pos x="142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2" y="15"/>
                </a:cxn>
              </a:cxnLst>
              <a:rect l="0" t="0" r="r" b="b"/>
              <a:pathLst>
                <a:path w="160" h="441">
                  <a:moveTo>
                    <a:pt x="142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4" y="14"/>
                    <a:pt x="142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Freeform 442"/>
            <p:cNvSpPr>
              <a:spLocks/>
            </p:cNvSpPr>
            <p:nvPr/>
          </p:nvSpPr>
          <p:spPr bwMode="auto">
            <a:xfrm>
              <a:off x="978124" y="5804174"/>
              <a:ext cx="98609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Freeform 443"/>
            <p:cNvSpPr>
              <a:spLocks/>
            </p:cNvSpPr>
            <p:nvPr/>
          </p:nvSpPr>
          <p:spPr bwMode="auto">
            <a:xfrm>
              <a:off x="780908" y="5856155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Freeform 444"/>
            <p:cNvSpPr>
              <a:spLocks/>
            </p:cNvSpPr>
            <p:nvPr/>
          </p:nvSpPr>
          <p:spPr bwMode="auto">
            <a:xfrm>
              <a:off x="834321" y="5833596"/>
              <a:ext cx="219129" cy="433504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Freeform 445"/>
            <p:cNvSpPr>
              <a:spLocks/>
            </p:cNvSpPr>
            <p:nvPr/>
          </p:nvSpPr>
          <p:spPr bwMode="auto">
            <a:xfrm>
              <a:off x="1271209" y="5810058"/>
              <a:ext cx="98609" cy="523734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7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Freeform 446"/>
            <p:cNvSpPr>
              <a:spLocks/>
            </p:cNvSpPr>
            <p:nvPr/>
          </p:nvSpPr>
          <p:spPr bwMode="auto">
            <a:xfrm>
              <a:off x="1283536" y="5862040"/>
              <a:ext cx="150650" cy="467830"/>
            </a:xfrm>
            <a:custGeom>
              <a:avLst/>
              <a:gdLst/>
              <a:ahLst/>
              <a:cxnLst>
                <a:cxn ang="0">
                  <a:pos x="95" y="19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19"/>
                </a:cxn>
              </a:cxnLst>
              <a:rect l="0" t="0" r="r" b="b"/>
              <a:pathLst>
                <a:path w="110" h="477">
                  <a:moveTo>
                    <a:pt x="95" y="19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5" y="316"/>
                    <a:pt x="12" y="131"/>
                    <a:pt x="105" y="7"/>
                  </a:cubicBezTo>
                  <a:cubicBezTo>
                    <a:pt x="110" y="0"/>
                    <a:pt x="97" y="17"/>
                    <a:pt x="95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Freeform 447"/>
            <p:cNvSpPr>
              <a:spLocks/>
            </p:cNvSpPr>
            <p:nvPr/>
          </p:nvSpPr>
          <p:spPr bwMode="auto">
            <a:xfrm>
              <a:off x="876777" y="5731597"/>
              <a:ext cx="17393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09" y="162"/>
                    <a:pt x="127" y="401"/>
                    <a:pt x="107" y="605"/>
                  </a:cubicBezTo>
                  <a:cubicBezTo>
                    <a:pt x="107" y="600"/>
                    <a:pt x="93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Freeform 448"/>
            <p:cNvSpPr>
              <a:spLocks/>
            </p:cNvSpPr>
            <p:nvPr/>
          </p:nvSpPr>
          <p:spPr bwMode="auto">
            <a:xfrm>
              <a:off x="1179449" y="5645289"/>
              <a:ext cx="280760" cy="674773"/>
            </a:xfrm>
            <a:custGeom>
              <a:avLst/>
              <a:gdLst/>
              <a:ahLst/>
              <a:cxnLst>
                <a:cxn ang="0">
                  <a:pos x="176" y="28"/>
                </a:cxn>
                <a:cxn ang="0">
                  <a:pos x="97" y="688"/>
                </a:cxn>
                <a:cxn ang="0">
                  <a:pos x="123" y="662"/>
                </a:cxn>
                <a:cxn ang="0">
                  <a:pos x="195" y="10"/>
                </a:cxn>
                <a:cxn ang="0">
                  <a:pos x="176" y="28"/>
                </a:cxn>
              </a:cxnLst>
              <a:rect l="0" t="0" r="r" b="b"/>
              <a:pathLst>
                <a:path w="205" h="688">
                  <a:moveTo>
                    <a:pt x="176" y="28"/>
                  </a:moveTo>
                  <a:cubicBezTo>
                    <a:pt x="0" y="213"/>
                    <a:pt x="12" y="476"/>
                    <a:pt x="97" y="688"/>
                  </a:cubicBezTo>
                  <a:cubicBezTo>
                    <a:pt x="95" y="683"/>
                    <a:pt x="125" y="667"/>
                    <a:pt x="123" y="662"/>
                  </a:cubicBezTo>
                  <a:cubicBezTo>
                    <a:pt x="41" y="456"/>
                    <a:pt x="22" y="190"/>
                    <a:pt x="195" y="10"/>
                  </a:cubicBezTo>
                  <a:cubicBezTo>
                    <a:pt x="205" y="0"/>
                    <a:pt x="180" y="25"/>
                    <a:pt x="176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Freeform 449"/>
            <p:cNvSpPr>
              <a:spLocks/>
            </p:cNvSpPr>
            <p:nvPr/>
          </p:nvSpPr>
          <p:spPr bwMode="auto">
            <a:xfrm>
              <a:off x="1101385" y="5631558"/>
              <a:ext cx="172564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1"/>
                </a:cxn>
              </a:cxnLst>
              <a:rect l="0" t="0" r="r" b="b"/>
              <a:pathLst>
                <a:path w="126" h="605">
                  <a:moveTo>
                    <a:pt x="15" y="21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" name="Freeform 450"/>
            <p:cNvSpPr>
              <a:spLocks/>
            </p:cNvSpPr>
            <p:nvPr/>
          </p:nvSpPr>
          <p:spPr bwMode="auto">
            <a:xfrm>
              <a:off x="864451" y="5625673"/>
              <a:ext cx="26980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7" h="722">
                  <a:moveTo>
                    <a:pt x="23" y="26"/>
                  </a:moveTo>
                  <a:cubicBezTo>
                    <a:pt x="170" y="194"/>
                    <a:pt x="197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2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Freeform 451"/>
            <p:cNvSpPr>
              <a:spLocks/>
            </p:cNvSpPr>
            <p:nvPr/>
          </p:nvSpPr>
          <p:spPr bwMode="auto">
            <a:xfrm>
              <a:off x="845277" y="5687462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Freeform 452"/>
            <p:cNvSpPr>
              <a:spLocks/>
            </p:cNvSpPr>
            <p:nvPr/>
          </p:nvSpPr>
          <p:spPr bwMode="auto">
            <a:xfrm>
              <a:off x="704213" y="6006214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Freeform 453"/>
            <p:cNvSpPr>
              <a:spLocks/>
            </p:cNvSpPr>
            <p:nvPr/>
          </p:nvSpPr>
          <p:spPr bwMode="auto">
            <a:xfrm>
              <a:off x="717909" y="5774751"/>
              <a:ext cx="117781" cy="541388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Freeform 454"/>
            <p:cNvSpPr>
              <a:spLocks/>
            </p:cNvSpPr>
            <p:nvPr/>
          </p:nvSpPr>
          <p:spPr bwMode="auto">
            <a:xfrm>
              <a:off x="563149" y="5645289"/>
              <a:ext cx="172564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6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6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8"/>
                    <a:pt x="97" y="145"/>
                    <a:pt x="5" y="8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Freeform 455"/>
            <p:cNvSpPr>
              <a:spLocks/>
            </p:cNvSpPr>
            <p:nvPr/>
          </p:nvSpPr>
          <p:spPr bwMode="auto">
            <a:xfrm>
              <a:off x="693257" y="5815943"/>
              <a:ext cx="98608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Freeform 456"/>
            <p:cNvSpPr>
              <a:spLocks/>
            </p:cNvSpPr>
            <p:nvPr/>
          </p:nvSpPr>
          <p:spPr bwMode="auto">
            <a:xfrm>
              <a:off x="524801" y="5856155"/>
              <a:ext cx="150652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Freeform 457"/>
            <p:cNvSpPr>
              <a:spLocks/>
            </p:cNvSpPr>
            <p:nvPr/>
          </p:nvSpPr>
          <p:spPr bwMode="auto">
            <a:xfrm>
              <a:off x="780908" y="575415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Freeform 458"/>
            <p:cNvSpPr>
              <a:spLocks/>
            </p:cNvSpPr>
            <p:nvPr/>
          </p:nvSpPr>
          <p:spPr bwMode="auto">
            <a:xfrm>
              <a:off x="634365" y="5643327"/>
              <a:ext cx="173934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8" y="163"/>
                    <a:pt x="0" y="402"/>
                    <a:pt x="20" y="605"/>
                  </a:cubicBezTo>
                  <a:cubicBezTo>
                    <a:pt x="20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Freeform 459"/>
            <p:cNvSpPr>
              <a:spLocks/>
            </p:cNvSpPr>
            <p:nvPr/>
          </p:nvSpPr>
          <p:spPr bwMode="auto">
            <a:xfrm>
              <a:off x="1931336" y="5724731"/>
              <a:ext cx="236934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5" y="504"/>
                </a:cxn>
                <a:cxn ang="0">
                  <a:pos x="166" y="7"/>
                </a:cxn>
                <a:cxn ang="0">
                  <a:pos x="153" y="19"/>
                </a:cxn>
              </a:cxnLst>
              <a:rect l="0" t="0" r="r" b="b"/>
              <a:pathLst>
                <a:path w="173" h="521">
                  <a:moveTo>
                    <a:pt x="153" y="19"/>
                  </a:moveTo>
                  <a:cubicBezTo>
                    <a:pt x="23" y="140"/>
                    <a:pt x="0" y="346"/>
                    <a:pt x="27" y="521"/>
                  </a:cubicBezTo>
                  <a:cubicBezTo>
                    <a:pt x="26" y="517"/>
                    <a:pt x="46" y="508"/>
                    <a:pt x="45" y="504"/>
                  </a:cubicBezTo>
                  <a:cubicBezTo>
                    <a:pt x="19" y="334"/>
                    <a:pt x="40" y="125"/>
                    <a:pt x="166" y="7"/>
                  </a:cubicBezTo>
                  <a:cubicBezTo>
                    <a:pt x="173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Freeform 460"/>
            <p:cNvSpPr>
              <a:spLocks/>
            </p:cNvSpPr>
            <p:nvPr/>
          </p:nvSpPr>
          <p:spPr bwMode="auto">
            <a:xfrm>
              <a:off x="1943662" y="5855174"/>
              <a:ext cx="150651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Freeform 461"/>
            <p:cNvSpPr>
              <a:spLocks/>
            </p:cNvSpPr>
            <p:nvPr/>
          </p:nvSpPr>
          <p:spPr bwMode="auto">
            <a:xfrm>
              <a:off x="1997074" y="5832617"/>
              <a:ext cx="219130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4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Freeform 462"/>
            <p:cNvSpPr>
              <a:spLocks/>
            </p:cNvSpPr>
            <p:nvPr/>
          </p:nvSpPr>
          <p:spPr bwMode="auto">
            <a:xfrm>
              <a:off x="1866968" y="6005233"/>
              <a:ext cx="99977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2" y="302"/>
                </a:cxn>
                <a:cxn ang="0">
                  <a:pos x="19" y="292"/>
                </a:cxn>
                <a:cxn ang="0">
                  <a:pos x="70" y="4"/>
                </a:cxn>
                <a:cxn ang="0">
                  <a:pos x="64" y="11"/>
                </a:cxn>
              </a:cxnLst>
              <a:rect l="0" t="0" r="r" b="b"/>
              <a:pathLst>
                <a:path w="73" h="302">
                  <a:moveTo>
                    <a:pt x="64" y="11"/>
                  </a:moveTo>
                  <a:cubicBezTo>
                    <a:pt x="10" y="81"/>
                    <a:pt x="0" y="200"/>
                    <a:pt x="12" y="302"/>
                  </a:cubicBezTo>
                  <a:cubicBezTo>
                    <a:pt x="11" y="299"/>
                    <a:pt x="20" y="294"/>
                    <a:pt x="19" y="292"/>
                  </a:cubicBezTo>
                  <a:cubicBezTo>
                    <a:pt x="9" y="193"/>
                    <a:pt x="17" y="72"/>
                    <a:pt x="70" y="4"/>
                  </a:cubicBezTo>
                  <a:cubicBezTo>
                    <a:pt x="73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Freeform 463"/>
            <p:cNvSpPr>
              <a:spLocks/>
            </p:cNvSpPr>
            <p:nvPr/>
          </p:nvSpPr>
          <p:spPr bwMode="auto">
            <a:xfrm>
              <a:off x="1880662" y="5773770"/>
              <a:ext cx="117783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1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1" y="552"/>
                  </a:cubicBezTo>
                  <a:cubicBezTo>
                    <a:pt x="42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1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Freeform 464"/>
            <p:cNvSpPr>
              <a:spLocks/>
            </p:cNvSpPr>
            <p:nvPr/>
          </p:nvSpPr>
          <p:spPr bwMode="auto">
            <a:xfrm>
              <a:off x="1856010" y="5814963"/>
              <a:ext cx="98609" cy="523733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9" y="19"/>
                </a:cxn>
              </a:cxnLst>
              <a:rect l="0" t="0" r="r" b="b"/>
              <a:pathLst>
                <a:path w="72" h="534">
                  <a:moveTo>
                    <a:pt x="9" y="19"/>
                  </a:moveTo>
                  <a:cubicBezTo>
                    <a:pt x="63" y="143"/>
                    <a:pt x="72" y="354"/>
                    <a:pt x="61" y="534"/>
                  </a:cubicBezTo>
                  <a:cubicBezTo>
                    <a:pt x="62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8" y="17"/>
                    <a:pt x="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Freeform 465"/>
            <p:cNvSpPr>
              <a:spLocks/>
            </p:cNvSpPr>
            <p:nvPr/>
          </p:nvSpPr>
          <p:spPr bwMode="auto">
            <a:xfrm>
              <a:off x="1687556" y="5855174"/>
              <a:ext cx="150650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6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Freeform 466"/>
            <p:cNvSpPr>
              <a:spLocks/>
            </p:cNvSpPr>
            <p:nvPr/>
          </p:nvSpPr>
          <p:spPr bwMode="auto">
            <a:xfrm>
              <a:off x="1943662" y="575317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6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7" y="576"/>
                    <a:pt x="56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7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Freeform 467"/>
            <p:cNvSpPr>
              <a:spLocks/>
            </p:cNvSpPr>
            <p:nvPr/>
          </p:nvSpPr>
          <p:spPr bwMode="auto">
            <a:xfrm>
              <a:off x="1798489" y="5642347"/>
              <a:ext cx="172564" cy="593368"/>
            </a:xfrm>
            <a:custGeom>
              <a:avLst/>
              <a:gdLst/>
              <a:ahLst/>
              <a:cxnLst>
                <a:cxn ang="0">
                  <a:pos x="111" y="22"/>
                </a:cxn>
                <a:cxn ang="0">
                  <a:pos x="19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1" y="22"/>
                </a:cxn>
              </a:cxnLst>
              <a:rect l="0" t="0" r="r" b="b"/>
              <a:pathLst>
                <a:path w="126" h="605">
                  <a:moveTo>
                    <a:pt x="111" y="22"/>
                  </a:moveTo>
                  <a:cubicBezTo>
                    <a:pt x="17" y="163"/>
                    <a:pt x="0" y="402"/>
                    <a:pt x="19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6" y="0"/>
                    <a:pt x="113" y="19"/>
                    <a:pt x="11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Freeform 468"/>
            <p:cNvSpPr>
              <a:spLocks/>
            </p:cNvSpPr>
            <p:nvPr/>
          </p:nvSpPr>
          <p:spPr bwMode="auto">
            <a:xfrm>
              <a:off x="2638028" y="6069964"/>
              <a:ext cx="198585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Freeform 469"/>
            <p:cNvSpPr>
              <a:spLocks/>
            </p:cNvSpPr>
            <p:nvPr/>
          </p:nvSpPr>
          <p:spPr bwMode="auto">
            <a:xfrm>
              <a:off x="2750332" y="6011118"/>
              <a:ext cx="8902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8" y="12"/>
                </a:cxn>
              </a:cxnLst>
              <a:rect l="0" t="0" r="r" b="b"/>
              <a:pathLst>
                <a:path w="65" h="352">
                  <a:moveTo>
                    <a:pt x="8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Freeform 470"/>
            <p:cNvSpPr>
              <a:spLocks/>
            </p:cNvSpPr>
            <p:nvPr/>
          </p:nvSpPr>
          <p:spPr bwMode="auto">
            <a:xfrm>
              <a:off x="2880440" y="6047405"/>
              <a:ext cx="13695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5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" name="Freeform 471"/>
            <p:cNvSpPr>
              <a:spLocks/>
            </p:cNvSpPr>
            <p:nvPr/>
          </p:nvSpPr>
          <p:spPr bwMode="auto">
            <a:xfrm>
              <a:off x="2770875" y="6069964"/>
              <a:ext cx="198586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5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5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" name="Freeform 472"/>
            <p:cNvSpPr>
              <a:spLocks/>
            </p:cNvSpPr>
            <p:nvPr/>
          </p:nvSpPr>
          <p:spPr bwMode="auto">
            <a:xfrm>
              <a:off x="2713353" y="6011118"/>
              <a:ext cx="89021" cy="345232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7" y="12"/>
                </a:cxn>
              </a:cxnLst>
              <a:rect l="0" t="0" r="r" b="b"/>
              <a:pathLst>
                <a:path w="65" h="352">
                  <a:moveTo>
                    <a:pt x="7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6" y="11"/>
                    <a:pt x="7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" name="Freeform 473"/>
            <p:cNvSpPr>
              <a:spLocks/>
            </p:cNvSpPr>
            <p:nvPr/>
          </p:nvSpPr>
          <p:spPr bwMode="auto">
            <a:xfrm>
              <a:off x="2654462" y="6047405"/>
              <a:ext cx="13695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4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" name="Freeform 474"/>
            <p:cNvSpPr>
              <a:spLocks/>
            </p:cNvSpPr>
            <p:nvPr/>
          </p:nvSpPr>
          <p:spPr bwMode="auto">
            <a:xfrm>
              <a:off x="2798265" y="5965021"/>
              <a:ext cx="15750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5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" name="Freeform 475"/>
            <p:cNvSpPr>
              <a:spLocks/>
            </p:cNvSpPr>
            <p:nvPr/>
          </p:nvSpPr>
          <p:spPr bwMode="auto">
            <a:xfrm>
              <a:off x="2773614" y="5965021"/>
              <a:ext cx="15749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6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5" name="Freeform 476"/>
            <p:cNvSpPr>
              <a:spLocks/>
            </p:cNvSpPr>
            <p:nvPr/>
          </p:nvSpPr>
          <p:spPr bwMode="auto">
            <a:xfrm>
              <a:off x="2833874" y="5882636"/>
              <a:ext cx="69849" cy="473714"/>
            </a:xfrm>
            <a:custGeom>
              <a:avLst/>
              <a:gdLst/>
              <a:ahLst/>
              <a:cxnLst>
                <a:cxn ang="0">
                  <a:pos x="45" y="18"/>
                </a:cxn>
                <a:cxn ang="0">
                  <a:pos x="8" y="483"/>
                </a:cxn>
                <a:cxn ang="0">
                  <a:pos x="13" y="467"/>
                </a:cxn>
                <a:cxn ang="0">
                  <a:pos x="49" y="7"/>
                </a:cxn>
                <a:cxn ang="0">
                  <a:pos x="45" y="18"/>
                </a:cxn>
              </a:cxnLst>
              <a:rect l="0" t="0" r="r" b="b"/>
              <a:pathLst>
                <a:path w="51" h="483">
                  <a:moveTo>
                    <a:pt x="45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7" y="479"/>
                    <a:pt x="13" y="471"/>
                    <a:pt x="13" y="467"/>
                  </a:cubicBezTo>
                  <a:cubicBezTo>
                    <a:pt x="5" y="310"/>
                    <a:pt x="11" y="116"/>
                    <a:pt x="49" y="7"/>
                  </a:cubicBezTo>
                  <a:cubicBezTo>
                    <a:pt x="51" y="0"/>
                    <a:pt x="46" y="16"/>
                    <a:pt x="45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6" name="Freeform 477"/>
            <p:cNvSpPr>
              <a:spLocks/>
            </p:cNvSpPr>
            <p:nvPr/>
          </p:nvSpPr>
          <p:spPr bwMode="auto">
            <a:xfrm>
              <a:off x="2850309" y="5933636"/>
              <a:ext cx="108195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7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8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7" name="Freeform 478"/>
            <p:cNvSpPr>
              <a:spLocks/>
            </p:cNvSpPr>
            <p:nvPr/>
          </p:nvSpPr>
          <p:spPr bwMode="auto">
            <a:xfrm>
              <a:off x="2996852" y="6161175"/>
              <a:ext cx="89021" cy="195175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5" y="199"/>
                </a:cxn>
                <a:cxn ang="0">
                  <a:pos x="48" y="192"/>
                </a:cxn>
                <a:cxn ang="0">
                  <a:pos x="2" y="3"/>
                </a:cxn>
                <a:cxn ang="0">
                  <a:pos x="7" y="7"/>
                </a:cxn>
              </a:cxnLst>
              <a:rect l="0" t="0" r="r" b="b"/>
              <a:pathLst>
                <a:path w="65" h="199">
                  <a:moveTo>
                    <a:pt x="7" y="7"/>
                  </a:moveTo>
                  <a:cubicBezTo>
                    <a:pt x="56" y="53"/>
                    <a:pt x="65" y="132"/>
                    <a:pt x="55" y="199"/>
                  </a:cubicBezTo>
                  <a:cubicBezTo>
                    <a:pt x="55" y="197"/>
                    <a:pt x="48" y="194"/>
                    <a:pt x="48" y="192"/>
                  </a:cubicBezTo>
                  <a:cubicBezTo>
                    <a:pt x="58" y="127"/>
                    <a:pt x="50" y="48"/>
                    <a:pt x="2" y="3"/>
                  </a:cubicBezTo>
                  <a:cubicBezTo>
                    <a:pt x="0" y="0"/>
                    <a:pt x="7" y="6"/>
                    <a:pt x="7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" name="Freeform 479"/>
            <p:cNvSpPr>
              <a:spLocks/>
            </p:cNvSpPr>
            <p:nvPr/>
          </p:nvSpPr>
          <p:spPr bwMode="auto">
            <a:xfrm>
              <a:off x="2966721" y="5999348"/>
              <a:ext cx="106826" cy="357002"/>
            </a:xfrm>
            <a:custGeom>
              <a:avLst/>
              <a:gdLst/>
              <a:ahLst/>
              <a:cxnLst>
                <a:cxn ang="0">
                  <a:pos x="68" y="15"/>
                </a:cxn>
                <a:cxn ang="0">
                  <a:pos x="42" y="364"/>
                </a:cxn>
                <a:cxn ang="0">
                  <a:pos x="51" y="350"/>
                </a:cxn>
                <a:cxn ang="0">
                  <a:pos x="75" y="5"/>
                </a:cxn>
                <a:cxn ang="0">
                  <a:pos x="68" y="15"/>
                </a:cxn>
              </a:cxnLst>
              <a:rect l="0" t="0" r="r" b="b"/>
              <a:pathLst>
                <a:path w="78" h="364">
                  <a:moveTo>
                    <a:pt x="68" y="15"/>
                  </a:moveTo>
                  <a:cubicBezTo>
                    <a:pt x="0" y="112"/>
                    <a:pt x="7" y="251"/>
                    <a:pt x="42" y="364"/>
                  </a:cubicBezTo>
                  <a:cubicBezTo>
                    <a:pt x="41" y="361"/>
                    <a:pt x="52" y="353"/>
                    <a:pt x="51" y="350"/>
                  </a:cubicBezTo>
                  <a:cubicBezTo>
                    <a:pt x="18" y="241"/>
                    <a:pt x="9" y="100"/>
                    <a:pt x="75" y="5"/>
                  </a:cubicBezTo>
                  <a:cubicBezTo>
                    <a:pt x="78" y="0"/>
                    <a:pt x="69" y="13"/>
                    <a:pt x="68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9" name="Freeform 480"/>
            <p:cNvSpPr>
              <a:spLocks/>
            </p:cNvSpPr>
            <p:nvPr/>
          </p:nvSpPr>
          <p:spPr bwMode="auto">
            <a:xfrm>
              <a:off x="3085873" y="5959136"/>
              <a:ext cx="128739" cy="397214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85" y="405"/>
                </a:cxn>
                <a:cxn ang="0">
                  <a:pos x="93" y="390"/>
                </a:cxn>
                <a:cxn ang="0">
                  <a:pos x="64" y="5"/>
                </a:cxn>
                <a:cxn ang="0">
                  <a:pos x="58" y="16"/>
                </a:cxn>
              </a:cxnLst>
              <a:rect l="0" t="0" r="r" b="b"/>
              <a:pathLst>
                <a:path w="94" h="405">
                  <a:moveTo>
                    <a:pt x="58" y="16"/>
                  </a:moveTo>
                  <a:cubicBezTo>
                    <a:pt x="0" y="120"/>
                    <a:pt x="29" y="276"/>
                    <a:pt x="85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40" y="265"/>
                    <a:pt x="8" y="107"/>
                    <a:pt x="64" y="5"/>
                  </a:cubicBezTo>
                  <a:cubicBezTo>
                    <a:pt x="67" y="0"/>
                    <a:pt x="59" y="14"/>
                    <a:pt x="5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0" name="Freeform 481"/>
            <p:cNvSpPr>
              <a:spLocks/>
            </p:cNvSpPr>
            <p:nvPr/>
          </p:nvSpPr>
          <p:spPr bwMode="auto">
            <a:xfrm>
              <a:off x="3006439" y="6011118"/>
              <a:ext cx="90390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6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8" y="343"/>
                    <a:pt x="17" y="340"/>
                  </a:cubicBezTo>
                  <a:cubicBezTo>
                    <a:pt x="8" y="225"/>
                    <a:pt x="15" y="84"/>
                    <a:pt x="63" y="4"/>
                  </a:cubicBezTo>
                  <a:cubicBezTo>
                    <a:pt x="66" y="0"/>
                    <a:pt x="59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" name="Freeform 482"/>
            <p:cNvSpPr>
              <a:spLocks/>
            </p:cNvSpPr>
            <p:nvPr/>
          </p:nvSpPr>
          <p:spPr bwMode="auto">
            <a:xfrm>
              <a:off x="3113264" y="6047405"/>
              <a:ext cx="135586" cy="308945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51" y="315"/>
                </a:cxn>
                <a:cxn ang="0">
                  <a:pos x="64" y="303"/>
                </a:cxn>
                <a:cxn ang="0">
                  <a:pos x="94" y="5"/>
                </a:cxn>
                <a:cxn ang="0">
                  <a:pos x="85" y="13"/>
                </a:cxn>
              </a:cxnLst>
              <a:rect l="0" t="0" r="r" b="b"/>
              <a:pathLst>
                <a:path w="99" h="315">
                  <a:moveTo>
                    <a:pt x="85" y="13"/>
                  </a:moveTo>
                  <a:cubicBezTo>
                    <a:pt x="0" y="97"/>
                    <a:pt x="8" y="218"/>
                    <a:pt x="51" y="315"/>
                  </a:cubicBezTo>
                  <a:cubicBezTo>
                    <a:pt x="50" y="312"/>
                    <a:pt x="65" y="305"/>
                    <a:pt x="64" y="303"/>
                  </a:cubicBezTo>
                  <a:cubicBezTo>
                    <a:pt x="21" y="209"/>
                    <a:pt x="10" y="87"/>
                    <a:pt x="94" y="5"/>
                  </a:cubicBezTo>
                  <a:cubicBezTo>
                    <a:pt x="99" y="0"/>
                    <a:pt x="87" y="12"/>
                    <a:pt x="85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" name="Freeform 483"/>
            <p:cNvSpPr>
              <a:spLocks/>
            </p:cNvSpPr>
            <p:nvPr/>
          </p:nvSpPr>
          <p:spPr bwMode="auto">
            <a:xfrm>
              <a:off x="2909200" y="5971887"/>
              <a:ext cx="10682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8" y="392"/>
                </a:cxn>
                <a:cxn ang="0">
                  <a:pos x="28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8" h="392">
                  <a:moveTo>
                    <a:pt x="11" y="16"/>
                  </a:moveTo>
                  <a:cubicBezTo>
                    <a:pt x="78" y="121"/>
                    <a:pt x="72" y="271"/>
                    <a:pt x="38" y="392"/>
                  </a:cubicBezTo>
                  <a:cubicBezTo>
                    <a:pt x="39" y="389"/>
                    <a:pt x="27" y="380"/>
                    <a:pt x="28" y="377"/>
                  </a:cubicBezTo>
                  <a:cubicBezTo>
                    <a:pt x="61" y="259"/>
                    <a:pt x="70" y="108"/>
                    <a:pt x="4" y="5"/>
                  </a:cubicBezTo>
                  <a:cubicBezTo>
                    <a:pt x="0" y="0"/>
                    <a:pt x="9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" name="Freeform 484"/>
            <p:cNvSpPr>
              <a:spLocks/>
            </p:cNvSpPr>
            <p:nvPr/>
          </p:nvSpPr>
          <p:spPr bwMode="auto">
            <a:xfrm>
              <a:off x="3239263" y="6018964"/>
              <a:ext cx="157500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" name="Freeform 485"/>
            <p:cNvSpPr>
              <a:spLocks/>
            </p:cNvSpPr>
            <p:nvPr/>
          </p:nvSpPr>
          <p:spPr bwMode="auto">
            <a:xfrm>
              <a:off x="3059852" y="6069964"/>
              <a:ext cx="143803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5" h="292">
                  <a:moveTo>
                    <a:pt x="12" y="11"/>
                  </a:moveTo>
                  <a:cubicBezTo>
                    <a:pt x="91" y="79"/>
                    <a:pt x="105" y="194"/>
                    <a:pt x="89" y="292"/>
                  </a:cubicBezTo>
                  <a:cubicBezTo>
                    <a:pt x="89" y="289"/>
                    <a:pt x="77" y="285"/>
                    <a:pt x="78" y="282"/>
                  </a:cubicBezTo>
                  <a:cubicBezTo>
                    <a:pt x="93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5" name="Freeform 486"/>
            <p:cNvSpPr>
              <a:spLocks/>
            </p:cNvSpPr>
            <p:nvPr/>
          </p:nvSpPr>
          <p:spPr bwMode="auto">
            <a:xfrm>
              <a:off x="3192699" y="6011118"/>
              <a:ext cx="6573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1" y="94"/>
                    <a:pt x="48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" name="Freeform 487"/>
            <p:cNvSpPr>
              <a:spLocks/>
            </p:cNvSpPr>
            <p:nvPr/>
          </p:nvSpPr>
          <p:spPr bwMode="auto">
            <a:xfrm>
              <a:off x="3288567" y="6047405"/>
              <a:ext cx="98609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7" name="Freeform 488"/>
            <p:cNvSpPr>
              <a:spLocks/>
            </p:cNvSpPr>
            <p:nvPr/>
          </p:nvSpPr>
          <p:spPr bwMode="auto">
            <a:xfrm>
              <a:off x="3207764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89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8" name="Freeform 489"/>
            <p:cNvSpPr>
              <a:spLocks/>
            </p:cNvSpPr>
            <p:nvPr/>
          </p:nvSpPr>
          <p:spPr bwMode="auto">
            <a:xfrm>
              <a:off x="2999591" y="6011118"/>
              <a:ext cx="64369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9" name="Freeform 490"/>
            <p:cNvSpPr>
              <a:spLocks/>
            </p:cNvSpPr>
            <p:nvPr/>
          </p:nvSpPr>
          <p:spPr bwMode="auto">
            <a:xfrm>
              <a:off x="2957135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0" name="Freeform 491"/>
            <p:cNvSpPr>
              <a:spLocks/>
            </p:cNvSpPr>
            <p:nvPr/>
          </p:nvSpPr>
          <p:spPr bwMode="auto">
            <a:xfrm>
              <a:off x="3210502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1" name="Freeform 492"/>
            <p:cNvSpPr>
              <a:spLocks/>
            </p:cNvSpPr>
            <p:nvPr/>
          </p:nvSpPr>
          <p:spPr bwMode="auto">
            <a:xfrm>
              <a:off x="2940700" y="5911079"/>
              <a:ext cx="184891" cy="445271"/>
            </a:xfrm>
            <a:custGeom>
              <a:avLst/>
              <a:gdLst/>
              <a:ahLst/>
              <a:cxnLst>
                <a:cxn ang="0">
                  <a:pos x="18" y="19"/>
                </a:cxn>
                <a:cxn ang="0">
                  <a:pos x="70" y="454"/>
                </a:cxn>
                <a:cxn ang="0">
                  <a:pos x="53" y="436"/>
                </a:cxn>
                <a:cxn ang="0">
                  <a:pos x="6" y="6"/>
                </a:cxn>
                <a:cxn ang="0">
                  <a:pos x="18" y="19"/>
                </a:cxn>
              </a:cxnLst>
              <a:rect l="0" t="0" r="r" b="b"/>
              <a:pathLst>
                <a:path w="135" h="454">
                  <a:moveTo>
                    <a:pt x="18" y="19"/>
                  </a:moveTo>
                  <a:cubicBezTo>
                    <a:pt x="135" y="141"/>
                    <a:pt x="127" y="314"/>
                    <a:pt x="70" y="454"/>
                  </a:cubicBezTo>
                  <a:cubicBezTo>
                    <a:pt x="72" y="450"/>
                    <a:pt x="52" y="440"/>
                    <a:pt x="53" y="436"/>
                  </a:cubicBezTo>
                  <a:cubicBezTo>
                    <a:pt x="108" y="301"/>
                    <a:pt x="120" y="125"/>
                    <a:pt x="6" y="6"/>
                  </a:cubicBezTo>
                  <a:cubicBezTo>
                    <a:pt x="0" y="0"/>
                    <a:pt x="16" y="17"/>
                    <a:pt x="1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" name="Freeform 493"/>
            <p:cNvSpPr>
              <a:spLocks/>
            </p:cNvSpPr>
            <p:nvPr/>
          </p:nvSpPr>
          <p:spPr bwMode="auto">
            <a:xfrm>
              <a:off x="3062590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" name="Freeform 494"/>
            <p:cNvSpPr>
              <a:spLocks/>
            </p:cNvSpPr>
            <p:nvPr/>
          </p:nvSpPr>
          <p:spPr bwMode="auto">
            <a:xfrm>
              <a:off x="3154351" y="5888520"/>
              <a:ext cx="178042" cy="467830"/>
            </a:xfrm>
            <a:custGeom>
              <a:avLst/>
              <a:gdLst/>
              <a:ahLst/>
              <a:cxnLst>
                <a:cxn ang="0">
                  <a:pos x="115" y="17"/>
                </a:cxn>
                <a:cxn ang="0">
                  <a:pos x="21" y="477"/>
                </a:cxn>
                <a:cxn ang="0">
                  <a:pos x="35" y="461"/>
                </a:cxn>
                <a:cxn ang="0">
                  <a:pos x="125" y="6"/>
                </a:cxn>
                <a:cxn ang="0">
                  <a:pos x="115" y="17"/>
                </a:cxn>
              </a:cxnLst>
              <a:rect l="0" t="0" r="r" b="b"/>
              <a:pathLst>
                <a:path w="130" h="477">
                  <a:moveTo>
                    <a:pt x="115" y="17"/>
                  </a:moveTo>
                  <a:cubicBezTo>
                    <a:pt x="18" y="128"/>
                    <a:pt x="0" y="316"/>
                    <a:pt x="21" y="477"/>
                  </a:cubicBezTo>
                  <a:cubicBezTo>
                    <a:pt x="20" y="473"/>
                    <a:pt x="35" y="465"/>
                    <a:pt x="35" y="461"/>
                  </a:cubicBezTo>
                  <a:cubicBezTo>
                    <a:pt x="15" y="306"/>
                    <a:pt x="30" y="115"/>
                    <a:pt x="125" y="6"/>
                  </a:cubicBezTo>
                  <a:cubicBezTo>
                    <a:pt x="130" y="0"/>
                    <a:pt x="116" y="16"/>
                    <a:pt x="115" y="1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" name="Freeform 495"/>
            <p:cNvSpPr>
              <a:spLocks/>
            </p:cNvSpPr>
            <p:nvPr/>
          </p:nvSpPr>
          <p:spPr bwMode="auto">
            <a:xfrm>
              <a:off x="3266655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6" y="119"/>
                    <a:pt x="55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" name="Freeform 496"/>
            <p:cNvSpPr>
              <a:spLocks/>
            </p:cNvSpPr>
            <p:nvPr/>
          </p:nvSpPr>
          <p:spPr bwMode="auto">
            <a:xfrm>
              <a:off x="3373480" y="6161175"/>
              <a:ext cx="64369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4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" name="Freeform 497"/>
            <p:cNvSpPr>
              <a:spLocks/>
            </p:cNvSpPr>
            <p:nvPr/>
          </p:nvSpPr>
          <p:spPr bwMode="auto">
            <a:xfrm>
              <a:off x="3351567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" name="Freeform 498"/>
            <p:cNvSpPr>
              <a:spLocks/>
            </p:cNvSpPr>
            <p:nvPr/>
          </p:nvSpPr>
          <p:spPr bwMode="auto">
            <a:xfrm>
              <a:off x="3417305" y="5965021"/>
              <a:ext cx="115043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" name="Freeform 499"/>
            <p:cNvSpPr>
              <a:spLocks/>
            </p:cNvSpPr>
            <p:nvPr/>
          </p:nvSpPr>
          <p:spPr bwMode="auto">
            <a:xfrm>
              <a:off x="3380328" y="6011118"/>
              <a:ext cx="6573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Freeform 500"/>
            <p:cNvSpPr>
              <a:spLocks/>
            </p:cNvSpPr>
            <p:nvPr/>
          </p:nvSpPr>
          <p:spPr bwMode="auto">
            <a:xfrm>
              <a:off x="3457023" y="6047405"/>
              <a:ext cx="9997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" name="Freeform 501"/>
            <p:cNvSpPr>
              <a:spLocks/>
            </p:cNvSpPr>
            <p:nvPr/>
          </p:nvSpPr>
          <p:spPr bwMode="auto">
            <a:xfrm>
              <a:off x="3309111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" name="Freeform 502"/>
            <p:cNvSpPr>
              <a:spLocks/>
            </p:cNvSpPr>
            <p:nvPr/>
          </p:nvSpPr>
          <p:spPr bwMode="auto">
            <a:xfrm>
              <a:off x="3369371" y="5965021"/>
              <a:ext cx="1150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Freeform 503"/>
            <p:cNvSpPr>
              <a:spLocks/>
            </p:cNvSpPr>
            <p:nvPr/>
          </p:nvSpPr>
          <p:spPr bwMode="auto">
            <a:xfrm>
              <a:off x="2472312" y="6018964"/>
              <a:ext cx="15749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9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" name="Freeform 504"/>
            <p:cNvSpPr>
              <a:spLocks/>
            </p:cNvSpPr>
            <p:nvPr/>
          </p:nvSpPr>
          <p:spPr bwMode="auto">
            <a:xfrm>
              <a:off x="2521616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" name="Freeform 505"/>
            <p:cNvSpPr>
              <a:spLocks/>
            </p:cNvSpPr>
            <p:nvPr/>
          </p:nvSpPr>
          <p:spPr bwMode="auto">
            <a:xfrm>
              <a:off x="2440812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Freeform 506"/>
            <p:cNvSpPr>
              <a:spLocks/>
            </p:cNvSpPr>
            <p:nvPr/>
          </p:nvSpPr>
          <p:spPr bwMode="auto">
            <a:xfrm>
              <a:off x="2499703" y="5933636"/>
              <a:ext cx="78064" cy="422714"/>
            </a:xfrm>
            <a:custGeom>
              <a:avLst/>
              <a:gdLst/>
              <a:ahLst/>
              <a:cxnLst>
                <a:cxn ang="0">
                  <a:pos x="50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50" y="18"/>
                </a:cxn>
              </a:cxnLst>
              <a:rect l="0" t="0" r="r" b="b"/>
              <a:pathLst>
                <a:path w="57" h="431">
                  <a:moveTo>
                    <a:pt x="50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7" y="119"/>
                    <a:pt x="55" y="6"/>
                  </a:cubicBezTo>
                  <a:cubicBezTo>
                    <a:pt x="57" y="0"/>
                    <a:pt x="50" y="16"/>
                    <a:pt x="50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6" name="Freeform 507"/>
            <p:cNvSpPr>
              <a:spLocks/>
            </p:cNvSpPr>
            <p:nvPr/>
          </p:nvSpPr>
          <p:spPr bwMode="auto">
            <a:xfrm>
              <a:off x="2606528" y="6161175"/>
              <a:ext cx="64369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5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7" name="Freeform 508"/>
            <p:cNvSpPr>
              <a:spLocks/>
            </p:cNvSpPr>
            <p:nvPr/>
          </p:nvSpPr>
          <p:spPr bwMode="auto">
            <a:xfrm>
              <a:off x="2584615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30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8" name="Freeform 509"/>
            <p:cNvSpPr>
              <a:spLocks/>
            </p:cNvSpPr>
            <p:nvPr/>
          </p:nvSpPr>
          <p:spPr bwMode="auto">
            <a:xfrm>
              <a:off x="2650353" y="5965021"/>
              <a:ext cx="115043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3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" name="Freeform 510"/>
            <p:cNvSpPr>
              <a:spLocks/>
            </p:cNvSpPr>
            <p:nvPr/>
          </p:nvSpPr>
          <p:spPr bwMode="auto">
            <a:xfrm>
              <a:off x="2613376" y="6011118"/>
              <a:ext cx="6573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7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0" name="Freeform 511"/>
            <p:cNvSpPr>
              <a:spLocks/>
            </p:cNvSpPr>
            <p:nvPr/>
          </p:nvSpPr>
          <p:spPr bwMode="auto">
            <a:xfrm>
              <a:off x="2691441" y="6047405"/>
              <a:ext cx="98608" cy="308945"/>
            </a:xfrm>
            <a:custGeom>
              <a:avLst/>
              <a:gdLst/>
              <a:ahLst/>
              <a:cxnLst>
                <a:cxn ang="0">
                  <a:pos x="62" y="13"/>
                </a:cxn>
                <a:cxn ang="0">
                  <a:pos x="37" y="315"/>
                </a:cxn>
                <a:cxn ang="0">
                  <a:pos x="46" y="303"/>
                </a:cxn>
                <a:cxn ang="0">
                  <a:pos x="68" y="5"/>
                </a:cxn>
                <a:cxn ang="0">
                  <a:pos x="62" y="13"/>
                </a:cxn>
              </a:cxnLst>
              <a:rect l="0" t="0" r="r" b="b"/>
              <a:pathLst>
                <a:path w="72" h="315">
                  <a:moveTo>
                    <a:pt x="62" y="13"/>
                  </a:moveTo>
                  <a:cubicBezTo>
                    <a:pt x="0" y="97"/>
                    <a:pt x="5" y="218"/>
                    <a:pt x="37" y="315"/>
                  </a:cubicBezTo>
                  <a:cubicBezTo>
                    <a:pt x="36" y="312"/>
                    <a:pt x="47" y="305"/>
                    <a:pt x="46" y="303"/>
                  </a:cubicBezTo>
                  <a:cubicBezTo>
                    <a:pt x="15" y="209"/>
                    <a:pt x="7" y="87"/>
                    <a:pt x="68" y="5"/>
                  </a:cubicBezTo>
                  <a:cubicBezTo>
                    <a:pt x="72" y="0"/>
                    <a:pt x="63" y="12"/>
                    <a:pt x="62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1" name="Freeform 512"/>
            <p:cNvSpPr>
              <a:spLocks/>
            </p:cNvSpPr>
            <p:nvPr/>
          </p:nvSpPr>
          <p:spPr bwMode="auto">
            <a:xfrm>
              <a:off x="2542159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" name="Freeform 513"/>
            <p:cNvSpPr>
              <a:spLocks/>
            </p:cNvSpPr>
            <p:nvPr/>
          </p:nvSpPr>
          <p:spPr bwMode="auto">
            <a:xfrm>
              <a:off x="2602420" y="5965021"/>
              <a:ext cx="1150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" name="Freeform 514"/>
            <p:cNvSpPr>
              <a:spLocks/>
            </p:cNvSpPr>
            <p:nvPr/>
          </p:nvSpPr>
          <p:spPr bwMode="auto">
            <a:xfrm>
              <a:off x="2277834" y="5717866"/>
              <a:ext cx="279390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9" y="8"/>
                </a:cxn>
                <a:cxn ang="0">
                  <a:pos x="24" y="23"/>
                </a:cxn>
              </a:cxnLst>
              <a:rect l="0" t="0" r="r" b="b"/>
              <a:pathLst>
                <a:path w="204" h="651">
                  <a:moveTo>
                    <a:pt x="24" y="23"/>
                  </a:moveTo>
                  <a:cubicBezTo>
                    <a:pt x="176" y="174"/>
                    <a:pt x="204" y="432"/>
                    <a:pt x="172" y="651"/>
                  </a:cubicBezTo>
                  <a:cubicBezTo>
                    <a:pt x="173" y="645"/>
                    <a:pt x="149" y="635"/>
                    <a:pt x="150" y="629"/>
                  </a:cubicBezTo>
                  <a:cubicBezTo>
                    <a:pt x="181" y="417"/>
                    <a:pt x="157" y="156"/>
                    <a:pt x="9" y="8"/>
                  </a:cubicBezTo>
                  <a:cubicBezTo>
                    <a:pt x="0" y="0"/>
                    <a:pt x="22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" name="Freeform 515"/>
            <p:cNvSpPr>
              <a:spLocks/>
            </p:cNvSpPr>
            <p:nvPr/>
          </p:nvSpPr>
          <p:spPr bwMode="auto">
            <a:xfrm>
              <a:off x="2531202" y="5583500"/>
              <a:ext cx="125999" cy="772850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78" y="788"/>
                </a:cxn>
                <a:cxn ang="0">
                  <a:pos x="68" y="762"/>
                </a:cxn>
                <a:cxn ang="0">
                  <a:pos x="4" y="10"/>
                </a:cxn>
                <a:cxn ang="0">
                  <a:pos x="11" y="29"/>
                </a:cxn>
              </a:cxnLst>
              <a:rect l="0" t="0" r="r" b="b"/>
              <a:pathLst>
                <a:path w="92" h="788">
                  <a:moveTo>
                    <a:pt x="11" y="29"/>
                  </a:moveTo>
                  <a:cubicBezTo>
                    <a:pt x="80" y="212"/>
                    <a:pt x="92" y="523"/>
                    <a:pt x="78" y="788"/>
                  </a:cubicBezTo>
                  <a:cubicBezTo>
                    <a:pt x="78" y="781"/>
                    <a:pt x="67" y="769"/>
                    <a:pt x="68" y="762"/>
                  </a:cubicBezTo>
                  <a:cubicBezTo>
                    <a:pt x="82" y="505"/>
                    <a:pt x="71" y="189"/>
                    <a:pt x="4" y="10"/>
                  </a:cubicBezTo>
                  <a:cubicBezTo>
                    <a:pt x="0" y="0"/>
                    <a:pt x="10" y="26"/>
                    <a:pt x="1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5" name="Freeform 516"/>
            <p:cNvSpPr>
              <a:spLocks/>
            </p:cNvSpPr>
            <p:nvPr/>
          </p:nvSpPr>
          <p:spPr bwMode="auto">
            <a:xfrm>
              <a:off x="3006439" y="5717866"/>
              <a:ext cx="278020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8" y="8"/>
                </a:cxn>
                <a:cxn ang="0">
                  <a:pos x="24" y="23"/>
                </a:cxn>
              </a:cxnLst>
              <a:rect l="0" t="0" r="r" b="b"/>
              <a:pathLst>
                <a:path w="203" h="651">
                  <a:moveTo>
                    <a:pt x="24" y="23"/>
                  </a:moveTo>
                  <a:cubicBezTo>
                    <a:pt x="176" y="174"/>
                    <a:pt x="203" y="432"/>
                    <a:pt x="172" y="651"/>
                  </a:cubicBezTo>
                  <a:cubicBezTo>
                    <a:pt x="172" y="645"/>
                    <a:pt x="149" y="635"/>
                    <a:pt x="150" y="629"/>
                  </a:cubicBezTo>
                  <a:cubicBezTo>
                    <a:pt x="180" y="417"/>
                    <a:pt x="156" y="156"/>
                    <a:pt x="8" y="8"/>
                  </a:cubicBezTo>
                  <a:cubicBezTo>
                    <a:pt x="0" y="0"/>
                    <a:pt x="21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6" name="Freeform 517"/>
            <p:cNvSpPr>
              <a:spLocks/>
            </p:cNvSpPr>
            <p:nvPr/>
          </p:nvSpPr>
          <p:spPr bwMode="auto">
            <a:xfrm>
              <a:off x="2168270" y="5583500"/>
              <a:ext cx="124630" cy="772850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77" y="788"/>
                </a:cxn>
                <a:cxn ang="0">
                  <a:pos x="67" y="762"/>
                </a:cxn>
                <a:cxn ang="0">
                  <a:pos x="3" y="10"/>
                </a:cxn>
                <a:cxn ang="0">
                  <a:pos x="10" y="29"/>
                </a:cxn>
              </a:cxnLst>
              <a:rect l="0" t="0" r="r" b="b"/>
              <a:pathLst>
                <a:path w="91" h="788">
                  <a:moveTo>
                    <a:pt x="10" y="29"/>
                  </a:moveTo>
                  <a:cubicBezTo>
                    <a:pt x="79" y="212"/>
                    <a:pt x="91" y="523"/>
                    <a:pt x="77" y="788"/>
                  </a:cubicBezTo>
                  <a:cubicBezTo>
                    <a:pt x="77" y="781"/>
                    <a:pt x="67" y="769"/>
                    <a:pt x="67" y="762"/>
                  </a:cubicBezTo>
                  <a:cubicBezTo>
                    <a:pt x="81" y="505"/>
                    <a:pt x="70" y="189"/>
                    <a:pt x="3" y="10"/>
                  </a:cubicBezTo>
                  <a:cubicBezTo>
                    <a:pt x="0" y="0"/>
                    <a:pt x="9" y="26"/>
                    <a:pt x="1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7" name="Freeform 518"/>
            <p:cNvSpPr>
              <a:spLocks/>
            </p:cNvSpPr>
            <p:nvPr/>
          </p:nvSpPr>
          <p:spPr bwMode="auto">
            <a:xfrm>
              <a:off x="1782054" y="5666865"/>
              <a:ext cx="191739" cy="689485"/>
            </a:xfrm>
            <a:custGeom>
              <a:avLst/>
              <a:gdLst/>
              <a:ahLst/>
              <a:cxnLst>
                <a:cxn ang="0">
                  <a:pos x="19" y="29"/>
                </a:cxn>
                <a:cxn ang="0">
                  <a:pos x="67" y="703"/>
                </a:cxn>
                <a:cxn ang="0">
                  <a:pos x="50" y="676"/>
                </a:cxn>
                <a:cxn ang="0">
                  <a:pos x="7" y="10"/>
                </a:cxn>
                <a:cxn ang="0">
                  <a:pos x="19" y="29"/>
                </a:cxn>
              </a:cxnLst>
              <a:rect l="0" t="0" r="r" b="b"/>
              <a:pathLst>
                <a:path w="140" h="703">
                  <a:moveTo>
                    <a:pt x="19" y="29"/>
                  </a:moveTo>
                  <a:cubicBezTo>
                    <a:pt x="140" y="216"/>
                    <a:pt x="128" y="485"/>
                    <a:pt x="67" y="703"/>
                  </a:cubicBezTo>
                  <a:cubicBezTo>
                    <a:pt x="69" y="697"/>
                    <a:pt x="48" y="682"/>
                    <a:pt x="50" y="676"/>
                  </a:cubicBezTo>
                  <a:cubicBezTo>
                    <a:pt x="109" y="465"/>
                    <a:pt x="124" y="193"/>
                    <a:pt x="7" y="10"/>
                  </a:cubicBezTo>
                  <a:cubicBezTo>
                    <a:pt x="0" y="0"/>
                    <a:pt x="17" y="26"/>
                    <a:pt x="1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8" name="Freeform 519"/>
            <p:cNvSpPr>
              <a:spLocks/>
            </p:cNvSpPr>
            <p:nvPr/>
          </p:nvSpPr>
          <p:spPr bwMode="auto">
            <a:xfrm>
              <a:off x="3200916" y="5481499"/>
              <a:ext cx="220499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2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4" y="884"/>
                    <a:pt x="43" y="870"/>
                    <a:pt x="42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9" name="Freeform 520"/>
            <p:cNvSpPr>
              <a:spLocks/>
            </p:cNvSpPr>
            <p:nvPr/>
          </p:nvSpPr>
          <p:spPr bwMode="auto">
            <a:xfrm>
              <a:off x="2836613" y="5481499"/>
              <a:ext cx="220499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3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5" y="884"/>
                    <a:pt x="43" y="870"/>
                    <a:pt x="43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0" name="Freeform 521"/>
            <p:cNvSpPr>
              <a:spLocks/>
            </p:cNvSpPr>
            <p:nvPr/>
          </p:nvSpPr>
          <p:spPr bwMode="auto">
            <a:xfrm>
              <a:off x="2718832" y="5299075"/>
              <a:ext cx="99977" cy="1057275"/>
            </a:xfrm>
            <a:custGeom>
              <a:avLst/>
              <a:gdLst/>
              <a:ahLst/>
              <a:cxnLst>
                <a:cxn ang="0">
                  <a:pos x="64" y="38"/>
                </a:cxn>
                <a:cxn ang="0">
                  <a:pos x="12" y="1078"/>
                </a:cxn>
                <a:cxn ang="0">
                  <a:pos x="19" y="1042"/>
                </a:cxn>
                <a:cxn ang="0">
                  <a:pos x="70" y="13"/>
                </a:cxn>
                <a:cxn ang="0">
                  <a:pos x="64" y="38"/>
                </a:cxn>
              </a:cxnLst>
              <a:rect l="0" t="0" r="r" b="b"/>
              <a:pathLst>
                <a:path w="73" h="1078">
                  <a:moveTo>
                    <a:pt x="64" y="38"/>
                  </a:moveTo>
                  <a:cubicBezTo>
                    <a:pt x="10" y="289"/>
                    <a:pt x="0" y="715"/>
                    <a:pt x="12" y="1078"/>
                  </a:cubicBezTo>
                  <a:cubicBezTo>
                    <a:pt x="11" y="1069"/>
                    <a:pt x="20" y="1052"/>
                    <a:pt x="19" y="1042"/>
                  </a:cubicBezTo>
                  <a:cubicBezTo>
                    <a:pt x="9" y="690"/>
                    <a:pt x="17" y="258"/>
                    <a:pt x="70" y="13"/>
                  </a:cubicBezTo>
                  <a:cubicBezTo>
                    <a:pt x="73" y="0"/>
                    <a:pt x="65" y="34"/>
                    <a:pt x="64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1" name="Freeform 522"/>
            <p:cNvSpPr>
              <a:spLocks/>
            </p:cNvSpPr>
            <p:nvPr/>
          </p:nvSpPr>
          <p:spPr bwMode="auto">
            <a:xfrm>
              <a:off x="3413197" y="5411864"/>
              <a:ext cx="150651" cy="944486"/>
            </a:xfrm>
            <a:custGeom>
              <a:avLst/>
              <a:gdLst/>
              <a:ahLst/>
              <a:cxnLst>
                <a:cxn ang="0">
                  <a:pos x="95" y="40"/>
                </a:cxn>
                <a:cxn ang="0">
                  <a:pos x="57" y="963"/>
                </a:cxn>
                <a:cxn ang="0">
                  <a:pos x="70" y="926"/>
                </a:cxn>
                <a:cxn ang="0">
                  <a:pos x="104" y="14"/>
                </a:cxn>
                <a:cxn ang="0">
                  <a:pos x="95" y="40"/>
                </a:cxn>
              </a:cxnLst>
              <a:rect l="0" t="0" r="r" b="b"/>
              <a:pathLst>
                <a:path w="110" h="963">
                  <a:moveTo>
                    <a:pt x="95" y="40"/>
                  </a:moveTo>
                  <a:cubicBezTo>
                    <a:pt x="0" y="297"/>
                    <a:pt x="8" y="665"/>
                    <a:pt x="57" y="963"/>
                  </a:cubicBezTo>
                  <a:cubicBezTo>
                    <a:pt x="55" y="955"/>
                    <a:pt x="72" y="934"/>
                    <a:pt x="70" y="926"/>
                  </a:cubicBezTo>
                  <a:cubicBezTo>
                    <a:pt x="24" y="638"/>
                    <a:pt x="12" y="265"/>
                    <a:pt x="104" y="14"/>
                  </a:cubicBezTo>
                  <a:cubicBezTo>
                    <a:pt x="110" y="0"/>
                    <a:pt x="96" y="36"/>
                    <a:pt x="9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" name="Freeform 523"/>
            <p:cNvSpPr>
              <a:spLocks/>
            </p:cNvSpPr>
            <p:nvPr/>
          </p:nvSpPr>
          <p:spPr bwMode="auto">
            <a:xfrm>
              <a:off x="849386" y="5603115"/>
              <a:ext cx="220499" cy="753235"/>
            </a:xfrm>
            <a:custGeom>
              <a:avLst/>
              <a:gdLst/>
              <a:ahLst/>
              <a:cxnLst>
                <a:cxn ang="0">
                  <a:pos x="19" y="28"/>
                </a:cxn>
                <a:cxn ang="0">
                  <a:pos x="136" y="768"/>
                </a:cxn>
                <a:cxn ang="0">
                  <a:pos x="119" y="742"/>
                </a:cxn>
                <a:cxn ang="0">
                  <a:pos x="7" y="10"/>
                </a:cxn>
                <a:cxn ang="0">
                  <a:pos x="19" y="28"/>
                </a:cxn>
              </a:cxnLst>
              <a:rect l="0" t="0" r="r" b="b"/>
              <a:pathLst>
                <a:path w="161" h="768">
                  <a:moveTo>
                    <a:pt x="19" y="28"/>
                  </a:moveTo>
                  <a:cubicBezTo>
                    <a:pt x="139" y="206"/>
                    <a:pt x="161" y="509"/>
                    <a:pt x="136" y="768"/>
                  </a:cubicBezTo>
                  <a:cubicBezTo>
                    <a:pt x="137" y="761"/>
                    <a:pt x="118" y="749"/>
                    <a:pt x="119" y="742"/>
                  </a:cubicBezTo>
                  <a:cubicBezTo>
                    <a:pt x="143" y="492"/>
                    <a:pt x="124" y="184"/>
                    <a:pt x="7" y="10"/>
                  </a:cubicBezTo>
                  <a:cubicBezTo>
                    <a:pt x="0" y="0"/>
                    <a:pt x="17" y="25"/>
                    <a:pt x="19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" name="Freeform 524"/>
            <p:cNvSpPr>
              <a:spLocks/>
            </p:cNvSpPr>
            <p:nvPr/>
          </p:nvSpPr>
          <p:spPr bwMode="auto">
            <a:xfrm>
              <a:off x="530280" y="5666865"/>
              <a:ext cx="138325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5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5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" name="Freeform 525"/>
            <p:cNvSpPr>
              <a:spLocks/>
            </p:cNvSpPr>
            <p:nvPr/>
          </p:nvSpPr>
          <p:spPr bwMode="auto">
            <a:xfrm>
              <a:off x="311150" y="5717866"/>
              <a:ext cx="204064" cy="638484"/>
            </a:xfrm>
            <a:custGeom>
              <a:avLst/>
              <a:gdLst/>
              <a:ahLst/>
              <a:cxnLst>
                <a:cxn ang="0">
                  <a:pos x="18" y="23"/>
                </a:cxn>
                <a:cxn ang="0">
                  <a:pos x="126" y="651"/>
                </a:cxn>
                <a:cxn ang="0">
                  <a:pos x="110" y="629"/>
                </a:cxn>
                <a:cxn ang="0">
                  <a:pos x="7" y="8"/>
                </a:cxn>
                <a:cxn ang="0">
                  <a:pos x="18" y="23"/>
                </a:cxn>
              </a:cxnLst>
              <a:rect l="0" t="0" r="r" b="b"/>
              <a:pathLst>
                <a:path w="149" h="651">
                  <a:moveTo>
                    <a:pt x="18" y="23"/>
                  </a:moveTo>
                  <a:cubicBezTo>
                    <a:pt x="129" y="174"/>
                    <a:pt x="149" y="432"/>
                    <a:pt x="126" y="651"/>
                  </a:cubicBezTo>
                  <a:cubicBezTo>
                    <a:pt x="126" y="645"/>
                    <a:pt x="109" y="635"/>
                    <a:pt x="110" y="629"/>
                  </a:cubicBezTo>
                  <a:cubicBezTo>
                    <a:pt x="132" y="417"/>
                    <a:pt x="115" y="156"/>
                    <a:pt x="7" y="8"/>
                  </a:cubicBezTo>
                  <a:cubicBezTo>
                    <a:pt x="0" y="0"/>
                    <a:pt x="16" y="20"/>
                    <a:pt x="18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5" name="Freeform 526"/>
            <p:cNvSpPr>
              <a:spLocks/>
            </p:cNvSpPr>
            <p:nvPr/>
          </p:nvSpPr>
          <p:spPr bwMode="auto">
            <a:xfrm>
              <a:off x="1273949" y="5919906"/>
              <a:ext cx="91761" cy="436444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56" y="445"/>
                </a:cxn>
                <a:cxn ang="0">
                  <a:pos x="49" y="430"/>
                </a:cxn>
                <a:cxn ang="0">
                  <a:pos x="3" y="6"/>
                </a:cxn>
                <a:cxn ang="0">
                  <a:pos x="8" y="16"/>
                </a:cxn>
              </a:cxnLst>
              <a:rect l="0" t="0" r="r" b="b"/>
              <a:pathLst>
                <a:path w="67" h="445">
                  <a:moveTo>
                    <a:pt x="8" y="16"/>
                  </a:moveTo>
                  <a:cubicBezTo>
                    <a:pt x="58" y="120"/>
                    <a:pt x="67" y="295"/>
                    <a:pt x="56" y="445"/>
                  </a:cubicBezTo>
                  <a:cubicBezTo>
                    <a:pt x="57" y="441"/>
                    <a:pt x="49" y="434"/>
                    <a:pt x="49" y="430"/>
                  </a:cubicBezTo>
                  <a:cubicBezTo>
                    <a:pt x="59" y="285"/>
                    <a:pt x="51" y="107"/>
                    <a:pt x="3" y="6"/>
                  </a:cubicBezTo>
                  <a:cubicBezTo>
                    <a:pt x="0" y="0"/>
                    <a:pt x="7" y="15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6" name="Freeform 527"/>
            <p:cNvSpPr>
              <a:spLocks/>
            </p:cNvSpPr>
            <p:nvPr/>
          </p:nvSpPr>
          <p:spPr bwMode="auto">
            <a:xfrm>
              <a:off x="1071255" y="5557999"/>
              <a:ext cx="108194" cy="798351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42" y="814"/>
                </a:cxn>
                <a:cxn ang="0">
                  <a:pos x="52" y="783"/>
                </a:cxn>
                <a:cxn ang="0">
                  <a:pos x="76" y="12"/>
                </a:cxn>
                <a:cxn ang="0">
                  <a:pos x="68" y="34"/>
                </a:cxn>
              </a:cxnLst>
              <a:rect l="0" t="0" r="r" b="b"/>
              <a:pathLst>
                <a:path w="79" h="814">
                  <a:moveTo>
                    <a:pt x="68" y="34"/>
                  </a:moveTo>
                  <a:cubicBezTo>
                    <a:pt x="0" y="251"/>
                    <a:pt x="6" y="562"/>
                    <a:pt x="42" y="814"/>
                  </a:cubicBezTo>
                  <a:cubicBezTo>
                    <a:pt x="41" y="808"/>
                    <a:pt x="53" y="789"/>
                    <a:pt x="52" y="783"/>
                  </a:cubicBezTo>
                  <a:cubicBezTo>
                    <a:pt x="18" y="539"/>
                    <a:pt x="8" y="224"/>
                    <a:pt x="76" y="12"/>
                  </a:cubicBezTo>
                  <a:cubicBezTo>
                    <a:pt x="79" y="0"/>
                    <a:pt x="70" y="30"/>
                    <a:pt x="68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7" name="Freeform 528"/>
            <p:cNvSpPr>
              <a:spLocks/>
            </p:cNvSpPr>
            <p:nvPr/>
          </p:nvSpPr>
          <p:spPr bwMode="auto">
            <a:xfrm>
              <a:off x="1449252" y="5583500"/>
              <a:ext cx="91761" cy="772850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11" y="788"/>
                </a:cxn>
                <a:cxn ang="0">
                  <a:pos x="18" y="762"/>
                </a:cxn>
                <a:cxn ang="0">
                  <a:pos x="64" y="10"/>
                </a:cxn>
                <a:cxn ang="0">
                  <a:pos x="59" y="29"/>
                </a:cxn>
              </a:cxnLst>
              <a:rect l="0" t="0" r="r" b="b"/>
              <a:pathLst>
                <a:path w="67" h="788">
                  <a:moveTo>
                    <a:pt x="59" y="29"/>
                  </a:moveTo>
                  <a:cubicBezTo>
                    <a:pt x="9" y="212"/>
                    <a:pt x="0" y="523"/>
                    <a:pt x="11" y="788"/>
                  </a:cubicBezTo>
                  <a:cubicBezTo>
                    <a:pt x="10" y="781"/>
                    <a:pt x="18" y="769"/>
                    <a:pt x="18" y="762"/>
                  </a:cubicBezTo>
                  <a:cubicBezTo>
                    <a:pt x="8" y="505"/>
                    <a:pt x="16" y="189"/>
                    <a:pt x="64" y="10"/>
                  </a:cubicBezTo>
                  <a:cubicBezTo>
                    <a:pt x="67" y="0"/>
                    <a:pt x="60" y="26"/>
                    <a:pt x="5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8" name="Freeform 529"/>
            <p:cNvSpPr>
              <a:spLocks/>
            </p:cNvSpPr>
            <p:nvPr/>
          </p:nvSpPr>
          <p:spPr bwMode="auto">
            <a:xfrm>
              <a:off x="1964206" y="5666865"/>
              <a:ext cx="138325" cy="689485"/>
            </a:xfrm>
            <a:custGeom>
              <a:avLst/>
              <a:gdLst/>
              <a:ahLst/>
              <a:cxnLst>
                <a:cxn ang="0">
                  <a:pos x="87" y="29"/>
                </a:cxn>
                <a:cxn ang="0">
                  <a:pos x="52" y="703"/>
                </a:cxn>
                <a:cxn ang="0">
                  <a:pos x="65" y="676"/>
                </a:cxn>
                <a:cxn ang="0">
                  <a:pos x="96" y="10"/>
                </a:cxn>
                <a:cxn ang="0">
                  <a:pos x="87" y="29"/>
                </a:cxn>
              </a:cxnLst>
              <a:rect l="0" t="0" r="r" b="b"/>
              <a:pathLst>
                <a:path w="101" h="703">
                  <a:moveTo>
                    <a:pt x="87" y="29"/>
                  </a:moveTo>
                  <a:cubicBezTo>
                    <a:pt x="0" y="216"/>
                    <a:pt x="8" y="485"/>
                    <a:pt x="52" y="703"/>
                  </a:cubicBezTo>
                  <a:cubicBezTo>
                    <a:pt x="51" y="697"/>
                    <a:pt x="66" y="682"/>
                    <a:pt x="65" y="676"/>
                  </a:cubicBezTo>
                  <a:cubicBezTo>
                    <a:pt x="22" y="465"/>
                    <a:pt x="11" y="193"/>
                    <a:pt x="96" y="10"/>
                  </a:cubicBezTo>
                  <a:cubicBezTo>
                    <a:pt x="101" y="0"/>
                    <a:pt x="89" y="26"/>
                    <a:pt x="87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9" name="Freeform 530"/>
            <p:cNvSpPr>
              <a:spLocks/>
            </p:cNvSpPr>
            <p:nvPr/>
          </p:nvSpPr>
          <p:spPr bwMode="auto">
            <a:xfrm>
              <a:off x="724757" y="5496210"/>
              <a:ext cx="109564" cy="860140"/>
            </a:xfrm>
            <a:custGeom>
              <a:avLst/>
              <a:gdLst/>
              <a:ahLst/>
              <a:cxnLst>
                <a:cxn ang="0">
                  <a:pos x="11" y="37"/>
                </a:cxn>
                <a:cxn ang="0">
                  <a:pos x="39" y="877"/>
                </a:cxn>
                <a:cxn ang="0">
                  <a:pos x="29" y="843"/>
                </a:cxn>
                <a:cxn ang="0">
                  <a:pos x="3" y="13"/>
                </a:cxn>
                <a:cxn ang="0">
                  <a:pos x="11" y="37"/>
                </a:cxn>
              </a:cxnLst>
              <a:rect l="0" t="0" r="r" b="b"/>
              <a:pathLst>
                <a:path w="80" h="877">
                  <a:moveTo>
                    <a:pt x="11" y="37"/>
                  </a:moveTo>
                  <a:cubicBezTo>
                    <a:pt x="80" y="271"/>
                    <a:pt x="74" y="606"/>
                    <a:pt x="39" y="877"/>
                  </a:cubicBezTo>
                  <a:cubicBezTo>
                    <a:pt x="40" y="870"/>
                    <a:pt x="28" y="850"/>
                    <a:pt x="29" y="843"/>
                  </a:cubicBezTo>
                  <a:cubicBezTo>
                    <a:pt x="63" y="581"/>
                    <a:pt x="71" y="242"/>
                    <a:pt x="3" y="13"/>
                  </a:cubicBezTo>
                  <a:cubicBezTo>
                    <a:pt x="0" y="0"/>
                    <a:pt x="9" y="33"/>
                    <a:pt x="11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0" name="Freeform 531"/>
            <p:cNvSpPr>
              <a:spLocks/>
            </p:cNvSpPr>
            <p:nvPr/>
          </p:nvSpPr>
          <p:spPr bwMode="auto">
            <a:xfrm>
              <a:off x="1605382" y="5481499"/>
              <a:ext cx="160238" cy="874851"/>
            </a:xfrm>
            <a:custGeom>
              <a:avLst/>
              <a:gdLst/>
              <a:ahLst/>
              <a:cxnLst>
                <a:cxn ang="0">
                  <a:pos x="14" y="32"/>
                </a:cxn>
                <a:cxn ang="0">
                  <a:pos x="99" y="892"/>
                </a:cxn>
                <a:cxn ang="0">
                  <a:pos x="86" y="862"/>
                </a:cxn>
                <a:cxn ang="0">
                  <a:pos x="5" y="11"/>
                </a:cxn>
                <a:cxn ang="0">
                  <a:pos x="14" y="32"/>
                </a:cxn>
              </a:cxnLst>
              <a:rect l="0" t="0" r="r" b="b"/>
              <a:pathLst>
                <a:path w="117" h="892">
                  <a:moveTo>
                    <a:pt x="14" y="32"/>
                  </a:moveTo>
                  <a:cubicBezTo>
                    <a:pt x="101" y="239"/>
                    <a:pt x="117" y="592"/>
                    <a:pt x="99" y="892"/>
                  </a:cubicBezTo>
                  <a:cubicBezTo>
                    <a:pt x="99" y="884"/>
                    <a:pt x="86" y="870"/>
                    <a:pt x="86" y="862"/>
                  </a:cubicBezTo>
                  <a:cubicBezTo>
                    <a:pt x="104" y="571"/>
                    <a:pt x="90" y="214"/>
                    <a:pt x="5" y="11"/>
                  </a:cubicBezTo>
                  <a:cubicBezTo>
                    <a:pt x="0" y="0"/>
                    <a:pt x="12" y="29"/>
                    <a:pt x="14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51" name="Line 534"/>
          <p:cNvSpPr>
            <a:spLocks noChangeShapeType="1"/>
          </p:cNvSpPr>
          <p:nvPr userDrawn="1"/>
        </p:nvSpPr>
        <p:spPr bwMode="auto">
          <a:xfrm>
            <a:off x="243127" y="5932967"/>
            <a:ext cx="8686800" cy="0"/>
          </a:xfrm>
          <a:prstGeom prst="line">
            <a:avLst/>
          </a:prstGeom>
          <a:noFill/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6019800"/>
            <a:ext cx="6400800" cy="4572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按一下以新增日期或細節</a:t>
            </a:r>
            <a:endParaRPr lang="en-US" dirty="0"/>
          </a:p>
        </p:txBody>
      </p:sp>
      <p:sp>
        <p:nvSpPr>
          <p:cNvPr id="553" name="Rounded Rectangle 552"/>
          <p:cNvSpPr/>
          <p:nvPr userDrawn="1"/>
        </p:nvSpPr>
        <p:spPr>
          <a:xfrm>
            <a:off x="533400" y="4267200"/>
            <a:ext cx="8153400" cy="16764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">
                <a:schemeClr val="bg1">
                  <a:alpha val="50000"/>
                </a:schemeClr>
              </a:gs>
              <a:gs pos="50000">
                <a:schemeClr val="bg1">
                  <a:alpha val="70000"/>
                </a:schemeClr>
              </a:gs>
              <a:gs pos="75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4" name="Title 1"/>
          <p:cNvSpPr>
            <a:spLocks noGrp="1"/>
          </p:cNvSpPr>
          <p:nvPr>
            <p:ph type="ctrTitle"/>
          </p:nvPr>
        </p:nvSpPr>
        <p:spPr>
          <a:xfrm>
            <a:off x="2057400" y="4572000"/>
            <a:ext cx="5105400" cy="1295400"/>
          </a:xfrm>
        </p:spPr>
        <p:txBody>
          <a:bodyPr anchor="ctr" anchorCtr="0">
            <a:normAutofit/>
          </a:bodyPr>
          <a:lstStyle>
            <a:lvl1pPr algn="ctr">
              <a:lnSpc>
                <a:spcPct val="8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55" name="Freeform 536"/>
          <p:cNvSpPr>
            <a:spLocks/>
          </p:cNvSpPr>
          <p:nvPr userDrawn="1"/>
        </p:nvSpPr>
        <p:spPr bwMode="auto">
          <a:xfrm flipH="1">
            <a:off x="304800" y="4800600"/>
            <a:ext cx="509311" cy="699683"/>
          </a:xfrm>
          <a:custGeom>
            <a:avLst/>
            <a:gdLst/>
            <a:ahLst/>
            <a:cxnLst>
              <a:cxn ang="0">
                <a:pos x="261" y="301"/>
              </a:cxn>
              <a:cxn ang="0">
                <a:pos x="218" y="292"/>
              </a:cxn>
              <a:cxn ang="0">
                <a:pos x="247" y="244"/>
              </a:cxn>
              <a:cxn ang="0">
                <a:pos x="302" y="257"/>
              </a:cxn>
              <a:cxn ang="0">
                <a:pos x="248" y="235"/>
              </a:cxn>
              <a:cxn ang="0">
                <a:pos x="185" y="232"/>
              </a:cxn>
              <a:cxn ang="0">
                <a:pos x="243" y="171"/>
              </a:cxn>
              <a:cxn ang="0">
                <a:pos x="256" y="119"/>
              </a:cxn>
              <a:cxn ang="0">
                <a:pos x="256" y="113"/>
              </a:cxn>
              <a:cxn ang="0">
                <a:pos x="229" y="132"/>
              </a:cxn>
              <a:cxn ang="0">
                <a:pos x="199" y="177"/>
              </a:cxn>
              <a:cxn ang="0">
                <a:pos x="166" y="106"/>
              </a:cxn>
              <a:cxn ang="0">
                <a:pos x="171" y="6"/>
              </a:cxn>
              <a:cxn ang="0">
                <a:pos x="163" y="4"/>
              </a:cxn>
              <a:cxn ang="0">
                <a:pos x="123" y="73"/>
              </a:cxn>
              <a:cxn ang="0">
                <a:pos x="45" y="50"/>
              </a:cxn>
              <a:cxn ang="0">
                <a:pos x="40" y="58"/>
              </a:cxn>
              <a:cxn ang="0">
                <a:pos x="96" y="120"/>
              </a:cxn>
              <a:cxn ang="0">
                <a:pos x="94" y="189"/>
              </a:cxn>
              <a:cxn ang="0">
                <a:pos x="40" y="169"/>
              </a:cxn>
              <a:cxn ang="0">
                <a:pos x="0" y="170"/>
              </a:cxn>
              <a:cxn ang="0">
                <a:pos x="4" y="175"/>
              </a:cxn>
              <a:cxn ang="0">
                <a:pos x="52" y="200"/>
              </a:cxn>
              <a:cxn ang="0">
                <a:pos x="94" y="206"/>
              </a:cxn>
              <a:cxn ang="0">
                <a:pos x="121" y="261"/>
              </a:cxn>
              <a:cxn ang="0">
                <a:pos x="36" y="317"/>
              </a:cxn>
              <a:cxn ang="0">
                <a:pos x="43" y="322"/>
              </a:cxn>
              <a:cxn ang="0">
                <a:pos x="119" y="270"/>
              </a:cxn>
              <a:cxn ang="0">
                <a:pos x="123" y="321"/>
              </a:cxn>
              <a:cxn ang="0">
                <a:pos x="86" y="418"/>
              </a:cxn>
              <a:cxn ang="0">
                <a:pos x="94" y="418"/>
              </a:cxn>
              <a:cxn ang="0">
                <a:pos x="126" y="330"/>
              </a:cxn>
              <a:cxn ang="0">
                <a:pos x="220" y="314"/>
              </a:cxn>
              <a:cxn ang="0">
                <a:pos x="298" y="380"/>
              </a:cxn>
              <a:cxn ang="0">
                <a:pos x="305" y="375"/>
              </a:cxn>
            </a:cxnLst>
            <a:rect l="0" t="0" r="r" b="b"/>
            <a:pathLst>
              <a:path w="307" h="422">
                <a:moveTo>
                  <a:pt x="305" y="375"/>
                </a:moveTo>
                <a:cubicBezTo>
                  <a:pt x="261" y="301"/>
                  <a:pt x="261" y="301"/>
                  <a:pt x="261" y="301"/>
                </a:cubicBezTo>
                <a:cubicBezTo>
                  <a:pt x="220" y="305"/>
                  <a:pt x="220" y="305"/>
                  <a:pt x="220" y="305"/>
                </a:cubicBezTo>
                <a:cubicBezTo>
                  <a:pt x="220" y="300"/>
                  <a:pt x="219" y="296"/>
                  <a:pt x="218" y="292"/>
                </a:cubicBezTo>
                <a:cubicBezTo>
                  <a:pt x="215" y="277"/>
                  <a:pt x="210" y="264"/>
                  <a:pt x="203" y="253"/>
                </a:cubicBezTo>
                <a:cubicBezTo>
                  <a:pt x="215" y="251"/>
                  <a:pt x="246" y="244"/>
                  <a:pt x="247" y="244"/>
                </a:cubicBezTo>
                <a:cubicBezTo>
                  <a:pt x="249" y="245"/>
                  <a:pt x="297" y="259"/>
                  <a:pt x="297" y="259"/>
                </a:cubicBezTo>
                <a:cubicBezTo>
                  <a:pt x="299" y="260"/>
                  <a:pt x="302" y="259"/>
                  <a:pt x="302" y="257"/>
                </a:cubicBezTo>
                <a:cubicBezTo>
                  <a:pt x="303" y="254"/>
                  <a:pt x="302" y="252"/>
                  <a:pt x="299" y="251"/>
                </a:cubicBezTo>
                <a:cubicBezTo>
                  <a:pt x="248" y="235"/>
                  <a:pt x="248" y="235"/>
                  <a:pt x="248" y="235"/>
                </a:cubicBezTo>
                <a:cubicBezTo>
                  <a:pt x="198" y="245"/>
                  <a:pt x="198" y="245"/>
                  <a:pt x="198" y="245"/>
                </a:cubicBezTo>
                <a:cubicBezTo>
                  <a:pt x="194" y="240"/>
                  <a:pt x="189" y="236"/>
                  <a:pt x="185" y="232"/>
                </a:cubicBezTo>
                <a:cubicBezTo>
                  <a:pt x="198" y="220"/>
                  <a:pt x="204" y="203"/>
                  <a:pt x="201" y="185"/>
                </a:cubicBezTo>
                <a:cubicBezTo>
                  <a:pt x="243" y="171"/>
                  <a:pt x="243" y="171"/>
                  <a:pt x="243" y="171"/>
                </a:cubicBezTo>
                <a:cubicBezTo>
                  <a:pt x="243" y="171"/>
                  <a:pt x="238" y="139"/>
                  <a:pt x="238" y="135"/>
                </a:cubicBezTo>
                <a:cubicBezTo>
                  <a:pt x="241" y="133"/>
                  <a:pt x="256" y="119"/>
                  <a:pt x="256" y="119"/>
                </a:cubicBezTo>
                <a:cubicBezTo>
                  <a:pt x="257" y="118"/>
                  <a:pt x="258" y="116"/>
                  <a:pt x="258" y="115"/>
                </a:cubicBezTo>
                <a:cubicBezTo>
                  <a:pt x="257" y="114"/>
                  <a:pt x="257" y="113"/>
                  <a:pt x="256" y="113"/>
                </a:cubicBezTo>
                <a:cubicBezTo>
                  <a:pt x="255" y="111"/>
                  <a:pt x="252" y="111"/>
                  <a:pt x="250" y="112"/>
                </a:cubicBezTo>
                <a:cubicBezTo>
                  <a:pt x="229" y="132"/>
                  <a:pt x="229" y="132"/>
                  <a:pt x="229" y="132"/>
                </a:cubicBezTo>
                <a:cubicBezTo>
                  <a:pt x="229" y="132"/>
                  <a:pt x="232" y="160"/>
                  <a:pt x="233" y="165"/>
                </a:cubicBezTo>
                <a:cubicBezTo>
                  <a:pt x="229" y="166"/>
                  <a:pt x="212" y="173"/>
                  <a:pt x="199" y="177"/>
                </a:cubicBezTo>
                <a:cubicBezTo>
                  <a:pt x="192" y="159"/>
                  <a:pt x="176" y="146"/>
                  <a:pt x="156" y="143"/>
                </a:cubicBezTo>
                <a:cubicBezTo>
                  <a:pt x="165" y="134"/>
                  <a:pt x="169" y="120"/>
                  <a:pt x="166" y="106"/>
                </a:cubicBezTo>
                <a:cubicBezTo>
                  <a:pt x="164" y="96"/>
                  <a:pt x="159" y="88"/>
                  <a:pt x="153" y="82"/>
                </a:cubicBezTo>
                <a:cubicBezTo>
                  <a:pt x="171" y="6"/>
                  <a:pt x="171" y="6"/>
                  <a:pt x="171" y="6"/>
                </a:cubicBezTo>
                <a:cubicBezTo>
                  <a:pt x="172" y="4"/>
                  <a:pt x="170" y="2"/>
                  <a:pt x="168" y="1"/>
                </a:cubicBezTo>
                <a:cubicBezTo>
                  <a:pt x="166" y="0"/>
                  <a:pt x="163" y="2"/>
                  <a:pt x="163" y="4"/>
                </a:cubicBezTo>
                <a:cubicBezTo>
                  <a:pt x="145" y="77"/>
                  <a:pt x="145" y="77"/>
                  <a:pt x="145" y="77"/>
                </a:cubicBezTo>
                <a:cubicBezTo>
                  <a:pt x="138" y="73"/>
                  <a:pt x="131" y="72"/>
                  <a:pt x="123" y="73"/>
                </a:cubicBezTo>
                <a:cubicBezTo>
                  <a:pt x="115" y="75"/>
                  <a:pt x="108" y="80"/>
                  <a:pt x="103" y="86"/>
                </a:cubicBezTo>
                <a:cubicBezTo>
                  <a:pt x="45" y="50"/>
                  <a:pt x="45" y="50"/>
                  <a:pt x="45" y="50"/>
                </a:cubicBezTo>
                <a:cubicBezTo>
                  <a:pt x="43" y="49"/>
                  <a:pt x="40" y="50"/>
                  <a:pt x="39" y="52"/>
                </a:cubicBezTo>
                <a:cubicBezTo>
                  <a:pt x="37" y="54"/>
                  <a:pt x="38" y="57"/>
                  <a:pt x="40" y="58"/>
                </a:cubicBezTo>
                <a:cubicBezTo>
                  <a:pt x="99" y="94"/>
                  <a:pt x="99" y="94"/>
                  <a:pt x="99" y="94"/>
                </a:cubicBezTo>
                <a:cubicBezTo>
                  <a:pt x="95" y="101"/>
                  <a:pt x="94" y="111"/>
                  <a:pt x="96" y="120"/>
                </a:cubicBezTo>
                <a:cubicBezTo>
                  <a:pt x="99" y="134"/>
                  <a:pt x="108" y="146"/>
                  <a:pt x="120" y="151"/>
                </a:cubicBezTo>
                <a:cubicBezTo>
                  <a:pt x="105" y="159"/>
                  <a:pt x="96" y="173"/>
                  <a:pt x="94" y="189"/>
                </a:cubicBezTo>
                <a:cubicBezTo>
                  <a:pt x="81" y="190"/>
                  <a:pt x="60" y="191"/>
                  <a:pt x="57" y="191"/>
                </a:cubicBezTo>
                <a:cubicBezTo>
                  <a:pt x="54" y="188"/>
                  <a:pt x="40" y="169"/>
                  <a:pt x="40" y="169"/>
                </a:cubicBezTo>
                <a:cubicBezTo>
                  <a:pt x="5" y="166"/>
                  <a:pt x="5" y="166"/>
                  <a:pt x="5" y="166"/>
                </a:cubicBezTo>
                <a:cubicBezTo>
                  <a:pt x="2" y="166"/>
                  <a:pt x="0" y="168"/>
                  <a:pt x="0" y="170"/>
                </a:cubicBezTo>
                <a:cubicBezTo>
                  <a:pt x="0" y="171"/>
                  <a:pt x="0" y="171"/>
                  <a:pt x="0" y="171"/>
                </a:cubicBezTo>
                <a:cubicBezTo>
                  <a:pt x="1" y="173"/>
                  <a:pt x="2" y="175"/>
                  <a:pt x="4" y="175"/>
                </a:cubicBezTo>
                <a:cubicBezTo>
                  <a:pt x="4" y="175"/>
                  <a:pt x="32" y="177"/>
                  <a:pt x="36" y="177"/>
                </a:cubicBezTo>
                <a:cubicBezTo>
                  <a:pt x="38" y="180"/>
                  <a:pt x="52" y="200"/>
                  <a:pt x="52" y="200"/>
                </a:cubicBezTo>
                <a:cubicBezTo>
                  <a:pt x="93" y="198"/>
                  <a:pt x="93" y="198"/>
                  <a:pt x="93" y="198"/>
                </a:cubicBezTo>
                <a:cubicBezTo>
                  <a:pt x="93" y="201"/>
                  <a:pt x="94" y="203"/>
                  <a:pt x="94" y="206"/>
                </a:cubicBezTo>
                <a:cubicBezTo>
                  <a:pt x="98" y="224"/>
                  <a:pt x="111" y="238"/>
                  <a:pt x="128" y="244"/>
                </a:cubicBezTo>
                <a:cubicBezTo>
                  <a:pt x="125" y="249"/>
                  <a:pt x="123" y="255"/>
                  <a:pt x="121" y="261"/>
                </a:cubicBezTo>
                <a:cubicBezTo>
                  <a:pt x="71" y="273"/>
                  <a:pt x="71" y="273"/>
                  <a:pt x="71" y="273"/>
                </a:cubicBezTo>
                <a:cubicBezTo>
                  <a:pt x="36" y="317"/>
                  <a:pt x="36" y="317"/>
                  <a:pt x="36" y="317"/>
                </a:cubicBezTo>
                <a:cubicBezTo>
                  <a:pt x="34" y="319"/>
                  <a:pt x="35" y="321"/>
                  <a:pt x="37" y="323"/>
                </a:cubicBezTo>
                <a:cubicBezTo>
                  <a:pt x="38" y="324"/>
                  <a:pt x="41" y="324"/>
                  <a:pt x="43" y="322"/>
                </a:cubicBezTo>
                <a:cubicBezTo>
                  <a:pt x="43" y="322"/>
                  <a:pt x="74" y="283"/>
                  <a:pt x="76" y="281"/>
                </a:cubicBezTo>
                <a:cubicBezTo>
                  <a:pt x="78" y="281"/>
                  <a:pt x="104" y="274"/>
                  <a:pt x="119" y="270"/>
                </a:cubicBezTo>
                <a:cubicBezTo>
                  <a:pt x="117" y="283"/>
                  <a:pt x="117" y="297"/>
                  <a:pt x="120" y="311"/>
                </a:cubicBezTo>
                <a:cubicBezTo>
                  <a:pt x="121" y="315"/>
                  <a:pt x="122" y="318"/>
                  <a:pt x="123" y="321"/>
                </a:cubicBezTo>
                <a:cubicBezTo>
                  <a:pt x="87" y="352"/>
                  <a:pt x="87" y="352"/>
                  <a:pt x="87" y="352"/>
                </a:cubicBezTo>
                <a:cubicBezTo>
                  <a:pt x="86" y="418"/>
                  <a:pt x="86" y="418"/>
                  <a:pt x="86" y="418"/>
                </a:cubicBezTo>
                <a:cubicBezTo>
                  <a:pt x="86" y="420"/>
                  <a:pt x="88" y="422"/>
                  <a:pt x="90" y="422"/>
                </a:cubicBezTo>
                <a:cubicBezTo>
                  <a:pt x="92" y="422"/>
                  <a:pt x="94" y="420"/>
                  <a:pt x="94" y="418"/>
                </a:cubicBezTo>
                <a:cubicBezTo>
                  <a:pt x="94" y="418"/>
                  <a:pt x="95" y="360"/>
                  <a:pt x="96" y="356"/>
                </a:cubicBezTo>
                <a:cubicBezTo>
                  <a:pt x="97" y="354"/>
                  <a:pt x="115" y="339"/>
                  <a:pt x="126" y="330"/>
                </a:cubicBezTo>
                <a:cubicBezTo>
                  <a:pt x="138" y="363"/>
                  <a:pt x="162" y="384"/>
                  <a:pt x="185" y="380"/>
                </a:cubicBezTo>
                <a:cubicBezTo>
                  <a:pt x="207" y="375"/>
                  <a:pt x="221" y="347"/>
                  <a:pt x="220" y="314"/>
                </a:cubicBezTo>
                <a:cubicBezTo>
                  <a:pt x="233" y="312"/>
                  <a:pt x="253" y="311"/>
                  <a:pt x="256" y="310"/>
                </a:cubicBezTo>
                <a:cubicBezTo>
                  <a:pt x="259" y="315"/>
                  <a:pt x="298" y="380"/>
                  <a:pt x="298" y="380"/>
                </a:cubicBezTo>
                <a:cubicBezTo>
                  <a:pt x="299" y="382"/>
                  <a:pt x="302" y="382"/>
                  <a:pt x="304" y="381"/>
                </a:cubicBezTo>
                <a:cubicBezTo>
                  <a:pt x="306" y="380"/>
                  <a:pt x="307" y="377"/>
                  <a:pt x="305" y="375"/>
                </a:cubicBezTo>
                <a:close/>
              </a:path>
            </a:pathLst>
          </a:custGeom>
          <a:gradFill rotWithShape="1">
            <a:gsLst>
              <a:gs pos="0">
                <a:srgbClr val="4D4D4D"/>
              </a:gs>
              <a:gs pos="50000">
                <a:srgbClr val="010101"/>
              </a:gs>
              <a:gs pos="100000">
                <a:srgbClr val="4D4D4D"/>
              </a:gs>
            </a:gsLst>
            <a:lin ang="18900000" scaled="1"/>
          </a:gradFill>
          <a:ln w="9525" algn="ctr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6" name="Freeform 537"/>
          <p:cNvSpPr>
            <a:spLocks/>
          </p:cNvSpPr>
          <p:nvPr userDrawn="1"/>
        </p:nvSpPr>
        <p:spPr bwMode="auto">
          <a:xfrm rot="1863332" flipH="1">
            <a:off x="543658" y="5694271"/>
            <a:ext cx="305255" cy="479165"/>
          </a:xfrm>
          <a:custGeom>
            <a:avLst/>
            <a:gdLst/>
            <a:ahLst/>
            <a:cxnLst>
              <a:cxn ang="0">
                <a:pos x="164" y="108"/>
              </a:cxn>
              <a:cxn ang="0">
                <a:pos x="134" y="128"/>
              </a:cxn>
              <a:cxn ang="0">
                <a:pos x="139" y="73"/>
              </a:cxn>
              <a:cxn ang="0">
                <a:pos x="173" y="12"/>
              </a:cxn>
              <a:cxn ang="0">
                <a:pos x="169" y="8"/>
              </a:cxn>
              <a:cxn ang="0">
                <a:pos x="127" y="39"/>
              </a:cxn>
              <a:cxn ang="0">
                <a:pos x="94" y="1"/>
              </a:cxn>
              <a:cxn ang="0">
                <a:pos x="89" y="5"/>
              </a:cxn>
              <a:cxn ang="0">
                <a:pos x="98" y="61"/>
              </a:cxn>
              <a:cxn ang="0">
                <a:pos x="76" y="104"/>
              </a:cxn>
              <a:cxn ang="0">
                <a:pos x="55" y="75"/>
              </a:cxn>
              <a:cxn ang="0">
                <a:pos x="33" y="64"/>
              </a:cxn>
              <a:cxn ang="0">
                <a:pos x="34" y="68"/>
              </a:cxn>
              <a:cxn ang="0">
                <a:pos x="51" y="99"/>
              </a:cxn>
              <a:cxn ang="0">
                <a:pos x="71" y="115"/>
              </a:cxn>
              <a:cxn ang="0">
                <a:pos x="68" y="158"/>
              </a:cxn>
              <a:cxn ang="0">
                <a:pos x="6" y="168"/>
              </a:cxn>
              <a:cxn ang="0">
                <a:pos x="8" y="173"/>
              </a:cxn>
              <a:cxn ang="0">
                <a:pos x="64" y="163"/>
              </a:cxn>
              <a:cxn ang="0">
                <a:pos x="50" y="197"/>
              </a:cxn>
              <a:cxn ang="0">
                <a:pos x="1" y="247"/>
              </a:cxn>
              <a:cxn ang="0">
                <a:pos x="5" y="250"/>
              </a:cxn>
              <a:cxn ang="0">
                <a:pos x="49" y="203"/>
              </a:cxn>
              <a:cxn ang="0">
                <a:pos x="103" y="221"/>
              </a:cxn>
              <a:cxn ang="0">
                <a:pos x="123" y="286"/>
              </a:cxn>
              <a:cxn ang="0">
                <a:pos x="128" y="286"/>
              </a:cxn>
              <a:cxn ang="0">
                <a:pos x="106" y="215"/>
              </a:cxn>
              <a:cxn ang="0">
                <a:pos x="113" y="177"/>
              </a:cxn>
              <a:cxn ang="0">
                <a:pos x="160" y="210"/>
              </a:cxn>
              <a:cxn ang="0">
                <a:pos x="163" y="205"/>
              </a:cxn>
              <a:cxn ang="0">
                <a:pos x="112" y="171"/>
              </a:cxn>
              <a:cxn ang="0">
                <a:pos x="133" y="134"/>
              </a:cxn>
              <a:cxn ang="0">
                <a:pos x="168" y="113"/>
              </a:cxn>
              <a:cxn ang="0">
                <a:pos x="184" y="106"/>
              </a:cxn>
              <a:cxn ang="0">
                <a:pos x="181" y="102"/>
              </a:cxn>
            </a:cxnLst>
            <a:rect l="0" t="0" r="r" b="b"/>
            <a:pathLst>
              <a:path w="184" h="289">
                <a:moveTo>
                  <a:pt x="181" y="102"/>
                </a:moveTo>
                <a:cubicBezTo>
                  <a:pt x="164" y="108"/>
                  <a:pt x="164" y="108"/>
                  <a:pt x="164" y="108"/>
                </a:cubicBezTo>
                <a:cubicBezTo>
                  <a:pt x="164" y="108"/>
                  <a:pt x="157" y="127"/>
                  <a:pt x="156" y="131"/>
                </a:cubicBezTo>
                <a:cubicBezTo>
                  <a:pt x="153" y="131"/>
                  <a:pt x="142" y="129"/>
                  <a:pt x="134" y="128"/>
                </a:cubicBezTo>
                <a:cubicBezTo>
                  <a:pt x="137" y="114"/>
                  <a:pt x="132" y="101"/>
                  <a:pt x="123" y="94"/>
                </a:cubicBezTo>
                <a:cubicBezTo>
                  <a:pt x="130" y="91"/>
                  <a:pt x="137" y="83"/>
                  <a:pt x="139" y="73"/>
                </a:cubicBezTo>
                <a:cubicBezTo>
                  <a:pt x="141" y="66"/>
                  <a:pt x="141" y="60"/>
                  <a:pt x="140" y="54"/>
                </a:cubicBezTo>
                <a:cubicBezTo>
                  <a:pt x="173" y="12"/>
                  <a:pt x="173" y="12"/>
                  <a:pt x="173" y="12"/>
                </a:cubicBezTo>
                <a:cubicBezTo>
                  <a:pt x="174" y="10"/>
                  <a:pt x="174" y="8"/>
                  <a:pt x="173" y="7"/>
                </a:cubicBezTo>
                <a:cubicBezTo>
                  <a:pt x="172" y="6"/>
                  <a:pt x="170" y="6"/>
                  <a:pt x="169" y="8"/>
                </a:cubicBezTo>
                <a:cubicBezTo>
                  <a:pt x="138" y="48"/>
                  <a:pt x="138" y="48"/>
                  <a:pt x="138" y="48"/>
                </a:cubicBezTo>
                <a:cubicBezTo>
                  <a:pt x="135" y="44"/>
                  <a:pt x="132" y="41"/>
                  <a:pt x="127" y="39"/>
                </a:cubicBezTo>
                <a:cubicBezTo>
                  <a:pt x="122" y="38"/>
                  <a:pt x="117" y="39"/>
                  <a:pt x="113" y="42"/>
                </a:cubicBezTo>
                <a:cubicBezTo>
                  <a:pt x="94" y="1"/>
                  <a:pt x="94" y="1"/>
                  <a:pt x="94" y="1"/>
                </a:cubicBezTo>
                <a:cubicBezTo>
                  <a:pt x="93" y="0"/>
                  <a:pt x="91" y="0"/>
                  <a:pt x="90" y="1"/>
                </a:cubicBezTo>
                <a:cubicBezTo>
                  <a:pt x="89" y="1"/>
                  <a:pt x="88" y="3"/>
                  <a:pt x="89" y="5"/>
                </a:cubicBezTo>
                <a:cubicBezTo>
                  <a:pt x="108" y="45"/>
                  <a:pt x="108" y="45"/>
                  <a:pt x="108" y="45"/>
                </a:cubicBezTo>
                <a:cubicBezTo>
                  <a:pt x="104" y="49"/>
                  <a:pt x="100" y="54"/>
                  <a:pt x="98" y="61"/>
                </a:cubicBezTo>
                <a:cubicBezTo>
                  <a:pt x="96" y="71"/>
                  <a:pt x="97" y="81"/>
                  <a:pt x="101" y="87"/>
                </a:cubicBezTo>
                <a:cubicBezTo>
                  <a:pt x="91" y="89"/>
                  <a:pt x="82" y="95"/>
                  <a:pt x="76" y="104"/>
                </a:cubicBezTo>
                <a:cubicBezTo>
                  <a:pt x="69" y="101"/>
                  <a:pt x="58" y="95"/>
                  <a:pt x="56" y="94"/>
                </a:cubicBezTo>
                <a:cubicBezTo>
                  <a:pt x="56" y="92"/>
                  <a:pt x="55" y="75"/>
                  <a:pt x="55" y="75"/>
                </a:cubicBezTo>
                <a:cubicBezTo>
                  <a:pt x="37" y="63"/>
                  <a:pt x="37" y="63"/>
                  <a:pt x="37" y="63"/>
                </a:cubicBezTo>
                <a:cubicBezTo>
                  <a:pt x="36" y="62"/>
                  <a:pt x="34" y="63"/>
                  <a:pt x="33" y="64"/>
                </a:cubicBezTo>
                <a:cubicBezTo>
                  <a:pt x="33" y="64"/>
                  <a:pt x="33" y="65"/>
                  <a:pt x="33" y="65"/>
                </a:cubicBezTo>
                <a:cubicBezTo>
                  <a:pt x="32" y="66"/>
                  <a:pt x="33" y="67"/>
                  <a:pt x="34" y="68"/>
                </a:cubicBezTo>
                <a:cubicBezTo>
                  <a:pt x="34" y="68"/>
                  <a:pt x="48" y="78"/>
                  <a:pt x="49" y="79"/>
                </a:cubicBezTo>
                <a:cubicBezTo>
                  <a:pt x="50" y="82"/>
                  <a:pt x="51" y="99"/>
                  <a:pt x="51" y="99"/>
                </a:cubicBezTo>
                <a:cubicBezTo>
                  <a:pt x="73" y="110"/>
                  <a:pt x="73" y="110"/>
                  <a:pt x="73" y="110"/>
                </a:cubicBezTo>
                <a:cubicBezTo>
                  <a:pt x="72" y="111"/>
                  <a:pt x="72" y="113"/>
                  <a:pt x="71" y="115"/>
                </a:cubicBezTo>
                <a:cubicBezTo>
                  <a:pt x="67" y="127"/>
                  <a:pt x="70" y="140"/>
                  <a:pt x="77" y="149"/>
                </a:cubicBezTo>
                <a:cubicBezTo>
                  <a:pt x="74" y="151"/>
                  <a:pt x="71" y="154"/>
                  <a:pt x="68" y="158"/>
                </a:cubicBezTo>
                <a:cubicBezTo>
                  <a:pt x="38" y="151"/>
                  <a:pt x="38" y="151"/>
                  <a:pt x="38" y="151"/>
                </a:cubicBezTo>
                <a:cubicBezTo>
                  <a:pt x="6" y="168"/>
                  <a:pt x="6" y="168"/>
                  <a:pt x="6" y="168"/>
                </a:cubicBezTo>
                <a:cubicBezTo>
                  <a:pt x="5" y="168"/>
                  <a:pt x="4" y="170"/>
                  <a:pt x="5" y="172"/>
                </a:cubicBezTo>
                <a:cubicBezTo>
                  <a:pt x="5" y="173"/>
                  <a:pt x="7" y="174"/>
                  <a:pt x="8" y="173"/>
                </a:cubicBezTo>
                <a:cubicBezTo>
                  <a:pt x="8" y="173"/>
                  <a:pt x="36" y="158"/>
                  <a:pt x="38" y="157"/>
                </a:cubicBezTo>
                <a:cubicBezTo>
                  <a:pt x="39" y="157"/>
                  <a:pt x="55" y="161"/>
                  <a:pt x="64" y="163"/>
                </a:cubicBezTo>
                <a:cubicBezTo>
                  <a:pt x="59" y="171"/>
                  <a:pt x="55" y="180"/>
                  <a:pt x="52" y="190"/>
                </a:cubicBezTo>
                <a:cubicBezTo>
                  <a:pt x="51" y="192"/>
                  <a:pt x="51" y="194"/>
                  <a:pt x="50" y="197"/>
                </a:cubicBezTo>
                <a:cubicBezTo>
                  <a:pt x="22" y="205"/>
                  <a:pt x="22" y="205"/>
                  <a:pt x="22" y="205"/>
                </a:cubicBezTo>
                <a:cubicBezTo>
                  <a:pt x="1" y="247"/>
                  <a:pt x="1" y="247"/>
                  <a:pt x="1" y="247"/>
                </a:cubicBezTo>
                <a:cubicBezTo>
                  <a:pt x="0" y="248"/>
                  <a:pt x="0" y="250"/>
                  <a:pt x="1" y="251"/>
                </a:cubicBezTo>
                <a:cubicBezTo>
                  <a:pt x="3" y="252"/>
                  <a:pt x="4" y="251"/>
                  <a:pt x="5" y="250"/>
                </a:cubicBezTo>
                <a:cubicBezTo>
                  <a:pt x="5" y="250"/>
                  <a:pt x="24" y="213"/>
                  <a:pt x="25" y="210"/>
                </a:cubicBezTo>
                <a:cubicBezTo>
                  <a:pt x="27" y="210"/>
                  <a:pt x="40" y="206"/>
                  <a:pt x="49" y="203"/>
                </a:cubicBezTo>
                <a:cubicBezTo>
                  <a:pt x="45" y="228"/>
                  <a:pt x="51" y="249"/>
                  <a:pt x="64" y="253"/>
                </a:cubicBezTo>
                <a:cubicBezTo>
                  <a:pt x="77" y="256"/>
                  <a:pt x="93" y="243"/>
                  <a:pt x="103" y="221"/>
                </a:cubicBezTo>
                <a:cubicBezTo>
                  <a:pt x="110" y="224"/>
                  <a:pt x="121" y="229"/>
                  <a:pt x="123" y="230"/>
                </a:cubicBezTo>
                <a:cubicBezTo>
                  <a:pt x="123" y="233"/>
                  <a:pt x="123" y="286"/>
                  <a:pt x="123" y="286"/>
                </a:cubicBezTo>
                <a:cubicBezTo>
                  <a:pt x="123" y="288"/>
                  <a:pt x="124" y="289"/>
                  <a:pt x="125" y="289"/>
                </a:cubicBezTo>
                <a:cubicBezTo>
                  <a:pt x="127" y="289"/>
                  <a:pt x="128" y="287"/>
                  <a:pt x="128" y="286"/>
                </a:cubicBezTo>
                <a:cubicBezTo>
                  <a:pt x="128" y="226"/>
                  <a:pt x="128" y="226"/>
                  <a:pt x="128" y="226"/>
                </a:cubicBezTo>
                <a:cubicBezTo>
                  <a:pt x="106" y="215"/>
                  <a:pt x="106" y="215"/>
                  <a:pt x="106" y="215"/>
                </a:cubicBezTo>
                <a:cubicBezTo>
                  <a:pt x="107" y="213"/>
                  <a:pt x="108" y="210"/>
                  <a:pt x="109" y="206"/>
                </a:cubicBezTo>
                <a:cubicBezTo>
                  <a:pt x="112" y="196"/>
                  <a:pt x="113" y="186"/>
                  <a:pt x="113" y="177"/>
                </a:cubicBezTo>
                <a:cubicBezTo>
                  <a:pt x="120" y="180"/>
                  <a:pt x="138" y="185"/>
                  <a:pt x="139" y="185"/>
                </a:cubicBezTo>
                <a:cubicBezTo>
                  <a:pt x="140" y="186"/>
                  <a:pt x="160" y="210"/>
                  <a:pt x="160" y="210"/>
                </a:cubicBezTo>
                <a:cubicBezTo>
                  <a:pt x="161" y="211"/>
                  <a:pt x="162" y="211"/>
                  <a:pt x="163" y="210"/>
                </a:cubicBezTo>
                <a:cubicBezTo>
                  <a:pt x="164" y="208"/>
                  <a:pt x="164" y="206"/>
                  <a:pt x="163" y="20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12" y="171"/>
                  <a:pt x="112" y="171"/>
                  <a:pt x="112" y="171"/>
                </a:cubicBezTo>
                <a:cubicBezTo>
                  <a:pt x="112" y="166"/>
                  <a:pt x="111" y="162"/>
                  <a:pt x="110" y="159"/>
                </a:cubicBezTo>
                <a:cubicBezTo>
                  <a:pt x="120" y="155"/>
                  <a:pt x="129" y="146"/>
                  <a:pt x="133" y="134"/>
                </a:cubicBezTo>
                <a:cubicBezTo>
                  <a:pt x="159" y="138"/>
                  <a:pt x="159" y="138"/>
                  <a:pt x="159" y="138"/>
                </a:cubicBezTo>
                <a:cubicBezTo>
                  <a:pt x="159" y="138"/>
                  <a:pt x="167" y="116"/>
                  <a:pt x="168" y="113"/>
                </a:cubicBezTo>
                <a:cubicBezTo>
                  <a:pt x="170" y="113"/>
                  <a:pt x="182" y="108"/>
                  <a:pt x="182" y="108"/>
                </a:cubicBezTo>
                <a:cubicBezTo>
                  <a:pt x="183" y="108"/>
                  <a:pt x="184" y="107"/>
                  <a:pt x="184" y="106"/>
                </a:cubicBezTo>
                <a:cubicBezTo>
                  <a:pt x="184" y="106"/>
                  <a:pt x="184" y="105"/>
                  <a:pt x="184" y="104"/>
                </a:cubicBezTo>
                <a:cubicBezTo>
                  <a:pt x="184" y="103"/>
                  <a:pt x="183" y="102"/>
                  <a:pt x="181" y="102"/>
                </a:cubicBezTo>
                <a:close/>
              </a:path>
            </a:pathLst>
          </a:custGeom>
          <a:solidFill>
            <a:srgbClr val="010101"/>
          </a:solidFill>
          <a:ln w="9525" algn="ctr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7" name="Freeform 538"/>
          <p:cNvSpPr>
            <a:spLocks/>
          </p:cNvSpPr>
          <p:nvPr userDrawn="1"/>
        </p:nvSpPr>
        <p:spPr bwMode="auto">
          <a:xfrm rot="375817" flipH="1">
            <a:off x="887394" y="5597986"/>
            <a:ext cx="700095" cy="940094"/>
          </a:xfrm>
          <a:custGeom>
            <a:avLst/>
            <a:gdLst/>
            <a:ahLst/>
            <a:cxnLst>
              <a:cxn ang="0">
                <a:pos x="415" y="227"/>
              </a:cxn>
              <a:cxn ang="0">
                <a:pos x="356" y="273"/>
              </a:cxn>
              <a:cxn ang="0">
                <a:pos x="287" y="191"/>
              </a:cxn>
              <a:cxn ang="0">
                <a:pos x="329" y="120"/>
              </a:cxn>
              <a:cxn ang="0">
                <a:pos x="407" y="42"/>
              </a:cxn>
              <a:cxn ang="0">
                <a:pos x="325" y="109"/>
              </a:cxn>
              <a:cxn ang="0">
                <a:pos x="271" y="87"/>
              </a:cxn>
              <a:cxn ang="0">
                <a:pos x="224" y="1"/>
              </a:cxn>
              <a:cxn ang="0">
                <a:pos x="260" y="92"/>
              </a:cxn>
              <a:cxn ang="0">
                <a:pos x="241" y="172"/>
              </a:cxn>
              <a:cxn ang="0">
                <a:pos x="140" y="170"/>
              </a:cxn>
              <a:cxn ang="0">
                <a:pos x="101" y="103"/>
              </a:cxn>
              <a:cxn ang="0">
                <a:pos x="92" y="105"/>
              </a:cxn>
              <a:cxn ang="0">
                <a:pos x="127" y="139"/>
              </a:cxn>
              <a:cxn ang="0">
                <a:pos x="176" y="205"/>
              </a:cxn>
              <a:cxn ang="0">
                <a:pos x="180" y="282"/>
              </a:cxn>
              <a:cxn ang="0">
                <a:pos x="94" y="272"/>
              </a:cxn>
              <a:cxn ang="0">
                <a:pos x="19" y="301"/>
              </a:cxn>
              <a:cxn ang="0">
                <a:pos x="94" y="284"/>
              </a:cxn>
              <a:cxn ang="0">
                <a:pos x="121" y="351"/>
              </a:cxn>
              <a:cxn ang="0">
                <a:pos x="53" y="371"/>
              </a:cxn>
              <a:cxn ang="0">
                <a:pos x="4" y="452"/>
              </a:cxn>
              <a:cxn ang="0">
                <a:pos x="60" y="382"/>
              </a:cxn>
              <a:cxn ang="0">
                <a:pos x="141" y="476"/>
              </a:cxn>
              <a:cxn ang="0">
                <a:pos x="273" y="452"/>
              </a:cxn>
              <a:cxn ang="0">
                <a:pos x="273" y="567"/>
              </a:cxn>
              <a:cxn ang="0">
                <a:pos x="285" y="446"/>
              </a:cxn>
              <a:cxn ang="0">
                <a:pos x="244" y="403"/>
              </a:cxn>
              <a:cxn ang="0">
                <a:pos x="313" y="372"/>
              </a:cxn>
              <a:cxn ang="0">
                <a:pos x="364" y="427"/>
              </a:cxn>
              <a:cxn ang="0">
                <a:pos x="320" y="362"/>
              </a:cxn>
              <a:cxn ang="0">
                <a:pos x="252" y="311"/>
              </a:cxn>
              <a:cxn ang="0">
                <a:pos x="362" y="287"/>
              </a:cxn>
              <a:cxn ang="0">
                <a:pos x="417" y="239"/>
              </a:cxn>
              <a:cxn ang="0">
                <a:pos x="422" y="232"/>
              </a:cxn>
            </a:cxnLst>
            <a:rect l="0" t="0" r="r" b="b"/>
            <a:pathLst>
              <a:path w="422" h="567">
                <a:moveTo>
                  <a:pt x="422" y="232"/>
                </a:moveTo>
                <a:cubicBezTo>
                  <a:pt x="421" y="229"/>
                  <a:pt x="418" y="227"/>
                  <a:pt x="415" y="227"/>
                </a:cubicBezTo>
                <a:cubicBezTo>
                  <a:pt x="376" y="233"/>
                  <a:pt x="376" y="233"/>
                  <a:pt x="376" y="233"/>
                </a:cubicBezTo>
                <a:cubicBezTo>
                  <a:pt x="376" y="233"/>
                  <a:pt x="359" y="266"/>
                  <a:pt x="356" y="273"/>
                </a:cubicBezTo>
                <a:cubicBezTo>
                  <a:pt x="351" y="272"/>
                  <a:pt x="327" y="265"/>
                  <a:pt x="309" y="261"/>
                </a:cubicBezTo>
                <a:cubicBezTo>
                  <a:pt x="316" y="235"/>
                  <a:pt x="307" y="209"/>
                  <a:pt x="287" y="191"/>
                </a:cubicBezTo>
                <a:cubicBezTo>
                  <a:pt x="303" y="187"/>
                  <a:pt x="319" y="175"/>
                  <a:pt x="326" y="157"/>
                </a:cubicBezTo>
                <a:cubicBezTo>
                  <a:pt x="331" y="145"/>
                  <a:pt x="332" y="132"/>
                  <a:pt x="329" y="120"/>
                </a:cubicBezTo>
                <a:cubicBezTo>
                  <a:pt x="407" y="50"/>
                  <a:pt x="407" y="50"/>
                  <a:pt x="407" y="50"/>
                </a:cubicBezTo>
                <a:cubicBezTo>
                  <a:pt x="409" y="48"/>
                  <a:pt x="409" y="44"/>
                  <a:pt x="407" y="42"/>
                </a:cubicBezTo>
                <a:cubicBezTo>
                  <a:pt x="405" y="39"/>
                  <a:pt x="401" y="39"/>
                  <a:pt x="399" y="41"/>
                </a:cubicBezTo>
                <a:cubicBezTo>
                  <a:pt x="325" y="109"/>
                  <a:pt x="325" y="109"/>
                  <a:pt x="325" y="109"/>
                </a:cubicBezTo>
                <a:cubicBezTo>
                  <a:pt x="320" y="100"/>
                  <a:pt x="312" y="92"/>
                  <a:pt x="302" y="88"/>
                </a:cubicBezTo>
                <a:cubicBezTo>
                  <a:pt x="292" y="84"/>
                  <a:pt x="281" y="84"/>
                  <a:pt x="271" y="87"/>
                </a:cubicBezTo>
                <a:cubicBezTo>
                  <a:pt x="232" y="4"/>
                  <a:pt x="232" y="4"/>
                  <a:pt x="232" y="4"/>
                </a:cubicBezTo>
                <a:cubicBezTo>
                  <a:pt x="231" y="1"/>
                  <a:pt x="227" y="0"/>
                  <a:pt x="224" y="1"/>
                </a:cubicBezTo>
                <a:cubicBezTo>
                  <a:pt x="222" y="2"/>
                  <a:pt x="220" y="6"/>
                  <a:pt x="222" y="9"/>
                </a:cubicBezTo>
                <a:cubicBezTo>
                  <a:pt x="260" y="92"/>
                  <a:pt x="260" y="92"/>
                  <a:pt x="260" y="92"/>
                </a:cubicBezTo>
                <a:cubicBezTo>
                  <a:pt x="250" y="98"/>
                  <a:pt x="242" y="108"/>
                  <a:pt x="237" y="120"/>
                </a:cubicBezTo>
                <a:cubicBezTo>
                  <a:pt x="229" y="138"/>
                  <a:pt x="231" y="158"/>
                  <a:pt x="241" y="172"/>
                </a:cubicBezTo>
                <a:cubicBezTo>
                  <a:pt x="218" y="170"/>
                  <a:pt x="197" y="179"/>
                  <a:pt x="183" y="195"/>
                </a:cubicBezTo>
                <a:cubicBezTo>
                  <a:pt x="168" y="187"/>
                  <a:pt x="143" y="172"/>
                  <a:pt x="140" y="170"/>
                </a:cubicBezTo>
                <a:cubicBezTo>
                  <a:pt x="140" y="165"/>
                  <a:pt x="139" y="133"/>
                  <a:pt x="139" y="133"/>
                </a:cubicBezTo>
                <a:cubicBezTo>
                  <a:pt x="101" y="103"/>
                  <a:pt x="101" y="103"/>
                  <a:pt x="101" y="103"/>
                </a:cubicBezTo>
                <a:cubicBezTo>
                  <a:pt x="98" y="101"/>
                  <a:pt x="95" y="101"/>
                  <a:pt x="93" y="104"/>
                </a:cubicBezTo>
                <a:cubicBezTo>
                  <a:pt x="92" y="104"/>
                  <a:pt x="92" y="105"/>
                  <a:pt x="92" y="105"/>
                </a:cubicBezTo>
                <a:cubicBezTo>
                  <a:pt x="91" y="108"/>
                  <a:pt x="92" y="110"/>
                  <a:pt x="94" y="112"/>
                </a:cubicBezTo>
                <a:cubicBezTo>
                  <a:pt x="94" y="112"/>
                  <a:pt x="123" y="136"/>
                  <a:pt x="127" y="139"/>
                </a:cubicBezTo>
                <a:cubicBezTo>
                  <a:pt x="127" y="143"/>
                  <a:pt x="128" y="177"/>
                  <a:pt x="128" y="177"/>
                </a:cubicBezTo>
                <a:cubicBezTo>
                  <a:pt x="176" y="205"/>
                  <a:pt x="176" y="205"/>
                  <a:pt x="176" y="205"/>
                </a:cubicBezTo>
                <a:cubicBezTo>
                  <a:pt x="174" y="208"/>
                  <a:pt x="172" y="211"/>
                  <a:pt x="171" y="214"/>
                </a:cubicBezTo>
                <a:cubicBezTo>
                  <a:pt x="162" y="237"/>
                  <a:pt x="166" y="262"/>
                  <a:pt x="180" y="282"/>
                </a:cubicBezTo>
                <a:cubicBezTo>
                  <a:pt x="173" y="285"/>
                  <a:pt x="166" y="290"/>
                  <a:pt x="159" y="296"/>
                </a:cubicBezTo>
                <a:cubicBezTo>
                  <a:pt x="94" y="272"/>
                  <a:pt x="94" y="272"/>
                  <a:pt x="94" y="272"/>
                </a:cubicBezTo>
                <a:cubicBezTo>
                  <a:pt x="23" y="294"/>
                  <a:pt x="23" y="294"/>
                  <a:pt x="23" y="294"/>
                </a:cubicBezTo>
                <a:cubicBezTo>
                  <a:pt x="20" y="295"/>
                  <a:pt x="18" y="298"/>
                  <a:pt x="19" y="301"/>
                </a:cubicBezTo>
                <a:cubicBezTo>
                  <a:pt x="20" y="304"/>
                  <a:pt x="23" y="306"/>
                  <a:pt x="26" y="305"/>
                </a:cubicBezTo>
                <a:cubicBezTo>
                  <a:pt x="26" y="305"/>
                  <a:pt x="90" y="285"/>
                  <a:pt x="94" y="284"/>
                </a:cubicBezTo>
                <a:cubicBezTo>
                  <a:pt x="96" y="285"/>
                  <a:pt x="130" y="297"/>
                  <a:pt x="150" y="305"/>
                </a:cubicBezTo>
                <a:cubicBezTo>
                  <a:pt x="139" y="317"/>
                  <a:pt x="128" y="333"/>
                  <a:pt x="121" y="351"/>
                </a:cubicBezTo>
                <a:cubicBezTo>
                  <a:pt x="119" y="356"/>
                  <a:pt x="117" y="360"/>
                  <a:pt x="116" y="364"/>
                </a:cubicBezTo>
                <a:cubicBezTo>
                  <a:pt x="53" y="371"/>
                  <a:pt x="53" y="371"/>
                  <a:pt x="53" y="371"/>
                </a:cubicBezTo>
                <a:cubicBezTo>
                  <a:pt x="2" y="444"/>
                  <a:pt x="2" y="444"/>
                  <a:pt x="2" y="444"/>
                </a:cubicBezTo>
                <a:cubicBezTo>
                  <a:pt x="0" y="447"/>
                  <a:pt x="1" y="450"/>
                  <a:pt x="4" y="452"/>
                </a:cubicBezTo>
                <a:cubicBezTo>
                  <a:pt x="6" y="454"/>
                  <a:pt x="10" y="453"/>
                  <a:pt x="12" y="451"/>
                </a:cubicBezTo>
                <a:cubicBezTo>
                  <a:pt x="12" y="451"/>
                  <a:pt x="57" y="386"/>
                  <a:pt x="60" y="382"/>
                </a:cubicBezTo>
                <a:cubicBezTo>
                  <a:pt x="63" y="382"/>
                  <a:pt x="94" y="379"/>
                  <a:pt x="113" y="377"/>
                </a:cubicBezTo>
                <a:cubicBezTo>
                  <a:pt x="102" y="422"/>
                  <a:pt x="113" y="464"/>
                  <a:pt x="141" y="476"/>
                </a:cubicBezTo>
                <a:cubicBezTo>
                  <a:pt x="170" y="488"/>
                  <a:pt x="206" y="467"/>
                  <a:pt x="231" y="429"/>
                </a:cubicBezTo>
                <a:cubicBezTo>
                  <a:pt x="245" y="437"/>
                  <a:pt x="269" y="450"/>
                  <a:pt x="273" y="452"/>
                </a:cubicBezTo>
                <a:cubicBezTo>
                  <a:pt x="273" y="459"/>
                  <a:pt x="267" y="561"/>
                  <a:pt x="267" y="561"/>
                </a:cubicBezTo>
                <a:cubicBezTo>
                  <a:pt x="267" y="564"/>
                  <a:pt x="269" y="567"/>
                  <a:pt x="273" y="567"/>
                </a:cubicBezTo>
                <a:cubicBezTo>
                  <a:pt x="276" y="567"/>
                  <a:pt x="279" y="565"/>
                  <a:pt x="279" y="561"/>
                </a:cubicBezTo>
                <a:cubicBezTo>
                  <a:pt x="285" y="446"/>
                  <a:pt x="285" y="446"/>
                  <a:pt x="285" y="446"/>
                </a:cubicBezTo>
                <a:cubicBezTo>
                  <a:pt x="237" y="419"/>
                  <a:pt x="237" y="419"/>
                  <a:pt x="237" y="419"/>
                </a:cubicBezTo>
                <a:cubicBezTo>
                  <a:pt x="239" y="414"/>
                  <a:pt x="242" y="408"/>
                  <a:pt x="244" y="403"/>
                </a:cubicBezTo>
                <a:cubicBezTo>
                  <a:pt x="252" y="384"/>
                  <a:pt x="256" y="365"/>
                  <a:pt x="257" y="348"/>
                </a:cubicBezTo>
                <a:cubicBezTo>
                  <a:pt x="272" y="355"/>
                  <a:pt x="311" y="371"/>
                  <a:pt x="313" y="372"/>
                </a:cubicBezTo>
                <a:cubicBezTo>
                  <a:pt x="315" y="374"/>
                  <a:pt x="356" y="426"/>
                  <a:pt x="356" y="426"/>
                </a:cubicBezTo>
                <a:cubicBezTo>
                  <a:pt x="358" y="428"/>
                  <a:pt x="362" y="429"/>
                  <a:pt x="364" y="427"/>
                </a:cubicBezTo>
                <a:cubicBezTo>
                  <a:pt x="367" y="425"/>
                  <a:pt x="367" y="421"/>
                  <a:pt x="365" y="419"/>
                </a:cubicBezTo>
                <a:cubicBezTo>
                  <a:pt x="320" y="362"/>
                  <a:pt x="320" y="362"/>
                  <a:pt x="320" y="362"/>
                </a:cubicBezTo>
                <a:cubicBezTo>
                  <a:pt x="257" y="336"/>
                  <a:pt x="257" y="336"/>
                  <a:pt x="257" y="336"/>
                </a:cubicBezTo>
                <a:cubicBezTo>
                  <a:pt x="256" y="327"/>
                  <a:pt x="254" y="319"/>
                  <a:pt x="252" y="311"/>
                </a:cubicBezTo>
                <a:cubicBezTo>
                  <a:pt x="275" y="308"/>
                  <a:pt x="295" y="294"/>
                  <a:pt x="305" y="272"/>
                </a:cubicBezTo>
                <a:cubicBezTo>
                  <a:pt x="362" y="287"/>
                  <a:pt x="362" y="287"/>
                  <a:pt x="362" y="287"/>
                </a:cubicBezTo>
                <a:cubicBezTo>
                  <a:pt x="362" y="287"/>
                  <a:pt x="381" y="248"/>
                  <a:pt x="384" y="244"/>
                </a:cubicBezTo>
                <a:cubicBezTo>
                  <a:pt x="389" y="243"/>
                  <a:pt x="417" y="239"/>
                  <a:pt x="417" y="239"/>
                </a:cubicBezTo>
                <a:cubicBezTo>
                  <a:pt x="419" y="238"/>
                  <a:pt x="420" y="237"/>
                  <a:pt x="421" y="235"/>
                </a:cubicBezTo>
                <a:cubicBezTo>
                  <a:pt x="422" y="234"/>
                  <a:pt x="422" y="233"/>
                  <a:pt x="422" y="232"/>
                </a:cubicBezTo>
                <a:close/>
              </a:path>
            </a:pathLst>
          </a:custGeom>
          <a:solidFill>
            <a:srgbClr val="010101"/>
          </a:solidFill>
          <a:ln w="9525" algn="ctr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8" name="Freeform 539"/>
          <p:cNvSpPr>
            <a:spLocks/>
          </p:cNvSpPr>
          <p:nvPr userDrawn="1"/>
        </p:nvSpPr>
        <p:spPr bwMode="auto">
          <a:xfrm rot="21049324" flipH="1">
            <a:off x="6578875" y="5812236"/>
            <a:ext cx="291483" cy="345330"/>
          </a:xfrm>
          <a:custGeom>
            <a:avLst/>
            <a:gdLst/>
            <a:ahLst/>
            <a:cxnLst>
              <a:cxn ang="0">
                <a:pos x="245" y="214"/>
              </a:cxn>
              <a:cxn ang="0">
                <a:pos x="208" y="218"/>
              </a:cxn>
              <a:cxn ang="0">
                <a:pos x="219" y="173"/>
              </a:cxn>
              <a:cxn ang="0">
                <a:pos x="266" y="168"/>
              </a:cxn>
              <a:cxn ang="0">
                <a:pos x="217" y="165"/>
              </a:cxn>
              <a:cxn ang="0">
                <a:pos x="166" y="180"/>
              </a:cxn>
              <a:cxn ang="0">
                <a:pos x="196" y="116"/>
              </a:cxn>
              <a:cxn ang="0">
                <a:pos x="192" y="70"/>
              </a:cxn>
              <a:cxn ang="0">
                <a:pos x="191" y="65"/>
              </a:cxn>
              <a:cxn ang="0">
                <a:pos x="174" y="88"/>
              </a:cxn>
              <a:cxn ang="0">
                <a:pos x="162" y="132"/>
              </a:cxn>
              <a:cxn ang="0">
                <a:pos x="117" y="84"/>
              </a:cxn>
              <a:cxn ang="0">
                <a:pos x="94" y="3"/>
              </a:cxn>
              <a:cxn ang="0">
                <a:pos x="87" y="4"/>
              </a:cxn>
              <a:cxn ang="0">
                <a:pos x="74" y="70"/>
              </a:cxn>
              <a:cxn ang="0">
                <a:pos x="5" y="73"/>
              </a:cxn>
              <a:cxn ang="0">
                <a:pos x="4" y="80"/>
              </a:cxn>
              <a:cxn ang="0">
                <a:pos x="65" y="115"/>
              </a:cxn>
              <a:cxn ang="0">
                <a:pos x="82" y="170"/>
              </a:cxn>
              <a:cxn ang="0">
                <a:pos x="34" y="168"/>
              </a:cxn>
              <a:cxn ang="0">
                <a:pos x="2" y="180"/>
              </a:cxn>
              <a:cxn ang="0">
                <a:pos x="6" y="183"/>
              </a:cxn>
              <a:cxn ang="0">
                <a:pos x="52" y="190"/>
              </a:cxn>
              <a:cxn ang="0">
                <a:pos x="87" y="183"/>
              </a:cxn>
              <a:cxn ang="0">
                <a:pos x="123" y="220"/>
              </a:cxn>
              <a:cxn ang="0">
                <a:pos x="70" y="287"/>
              </a:cxn>
              <a:cxn ang="0">
                <a:pos x="77" y="290"/>
              </a:cxn>
              <a:cxn ang="0">
                <a:pos x="124" y="228"/>
              </a:cxn>
              <a:cxn ang="0">
                <a:pos x="140" y="268"/>
              </a:cxn>
              <a:cxn ang="0">
                <a:pos x="137" y="355"/>
              </a:cxn>
              <a:cxn ang="0">
                <a:pos x="144" y="352"/>
              </a:cxn>
              <a:cxn ang="0">
                <a:pos x="145" y="274"/>
              </a:cxn>
              <a:cxn ang="0">
                <a:pos x="216" y="235"/>
              </a:cxn>
              <a:cxn ang="0">
                <a:pos x="296" y="267"/>
              </a:cxn>
              <a:cxn ang="0">
                <a:pos x="300" y="262"/>
              </a:cxn>
            </a:cxnLst>
            <a:rect l="0" t="0" r="r" b="b"/>
            <a:pathLst>
              <a:path w="302" h="358">
                <a:moveTo>
                  <a:pt x="300" y="262"/>
                </a:moveTo>
                <a:cubicBezTo>
                  <a:pt x="245" y="214"/>
                  <a:pt x="245" y="214"/>
                  <a:pt x="245" y="214"/>
                </a:cubicBezTo>
                <a:cubicBezTo>
                  <a:pt x="213" y="228"/>
                  <a:pt x="213" y="228"/>
                  <a:pt x="213" y="228"/>
                </a:cubicBezTo>
                <a:cubicBezTo>
                  <a:pt x="212" y="225"/>
                  <a:pt x="210" y="222"/>
                  <a:pt x="208" y="218"/>
                </a:cubicBezTo>
                <a:cubicBezTo>
                  <a:pt x="202" y="207"/>
                  <a:pt x="194" y="198"/>
                  <a:pt x="186" y="192"/>
                </a:cubicBezTo>
                <a:cubicBezTo>
                  <a:pt x="195" y="187"/>
                  <a:pt x="218" y="173"/>
                  <a:pt x="219" y="173"/>
                </a:cubicBezTo>
                <a:cubicBezTo>
                  <a:pt x="221" y="172"/>
                  <a:pt x="263" y="172"/>
                  <a:pt x="263" y="172"/>
                </a:cubicBezTo>
                <a:cubicBezTo>
                  <a:pt x="265" y="172"/>
                  <a:pt x="266" y="170"/>
                  <a:pt x="266" y="168"/>
                </a:cubicBezTo>
                <a:cubicBezTo>
                  <a:pt x="266" y="166"/>
                  <a:pt x="264" y="164"/>
                  <a:pt x="262" y="164"/>
                </a:cubicBezTo>
                <a:cubicBezTo>
                  <a:pt x="217" y="165"/>
                  <a:pt x="217" y="165"/>
                  <a:pt x="217" y="165"/>
                </a:cubicBezTo>
                <a:cubicBezTo>
                  <a:pt x="180" y="187"/>
                  <a:pt x="180" y="187"/>
                  <a:pt x="180" y="187"/>
                </a:cubicBezTo>
                <a:cubicBezTo>
                  <a:pt x="175" y="184"/>
                  <a:pt x="170" y="181"/>
                  <a:pt x="166" y="180"/>
                </a:cubicBezTo>
                <a:cubicBezTo>
                  <a:pt x="173" y="167"/>
                  <a:pt x="174" y="151"/>
                  <a:pt x="166" y="138"/>
                </a:cubicBezTo>
                <a:cubicBezTo>
                  <a:pt x="196" y="116"/>
                  <a:pt x="196" y="116"/>
                  <a:pt x="196" y="116"/>
                </a:cubicBezTo>
                <a:cubicBezTo>
                  <a:pt x="196" y="116"/>
                  <a:pt x="184" y="91"/>
                  <a:pt x="182" y="88"/>
                </a:cubicBezTo>
                <a:cubicBezTo>
                  <a:pt x="184" y="86"/>
                  <a:pt x="192" y="70"/>
                  <a:pt x="192" y="70"/>
                </a:cubicBezTo>
                <a:cubicBezTo>
                  <a:pt x="193" y="69"/>
                  <a:pt x="193" y="68"/>
                  <a:pt x="192" y="67"/>
                </a:cubicBezTo>
                <a:cubicBezTo>
                  <a:pt x="192" y="66"/>
                  <a:pt x="191" y="66"/>
                  <a:pt x="191" y="65"/>
                </a:cubicBezTo>
                <a:cubicBezTo>
                  <a:pt x="189" y="64"/>
                  <a:pt x="187" y="65"/>
                  <a:pt x="186" y="67"/>
                </a:cubicBezTo>
                <a:cubicBezTo>
                  <a:pt x="174" y="88"/>
                  <a:pt x="174" y="88"/>
                  <a:pt x="174" y="88"/>
                </a:cubicBezTo>
                <a:cubicBezTo>
                  <a:pt x="174" y="88"/>
                  <a:pt x="184" y="109"/>
                  <a:pt x="186" y="114"/>
                </a:cubicBezTo>
                <a:cubicBezTo>
                  <a:pt x="184" y="116"/>
                  <a:pt x="171" y="125"/>
                  <a:pt x="162" y="132"/>
                </a:cubicBezTo>
                <a:cubicBezTo>
                  <a:pt x="152" y="119"/>
                  <a:pt x="135" y="114"/>
                  <a:pt x="119" y="117"/>
                </a:cubicBezTo>
                <a:cubicBezTo>
                  <a:pt x="124" y="107"/>
                  <a:pt x="123" y="95"/>
                  <a:pt x="117" y="84"/>
                </a:cubicBezTo>
                <a:cubicBezTo>
                  <a:pt x="113" y="77"/>
                  <a:pt x="107" y="72"/>
                  <a:pt x="100" y="69"/>
                </a:cubicBezTo>
                <a:cubicBezTo>
                  <a:pt x="94" y="3"/>
                  <a:pt x="94" y="3"/>
                  <a:pt x="94" y="3"/>
                </a:cubicBezTo>
                <a:cubicBezTo>
                  <a:pt x="94" y="1"/>
                  <a:pt x="93" y="0"/>
                  <a:pt x="91" y="0"/>
                </a:cubicBezTo>
                <a:cubicBezTo>
                  <a:pt x="89" y="0"/>
                  <a:pt x="87" y="2"/>
                  <a:pt x="87" y="4"/>
                </a:cubicBezTo>
                <a:cubicBezTo>
                  <a:pt x="93" y="67"/>
                  <a:pt x="93" y="67"/>
                  <a:pt x="93" y="67"/>
                </a:cubicBezTo>
                <a:cubicBezTo>
                  <a:pt x="86" y="66"/>
                  <a:pt x="80" y="67"/>
                  <a:pt x="74" y="70"/>
                </a:cubicBezTo>
                <a:cubicBezTo>
                  <a:pt x="68" y="73"/>
                  <a:pt x="64" y="79"/>
                  <a:pt x="62" y="85"/>
                </a:cubicBezTo>
                <a:cubicBezTo>
                  <a:pt x="5" y="73"/>
                  <a:pt x="5" y="73"/>
                  <a:pt x="5" y="73"/>
                </a:cubicBezTo>
                <a:cubicBezTo>
                  <a:pt x="3" y="72"/>
                  <a:pt x="1" y="74"/>
                  <a:pt x="1" y="75"/>
                </a:cubicBezTo>
                <a:cubicBezTo>
                  <a:pt x="0" y="77"/>
                  <a:pt x="2" y="79"/>
                  <a:pt x="4" y="80"/>
                </a:cubicBezTo>
                <a:cubicBezTo>
                  <a:pt x="60" y="92"/>
                  <a:pt x="60" y="92"/>
                  <a:pt x="60" y="92"/>
                </a:cubicBezTo>
                <a:cubicBezTo>
                  <a:pt x="59" y="100"/>
                  <a:pt x="61" y="107"/>
                  <a:pt x="65" y="115"/>
                </a:cubicBezTo>
                <a:cubicBezTo>
                  <a:pt x="71" y="125"/>
                  <a:pt x="81" y="132"/>
                  <a:pt x="92" y="132"/>
                </a:cubicBezTo>
                <a:cubicBezTo>
                  <a:pt x="83" y="143"/>
                  <a:pt x="79" y="157"/>
                  <a:pt x="82" y="170"/>
                </a:cubicBezTo>
                <a:cubicBezTo>
                  <a:pt x="72" y="174"/>
                  <a:pt x="55" y="181"/>
                  <a:pt x="53" y="182"/>
                </a:cubicBezTo>
                <a:cubicBezTo>
                  <a:pt x="50" y="180"/>
                  <a:pt x="34" y="168"/>
                  <a:pt x="34" y="168"/>
                </a:cubicBezTo>
                <a:cubicBezTo>
                  <a:pt x="5" y="176"/>
                  <a:pt x="5" y="176"/>
                  <a:pt x="5" y="176"/>
                </a:cubicBezTo>
                <a:cubicBezTo>
                  <a:pt x="3" y="176"/>
                  <a:pt x="2" y="178"/>
                  <a:pt x="2" y="180"/>
                </a:cubicBezTo>
                <a:cubicBezTo>
                  <a:pt x="2" y="181"/>
                  <a:pt x="2" y="181"/>
                  <a:pt x="2" y="181"/>
                </a:cubicBezTo>
                <a:cubicBezTo>
                  <a:pt x="3" y="182"/>
                  <a:pt x="5" y="183"/>
                  <a:pt x="6" y="183"/>
                </a:cubicBezTo>
                <a:cubicBezTo>
                  <a:pt x="6" y="183"/>
                  <a:pt x="29" y="177"/>
                  <a:pt x="32" y="176"/>
                </a:cubicBezTo>
                <a:cubicBezTo>
                  <a:pt x="35" y="178"/>
                  <a:pt x="52" y="190"/>
                  <a:pt x="52" y="190"/>
                </a:cubicBezTo>
                <a:cubicBezTo>
                  <a:pt x="84" y="177"/>
                  <a:pt x="84" y="177"/>
                  <a:pt x="84" y="177"/>
                </a:cubicBezTo>
                <a:cubicBezTo>
                  <a:pt x="85" y="179"/>
                  <a:pt x="85" y="181"/>
                  <a:pt x="87" y="183"/>
                </a:cubicBezTo>
                <a:cubicBezTo>
                  <a:pt x="94" y="197"/>
                  <a:pt x="109" y="204"/>
                  <a:pt x="124" y="204"/>
                </a:cubicBezTo>
                <a:cubicBezTo>
                  <a:pt x="123" y="209"/>
                  <a:pt x="122" y="214"/>
                  <a:pt x="123" y="220"/>
                </a:cubicBezTo>
                <a:cubicBezTo>
                  <a:pt x="86" y="243"/>
                  <a:pt x="86" y="243"/>
                  <a:pt x="86" y="243"/>
                </a:cubicBezTo>
                <a:cubicBezTo>
                  <a:pt x="70" y="287"/>
                  <a:pt x="70" y="287"/>
                  <a:pt x="70" y="287"/>
                </a:cubicBezTo>
                <a:cubicBezTo>
                  <a:pt x="69" y="289"/>
                  <a:pt x="70" y="291"/>
                  <a:pt x="72" y="292"/>
                </a:cubicBezTo>
                <a:cubicBezTo>
                  <a:pt x="74" y="293"/>
                  <a:pt x="76" y="292"/>
                  <a:pt x="77" y="290"/>
                </a:cubicBezTo>
                <a:cubicBezTo>
                  <a:pt x="77" y="290"/>
                  <a:pt x="91" y="250"/>
                  <a:pt x="92" y="248"/>
                </a:cubicBezTo>
                <a:cubicBezTo>
                  <a:pt x="93" y="247"/>
                  <a:pt x="112" y="235"/>
                  <a:pt x="124" y="228"/>
                </a:cubicBezTo>
                <a:cubicBezTo>
                  <a:pt x="126" y="239"/>
                  <a:pt x="130" y="250"/>
                  <a:pt x="136" y="260"/>
                </a:cubicBezTo>
                <a:cubicBezTo>
                  <a:pt x="137" y="263"/>
                  <a:pt x="139" y="265"/>
                  <a:pt x="140" y="268"/>
                </a:cubicBezTo>
                <a:cubicBezTo>
                  <a:pt x="120" y="302"/>
                  <a:pt x="120" y="302"/>
                  <a:pt x="120" y="302"/>
                </a:cubicBezTo>
                <a:cubicBezTo>
                  <a:pt x="137" y="355"/>
                  <a:pt x="137" y="355"/>
                  <a:pt x="137" y="355"/>
                </a:cubicBezTo>
                <a:cubicBezTo>
                  <a:pt x="137" y="357"/>
                  <a:pt x="139" y="358"/>
                  <a:pt x="141" y="357"/>
                </a:cubicBezTo>
                <a:cubicBezTo>
                  <a:pt x="143" y="356"/>
                  <a:pt x="144" y="354"/>
                  <a:pt x="144" y="352"/>
                </a:cubicBezTo>
                <a:cubicBezTo>
                  <a:pt x="144" y="352"/>
                  <a:pt x="129" y="306"/>
                  <a:pt x="128" y="303"/>
                </a:cubicBezTo>
                <a:cubicBezTo>
                  <a:pt x="129" y="301"/>
                  <a:pt x="139" y="284"/>
                  <a:pt x="145" y="274"/>
                </a:cubicBezTo>
                <a:cubicBezTo>
                  <a:pt x="164" y="297"/>
                  <a:pt x="189" y="307"/>
                  <a:pt x="206" y="298"/>
                </a:cubicBezTo>
                <a:cubicBezTo>
                  <a:pt x="222" y="288"/>
                  <a:pt x="226" y="262"/>
                  <a:pt x="216" y="235"/>
                </a:cubicBezTo>
                <a:cubicBezTo>
                  <a:pt x="226" y="231"/>
                  <a:pt x="241" y="224"/>
                  <a:pt x="244" y="223"/>
                </a:cubicBezTo>
                <a:cubicBezTo>
                  <a:pt x="247" y="226"/>
                  <a:pt x="296" y="267"/>
                  <a:pt x="296" y="267"/>
                </a:cubicBezTo>
                <a:cubicBezTo>
                  <a:pt x="297" y="268"/>
                  <a:pt x="300" y="268"/>
                  <a:pt x="301" y="267"/>
                </a:cubicBezTo>
                <a:cubicBezTo>
                  <a:pt x="302" y="265"/>
                  <a:pt x="302" y="263"/>
                  <a:pt x="300" y="262"/>
                </a:cubicBezTo>
                <a:close/>
              </a:path>
            </a:pathLst>
          </a:custGeom>
          <a:solidFill>
            <a:srgbClr val="010101"/>
          </a:solidFill>
          <a:ln w="9525" algn="ctr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59" name="Group 535"/>
          <p:cNvGrpSpPr>
            <a:grpSpLocks/>
          </p:cNvGrpSpPr>
          <p:nvPr userDrawn="1"/>
        </p:nvGrpSpPr>
        <p:grpSpPr bwMode="auto">
          <a:xfrm>
            <a:off x="7086600" y="5029200"/>
            <a:ext cx="1806528" cy="1568386"/>
            <a:chOff x="118213708" y="113327540"/>
            <a:chExt cx="1191874" cy="1035370"/>
          </a:xfrm>
        </p:grpSpPr>
        <p:sp>
          <p:nvSpPr>
            <p:cNvPr id="560" name="Freeform 536"/>
            <p:cNvSpPr>
              <a:spLocks/>
            </p:cNvSpPr>
            <p:nvPr/>
          </p:nvSpPr>
          <p:spPr bwMode="auto">
            <a:xfrm>
              <a:off x="119069559" y="113327540"/>
              <a:ext cx="336023" cy="461896"/>
            </a:xfrm>
            <a:custGeom>
              <a:avLst/>
              <a:gdLst/>
              <a:ahLst/>
              <a:cxnLst>
                <a:cxn ang="0">
                  <a:pos x="261" y="301"/>
                </a:cxn>
                <a:cxn ang="0">
                  <a:pos x="218" y="292"/>
                </a:cxn>
                <a:cxn ang="0">
                  <a:pos x="247" y="244"/>
                </a:cxn>
                <a:cxn ang="0">
                  <a:pos x="302" y="257"/>
                </a:cxn>
                <a:cxn ang="0">
                  <a:pos x="248" y="235"/>
                </a:cxn>
                <a:cxn ang="0">
                  <a:pos x="185" y="232"/>
                </a:cxn>
                <a:cxn ang="0">
                  <a:pos x="243" y="171"/>
                </a:cxn>
                <a:cxn ang="0">
                  <a:pos x="256" y="119"/>
                </a:cxn>
                <a:cxn ang="0">
                  <a:pos x="256" y="113"/>
                </a:cxn>
                <a:cxn ang="0">
                  <a:pos x="229" y="132"/>
                </a:cxn>
                <a:cxn ang="0">
                  <a:pos x="199" y="177"/>
                </a:cxn>
                <a:cxn ang="0">
                  <a:pos x="166" y="106"/>
                </a:cxn>
                <a:cxn ang="0">
                  <a:pos x="171" y="6"/>
                </a:cxn>
                <a:cxn ang="0">
                  <a:pos x="163" y="4"/>
                </a:cxn>
                <a:cxn ang="0">
                  <a:pos x="123" y="73"/>
                </a:cxn>
                <a:cxn ang="0">
                  <a:pos x="45" y="50"/>
                </a:cxn>
                <a:cxn ang="0">
                  <a:pos x="40" y="58"/>
                </a:cxn>
                <a:cxn ang="0">
                  <a:pos x="96" y="120"/>
                </a:cxn>
                <a:cxn ang="0">
                  <a:pos x="94" y="189"/>
                </a:cxn>
                <a:cxn ang="0">
                  <a:pos x="40" y="169"/>
                </a:cxn>
                <a:cxn ang="0">
                  <a:pos x="0" y="170"/>
                </a:cxn>
                <a:cxn ang="0">
                  <a:pos x="4" y="175"/>
                </a:cxn>
                <a:cxn ang="0">
                  <a:pos x="52" y="200"/>
                </a:cxn>
                <a:cxn ang="0">
                  <a:pos x="94" y="206"/>
                </a:cxn>
                <a:cxn ang="0">
                  <a:pos x="121" y="261"/>
                </a:cxn>
                <a:cxn ang="0">
                  <a:pos x="36" y="317"/>
                </a:cxn>
                <a:cxn ang="0">
                  <a:pos x="43" y="322"/>
                </a:cxn>
                <a:cxn ang="0">
                  <a:pos x="119" y="270"/>
                </a:cxn>
                <a:cxn ang="0">
                  <a:pos x="123" y="321"/>
                </a:cxn>
                <a:cxn ang="0">
                  <a:pos x="86" y="418"/>
                </a:cxn>
                <a:cxn ang="0">
                  <a:pos x="94" y="418"/>
                </a:cxn>
                <a:cxn ang="0">
                  <a:pos x="126" y="330"/>
                </a:cxn>
                <a:cxn ang="0">
                  <a:pos x="220" y="314"/>
                </a:cxn>
                <a:cxn ang="0">
                  <a:pos x="298" y="380"/>
                </a:cxn>
                <a:cxn ang="0">
                  <a:pos x="305" y="375"/>
                </a:cxn>
              </a:cxnLst>
              <a:rect l="0" t="0" r="r" b="b"/>
              <a:pathLst>
                <a:path w="307" h="422">
                  <a:moveTo>
                    <a:pt x="305" y="375"/>
                  </a:moveTo>
                  <a:cubicBezTo>
                    <a:pt x="261" y="301"/>
                    <a:pt x="261" y="301"/>
                    <a:pt x="261" y="301"/>
                  </a:cubicBezTo>
                  <a:cubicBezTo>
                    <a:pt x="220" y="305"/>
                    <a:pt x="220" y="305"/>
                    <a:pt x="220" y="305"/>
                  </a:cubicBezTo>
                  <a:cubicBezTo>
                    <a:pt x="220" y="300"/>
                    <a:pt x="219" y="296"/>
                    <a:pt x="218" y="292"/>
                  </a:cubicBezTo>
                  <a:cubicBezTo>
                    <a:pt x="215" y="277"/>
                    <a:pt x="210" y="264"/>
                    <a:pt x="203" y="253"/>
                  </a:cubicBezTo>
                  <a:cubicBezTo>
                    <a:pt x="215" y="251"/>
                    <a:pt x="246" y="244"/>
                    <a:pt x="247" y="244"/>
                  </a:cubicBezTo>
                  <a:cubicBezTo>
                    <a:pt x="249" y="245"/>
                    <a:pt x="297" y="259"/>
                    <a:pt x="297" y="259"/>
                  </a:cubicBezTo>
                  <a:cubicBezTo>
                    <a:pt x="299" y="260"/>
                    <a:pt x="302" y="259"/>
                    <a:pt x="302" y="257"/>
                  </a:cubicBezTo>
                  <a:cubicBezTo>
                    <a:pt x="303" y="254"/>
                    <a:pt x="302" y="252"/>
                    <a:pt x="299" y="251"/>
                  </a:cubicBezTo>
                  <a:cubicBezTo>
                    <a:pt x="248" y="235"/>
                    <a:pt x="248" y="235"/>
                    <a:pt x="248" y="235"/>
                  </a:cubicBezTo>
                  <a:cubicBezTo>
                    <a:pt x="198" y="245"/>
                    <a:pt x="198" y="245"/>
                    <a:pt x="198" y="245"/>
                  </a:cubicBezTo>
                  <a:cubicBezTo>
                    <a:pt x="194" y="240"/>
                    <a:pt x="189" y="236"/>
                    <a:pt x="185" y="232"/>
                  </a:cubicBezTo>
                  <a:cubicBezTo>
                    <a:pt x="198" y="220"/>
                    <a:pt x="204" y="203"/>
                    <a:pt x="201" y="185"/>
                  </a:cubicBezTo>
                  <a:cubicBezTo>
                    <a:pt x="243" y="171"/>
                    <a:pt x="243" y="171"/>
                    <a:pt x="243" y="171"/>
                  </a:cubicBezTo>
                  <a:cubicBezTo>
                    <a:pt x="243" y="171"/>
                    <a:pt x="238" y="139"/>
                    <a:pt x="238" y="135"/>
                  </a:cubicBezTo>
                  <a:cubicBezTo>
                    <a:pt x="241" y="133"/>
                    <a:pt x="256" y="119"/>
                    <a:pt x="256" y="119"/>
                  </a:cubicBezTo>
                  <a:cubicBezTo>
                    <a:pt x="257" y="118"/>
                    <a:pt x="258" y="116"/>
                    <a:pt x="258" y="115"/>
                  </a:cubicBezTo>
                  <a:cubicBezTo>
                    <a:pt x="257" y="114"/>
                    <a:pt x="257" y="113"/>
                    <a:pt x="256" y="113"/>
                  </a:cubicBezTo>
                  <a:cubicBezTo>
                    <a:pt x="255" y="111"/>
                    <a:pt x="252" y="111"/>
                    <a:pt x="250" y="112"/>
                  </a:cubicBezTo>
                  <a:cubicBezTo>
                    <a:pt x="229" y="132"/>
                    <a:pt x="229" y="132"/>
                    <a:pt x="229" y="132"/>
                  </a:cubicBezTo>
                  <a:cubicBezTo>
                    <a:pt x="229" y="132"/>
                    <a:pt x="232" y="160"/>
                    <a:pt x="233" y="165"/>
                  </a:cubicBezTo>
                  <a:cubicBezTo>
                    <a:pt x="229" y="166"/>
                    <a:pt x="212" y="173"/>
                    <a:pt x="199" y="177"/>
                  </a:cubicBezTo>
                  <a:cubicBezTo>
                    <a:pt x="192" y="159"/>
                    <a:pt x="176" y="146"/>
                    <a:pt x="156" y="143"/>
                  </a:cubicBezTo>
                  <a:cubicBezTo>
                    <a:pt x="165" y="134"/>
                    <a:pt x="169" y="120"/>
                    <a:pt x="166" y="106"/>
                  </a:cubicBezTo>
                  <a:cubicBezTo>
                    <a:pt x="164" y="96"/>
                    <a:pt x="159" y="88"/>
                    <a:pt x="153" y="82"/>
                  </a:cubicBezTo>
                  <a:cubicBezTo>
                    <a:pt x="171" y="6"/>
                    <a:pt x="171" y="6"/>
                    <a:pt x="171" y="6"/>
                  </a:cubicBezTo>
                  <a:cubicBezTo>
                    <a:pt x="172" y="4"/>
                    <a:pt x="170" y="2"/>
                    <a:pt x="168" y="1"/>
                  </a:cubicBezTo>
                  <a:cubicBezTo>
                    <a:pt x="166" y="0"/>
                    <a:pt x="163" y="2"/>
                    <a:pt x="163" y="4"/>
                  </a:cubicBezTo>
                  <a:cubicBezTo>
                    <a:pt x="145" y="77"/>
                    <a:pt x="145" y="77"/>
                    <a:pt x="145" y="77"/>
                  </a:cubicBezTo>
                  <a:cubicBezTo>
                    <a:pt x="138" y="73"/>
                    <a:pt x="131" y="72"/>
                    <a:pt x="123" y="73"/>
                  </a:cubicBezTo>
                  <a:cubicBezTo>
                    <a:pt x="115" y="75"/>
                    <a:pt x="108" y="80"/>
                    <a:pt x="103" y="86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3" y="49"/>
                    <a:pt x="40" y="50"/>
                    <a:pt x="39" y="52"/>
                  </a:cubicBezTo>
                  <a:cubicBezTo>
                    <a:pt x="37" y="54"/>
                    <a:pt x="38" y="57"/>
                    <a:pt x="40" y="58"/>
                  </a:cubicBezTo>
                  <a:cubicBezTo>
                    <a:pt x="99" y="94"/>
                    <a:pt x="99" y="94"/>
                    <a:pt x="99" y="94"/>
                  </a:cubicBezTo>
                  <a:cubicBezTo>
                    <a:pt x="95" y="101"/>
                    <a:pt x="94" y="111"/>
                    <a:pt x="96" y="120"/>
                  </a:cubicBezTo>
                  <a:cubicBezTo>
                    <a:pt x="99" y="134"/>
                    <a:pt x="108" y="146"/>
                    <a:pt x="120" y="151"/>
                  </a:cubicBezTo>
                  <a:cubicBezTo>
                    <a:pt x="105" y="159"/>
                    <a:pt x="96" y="173"/>
                    <a:pt x="94" y="189"/>
                  </a:cubicBezTo>
                  <a:cubicBezTo>
                    <a:pt x="81" y="190"/>
                    <a:pt x="60" y="191"/>
                    <a:pt x="57" y="191"/>
                  </a:cubicBezTo>
                  <a:cubicBezTo>
                    <a:pt x="54" y="188"/>
                    <a:pt x="40" y="169"/>
                    <a:pt x="40" y="169"/>
                  </a:cubicBezTo>
                  <a:cubicBezTo>
                    <a:pt x="5" y="166"/>
                    <a:pt x="5" y="166"/>
                    <a:pt x="5" y="166"/>
                  </a:cubicBezTo>
                  <a:cubicBezTo>
                    <a:pt x="2" y="166"/>
                    <a:pt x="0" y="168"/>
                    <a:pt x="0" y="170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1" y="173"/>
                    <a:pt x="2" y="175"/>
                    <a:pt x="4" y="175"/>
                  </a:cubicBezTo>
                  <a:cubicBezTo>
                    <a:pt x="4" y="175"/>
                    <a:pt x="32" y="177"/>
                    <a:pt x="36" y="177"/>
                  </a:cubicBezTo>
                  <a:cubicBezTo>
                    <a:pt x="38" y="180"/>
                    <a:pt x="52" y="200"/>
                    <a:pt x="52" y="200"/>
                  </a:cubicBezTo>
                  <a:cubicBezTo>
                    <a:pt x="93" y="198"/>
                    <a:pt x="93" y="198"/>
                    <a:pt x="93" y="198"/>
                  </a:cubicBezTo>
                  <a:cubicBezTo>
                    <a:pt x="93" y="201"/>
                    <a:pt x="94" y="203"/>
                    <a:pt x="94" y="206"/>
                  </a:cubicBezTo>
                  <a:cubicBezTo>
                    <a:pt x="98" y="224"/>
                    <a:pt x="111" y="238"/>
                    <a:pt x="128" y="244"/>
                  </a:cubicBezTo>
                  <a:cubicBezTo>
                    <a:pt x="125" y="249"/>
                    <a:pt x="123" y="255"/>
                    <a:pt x="121" y="261"/>
                  </a:cubicBezTo>
                  <a:cubicBezTo>
                    <a:pt x="71" y="273"/>
                    <a:pt x="71" y="273"/>
                    <a:pt x="71" y="273"/>
                  </a:cubicBezTo>
                  <a:cubicBezTo>
                    <a:pt x="36" y="317"/>
                    <a:pt x="36" y="317"/>
                    <a:pt x="36" y="317"/>
                  </a:cubicBezTo>
                  <a:cubicBezTo>
                    <a:pt x="34" y="319"/>
                    <a:pt x="35" y="321"/>
                    <a:pt x="37" y="323"/>
                  </a:cubicBezTo>
                  <a:cubicBezTo>
                    <a:pt x="38" y="324"/>
                    <a:pt x="41" y="324"/>
                    <a:pt x="43" y="322"/>
                  </a:cubicBezTo>
                  <a:cubicBezTo>
                    <a:pt x="43" y="322"/>
                    <a:pt x="74" y="283"/>
                    <a:pt x="76" y="281"/>
                  </a:cubicBezTo>
                  <a:cubicBezTo>
                    <a:pt x="78" y="281"/>
                    <a:pt x="104" y="274"/>
                    <a:pt x="119" y="270"/>
                  </a:cubicBezTo>
                  <a:cubicBezTo>
                    <a:pt x="117" y="283"/>
                    <a:pt x="117" y="297"/>
                    <a:pt x="120" y="311"/>
                  </a:cubicBezTo>
                  <a:cubicBezTo>
                    <a:pt x="121" y="315"/>
                    <a:pt x="122" y="318"/>
                    <a:pt x="123" y="321"/>
                  </a:cubicBezTo>
                  <a:cubicBezTo>
                    <a:pt x="87" y="352"/>
                    <a:pt x="87" y="352"/>
                    <a:pt x="87" y="352"/>
                  </a:cubicBezTo>
                  <a:cubicBezTo>
                    <a:pt x="86" y="418"/>
                    <a:pt x="86" y="418"/>
                    <a:pt x="86" y="418"/>
                  </a:cubicBezTo>
                  <a:cubicBezTo>
                    <a:pt x="86" y="420"/>
                    <a:pt x="88" y="422"/>
                    <a:pt x="90" y="422"/>
                  </a:cubicBezTo>
                  <a:cubicBezTo>
                    <a:pt x="92" y="422"/>
                    <a:pt x="94" y="420"/>
                    <a:pt x="94" y="418"/>
                  </a:cubicBezTo>
                  <a:cubicBezTo>
                    <a:pt x="94" y="418"/>
                    <a:pt x="95" y="360"/>
                    <a:pt x="96" y="356"/>
                  </a:cubicBezTo>
                  <a:cubicBezTo>
                    <a:pt x="97" y="354"/>
                    <a:pt x="115" y="339"/>
                    <a:pt x="126" y="330"/>
                  </a:cubicBezTo>
                  <a:cubicBezTo>
                    <a:pt x="138" y="363"/>
                    <a:pt x="162" y="384"/>
                    <a:pt x="185" y="380"/>
                  </a:cubicBezTo>
                  <a:cubicBezTo>
                    <a:pt x="207" y="375"/>
                    <a:pt x="221" y="347"/>
                    <a:pt x="220" y="314"/>
                  </a:cubicBezTo>
                  <a:cubicBezTo>
                    <a:pt x="233" y="312"/>
                    <a:pt x="253" y="311"/>
                    <a:pt x="256" y="310"/>
                  </a:cubicBezTo>
                  <a:cubicBezTo>
                    <a:pt x="259" y="315"/>
                    <a:pt x="298" y="380"/>
                    <a:pt x="298" y="380"/>
                  </a:cubicBezTo>
                  <a:cubicBezTo>
                    <a:pt x="299" y="382"/>
                    <a:pt x="302" y="382"/>
                    <a:pt x="304" y="381"/>
                  </a:cubicBezTo>
                  <a:cubicBezTo>
                    <a:pt x="306" y="380"/>
                    <a:pt x="307" y="377"/>
                    <a:pt x="305" y="375"/>
                  </a:cubicBez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50000">
                  <a:srgbClr val="010101"/>
                </a:gs>
                <a:gs pos="100000">
                  <a:srgbClr val="4D4D4D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1" name="Freeform 537"/>
            <p:cNvSpPr>
              <a:spLocks/>
            </p:cNvSpPr>
            <p:nvPr/>
          </p:nvSpPr>
          <p:spPr bwMode="auto">
            <a:xfrm>
              <a:off x="119046598" y="113917497"/>
              <a:ext cx="201395" cy="316321"/>
            </a:xfrm>
            <a:custGeom>
              <a:avLst/>
              <a:gdLst/>
              <a:ahLst/>
              <a:cxnLst>
                <a:cxn ang="0">
                  <a:pos x="164" y="108"/>
                </a:cxn>
                <a:cxn ang="0">
                  <a:pos x="134" y="128"/>
                </a:cxn>
                <a:cxn ang="0">
                  <a:pos x="139" y="73"/>
                </a:cxn>
                <a:cxn ang="0">
                  <a:pos x="173" y="12"/>
                </a:cxn>
                <a:cxn ang="0">
                  <a:pos x="169" y="8"/>
                </a:cxn>
                <a:cxn ang="0">
                  <a:pos x="127" y="39"/>
                </a:cxn>
                <a:cxn ang="0">
                  <a:pos x="94" y="1"/>
                </a:cxn>
                <a:cxn ang="0">
                  <a:pos x="89" y="5"/>
                </a:cxn>
                <a:cxn ang="0">
                  <a:pos x="98" y="61"/>
                </a:cxn>
                <a:cxn ang="0">
                  <a:pos x="76" y="104"/>
                </a:cxn>
                <a:cxn ang="0">
                  <a:pos x="55" y="75"/>
                </a:cxn>
                <a:cxn ang="0">
                  <a:pos x="33" y="64"/>
                </a:cxn>
                <a:cxn ang="0">
                  <a:pos x="34" y="68"/>
                </a:cxn>
                <a:cxn ang="0">
                  <a:pos x="51" y="99"/>
                </a:cxn>
                <a:cxn ang="0">
                  <a:pos x="71" y="115"/>
                </a:cxn>
                <a:cxn ang="0">
                  <a:pos x="68" y="158"/>
                </a:cxn>
                <a:cxn ang="0">
                  <a:pos x="6" y="168"/>
                </a:cxn>
                <a:cxn ang="0">
                  <a:pos x="8" y="173"/>
                </a:cxn>
                <a:cxn ang="0">
                  <a:pos x="64" y="163"/>
                </a:cxn>
                <a:cxn ang="0">
                  <a:pos x="50" y="197"/>
                </a:cxn>
                <a:cxn ang="0">
                  <a:pos x="1" y="247"/>
                </a:cxn>
                <a:cxn ang="0">
                  <a:pos x="5" y="250"/>
                </a:cxn>
                <a:cxn ang="0">
                  <a:pos x="49" y="203"/>
                </a:cxn>
                <a:cxn ang="0">
                  <a:pos x="103" y="221"/>
                </a:cxn>
                <a:cxn ang="0">
                  <a:pos x="123" y="286"/>
                </a:cxn>
                <a:cxn ang="0">
                  <a:pos x="128" y="286"/>
                </a:cxn>
                <a:cxn ang="0">
                  <a:pos x="106" y="215"/>
                </a:cxn>
                <a:cxn ang="0">
                  <a:pos x="113" y="177"/>
                </a:cxn>
                <a:cxn ang="0">
                  <a:pos x="160" y="210"/>
                </a:cxn>
                <a:cxn ang="0">
                  <a:pos x="163" y="205"/>
                </a:cxn>
                <a:cxn ang="0">
                  <a:pos x="112" y="171"/>
                </a:cxn>
                <a:cxn ang="0">
                  <a:pos x="133" y="134"/>
                </a:cxn>
                <a:cxn ang="0">
                  <a:pos x="168" y="113"/>
                </a:cxn>
                <a:cxn ang="0">
                  <a:pos x="184" y="106"/>
                </a:cxn>
                <a:cxn ang="0">
                  <a:pos x="181" y="102"/>
                </a:cxn>
              </a:cxnLst>
              <a:rect l="0" t="0" r="r" b="b"/>
              <a:pathLst>
                <a:path w="184" h="289">
                  <a:moveTo>
                    <a:pt x="181" y="102"/>
                  </a:moveTo>
                  <a:cubicBezTo>
                    <a:pt x="164" y="108"/>
                    <a:pt x="164" y="108"/>
                    <a:pt x="164" y="108"/>
                  </a:cubicBezTo>
                  <a:cubicBezTo>
                    <a:pt x="164" y="108"/>
                    <a:pt x="157" y="127"/>
                    <a:pt x="156" y="131"/>
                  </a:cubicBezTo>
                  <a:cubicBezTo>
                    <a:pt x="153" y="131"/>
                    <a:pt x="142" y="129"/>
                    <a:pt x="134" y="128"/>
                  </a:cubicBezTo>
                  <a:cubicBezTo>
                    <a:pt x="137" y="114"/>
                    <a:pt x="132" y="101"/>
                    <a:pt x="123" y="94"/>
                  </a:cubicBezTo>
                  <a:cubicBezTo>
                    <a:pt x="130" y="91"/>
                    <a:pt x="137" y="83"/>
                    <a:pt x="139" y="73"/>
                  </a:cubicBezTo>
                  <a:cubicBezTo>
                    <a:pt x="141" y="66"/>
                    <a:pt x="141" y="60"/>
                    <a:pt x="140" y="54"/>
                  </a:cubicBezTo>
                  <a:cubicBezTo>
                    <a:pt x="173" y="12"/>
                    <a:pt x="173" y="12"/>
                    <a:pt x="173" y="12"/>
                  </a:cubicBezTo>
                  <a:cubicBezTo>
                    <a:pt x="174" y="10"/>
                    <a:pt x="174" y="8"/>
                    <a:pt x="173" y="7"/>
                  </a:cubicBezTo>
                  <a:cubicBezTo>
                    <a:pt x="172" y="6"/>
                    <a:pt x="170" y="6"/>
                    <a:pt x="169" y="8"/>
                  </a:cubicBezTo>
                  <a:cubicBezTo>
                    <a:pt x="138" y="48"/>
                    <a:pt x="138" y="48"/>
                    <a:pt x="138" y="48"/>
                  </a:cubicBezTo>
                  <a:cubicBezTo>
                    <a:pt x="135" y="44"/>
                    <a:pt x="132" y="41"/>
                    <a:pt x="127" y="39"/>
                  </a:cubicBezTo>
                  <a:cubicBezTo>
                    <a:pt x="122" y="38"/>
                    <a:pt x="117" y="39"/>
                    <a:pt x="113" y="42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3" y="0"/>
                    <a:pt x="91" y="0"/>
                    <a:pt x="90" y="1"/>
                  </a:cubicBezTo>
                  <a:cubicBezTo>
                    <a:pt x="89" y="1"/>
                    <a:pt x="88" y="3"/>
                    <a:pt x="89" y="5"/>
                  </a:cubicBezTo>
                  <a:cubicBezTo>
                    <a:pt x="108" y="45"/>
                    <a:pt x="108" y="45"/>
                    <a:pt x="108" y="45"/>
                  </a:cubicBezTo>
                  <a:cubicBezTo>
                    <a:pt x="104" y="49"/>
                    <a:pt x="100" y="54"/>
                    <a:pt x="98" y="61"/>
                  </a:cubicBezTo>
                  <a:cubicBezTo>
                    <a:pt x="96" y="71"/>
                    <a:pt x="97" y="81"/>
                    <a:pt x="101" y="87"/>
                  </a:cubicBezTo>
                  <a:cubicBezTo>
                    <a:pt x="91" y="89"/>
                    <a:pt x="82" y="95"/>
                    <a:pt x="76" y="104"/>
                  </a:cubicBezTo>
                  <a:cubicBezTo>
                    <a:pt x="69" y="101"/>
                    <a:pt x="58" y="95"/>
                    <a:pt x="56" y="94"/>
                  </a:cubicBezTo>
                  <a:cubicBezTo>
                    <a:pt x="56" y="92"/>
                    <a:pt x="55" y="75"/>
                    <a:pt x="55" y="75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6" y="62"/>
                    <a:pt x="34" y="63"/>
                    <a:pt x="33" y="64"/>
                  </a:cubicBezTo>
                  <a:cubicBezTo>
                    <a:pt x="33" y="64"/>
                    <a:pt x="33" y="65"/>
                    <a:pt x="33" y="65"/>
                  </a:cubicBezTo>
                  <a:cubicBezTo>
                    <a:pt x="32" y="66"/>
                    <a:pt x="33" y="67"/>
                    <a:pt x="34" y="68"/>
                  </a:cubicBezTo>
                  <a:cubicBezTo>
                    <a:pt x="34" y="68"/>
                    <a:pt x="48" y="78"/>
                    <a:pt x="49" y="79"/>
                  </a:cubicBezTo>
                  <a:cubicBezTo>
                    <a:pt x="50" y="82"/>
                    <a:pt x="51" y="99"/>
                    <a:pt x="51" y="99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2" y="111"/>
                    <a:pt x="72" y="113"/>
                    <a:pt x="71" y="115"/>
                  </a:cubicBezTo>
                  <a:cubicBezTo>
                    <a:pt x="67" y="127"/>
                    <a:pt x="70" y="140"/>
                    <a:pt x="77" y="149"/>
                  </a:cubicBezTo>
                  <a:cubicBezTo>
                    <a:pt x="74" y="151"/>
                    <a:pt x="71" y="154"/>
                    <a:pt x="68" y="158"/>
                  </a:cubicBezTo>
                  <a:cubicBezTo>
                    <a:pt x="38" y="151"/>
                    <a:pt x="38" y="151"/>
                    <a:pt x="38" y="151"/>
                  </a:cubicBezTo>
                  <a:cubicBezTo>
                    <a:pt x="6" y="168"/>
                    <a:pt x="6" y="168"/>
                    <a:pt x="6" y="168"/>
                  </a:cubicBezTo>
                  <a:cubicBezTo>
                    <a:pt x="5" y="168"/>
                    <a:pt x="4" y="170"/>
                    <a:pt x="5" y="172"/>
                  </a:cubicBezTo>
                  <a:cubicBezTo>
                    <a:pt x="5" y="173"/>
                    <a:pt x="7" y="174"/>
                    <a:pt x="8" y="173"/>
                  </a:cubicBezTo>
                  <a:cubicBezTo>
                    <a:pt x="8" y="173"/>
                    <a:pt x="36" y="158"/>
                    <a:pt x="38" y="157"/>
                  </a:cubicBezTo>
                  <a:cubicBezTo>
                    <a:pt x="39" y="157"/>
                    <a:pt x="55" y="161"/>
                    <a:pt x="64" y="163"/>
                  </a:cubicBezTo>
                  <a:cubicBezTo>
                    <a:pt x="59" y="171"/>
                    <a:pt x="55" y="180"/>
                    <a:pt x="52" y="190"/>
                  </a:cubicBezTo>
                  <a:cubicBezTo>
                    <a:pt x="51" y="192"/>
                    <a:pt x="51" y="194"/>
                    <a:pt x="50" y="197"/>
                  </a:cubicBezTo>
                  <a:cubicBezTo>
                    <a:pt x="22" y="205"/>
                    <a:pt x="22" y="205"/>
                    <a:pt x="22" y="205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0" y="248"/>
                    <a:pt x="0" y="250"/>
                    <a:pt x="1" y="251"/>
                  </a:cubicBezTo>
                  <a:cubicBezTo>
                    <a:pt x="3" y="252"/>
                    <a:pt x="4" y="251"/>
                    <a:pt x="5" y="250"/>
                  </a:cubicBezTo>
                  <a:cubicBezTo>
                    <a:pt x="5" y="250"/>
                    <a:pt x="24" y="213"/>
                    <a:pt x="25" y="210"/>
                  </a:cubicBezTo>
                  <a:cubicBezTo>
                    <a:pt x="27" y="210"/>
                    <a:pt x="40" y="206"/>
                    <a:pt x="49" y="203"/>
                  </a:cubicBezTo>
                  <a:cubicBezTo>
                    <a:pt x="45" y="228"/>
                    <a:pt x="51" y="249"/>
                    <a:pt x="64" y="253"/>
                  </a:cubicBezTo>
                  <a:cubicBezTo>
                    <a:pt x="77" y="256"/>
                    <a:pt x="93" y="243"/>
                    <a:pt x="103" y="221"/>
                  </a:cubicBezTo>
                  <a:cubicBezTo>
                    <a:pt x="110" y="224"/>
                    <a:pt x="121" y="229"/>
                    <a:pt x="123" y="230"/>
                  </a:cubicBezTo>
                  <a:cubicBezTo>
                    <a:pt x="123" y="233"/>
                    <a:pt x="123" y="286"/>
                    <a:pt x="123" y="286"/>
                  </a:cubicBezTo>
                  <a:cubicBezTo>
                    <a:pt x="123" y="288"/>
                    <a:pt x="124" y="289"/>
                    <a:pt x="125" y="289"/>
                  </a:cubicBezTo>
                  <a:cubicBezTo>
                    <a:pt x="127" y="289"/>
                    <a:pt x="128" y="287"/>
                    <a:pt x="128" y="286"/>
                  </a:cubicBezTo>
                  <a:cubicBezTo>
                    <a:pt x="128" y="226"/>
                    <a:pt x="128" y="226"/>
                    <a:pt x="128" y="226"/>
                  </a:cubicBezTo>
                  <a:cubicBezTo>
                    <a:pt x="106" y="215"/>
                    <a:pt x="106" y="215"/>
                    <a:pt x="106" y="215"/>
                  </a:cubicBezTo>
                  <a:cubicBezTo>
                    <a:pt x="107" y="213"/>
                    <a:pt x="108" y="210"/>
                    <a:pt x="109" y="206"/>
                  </a:cubicBezTo>
                  <a:cubicBezTo>
                    <a:pt x="112" y="196"/>
                    <a:pt x="113" y="186"/>
                    <a:pt x="113" y="177"/>
                  </a:cubicBezTo>
                  <a:cubicBezTo>
                    <a:pt x="120" y="180"/>
                    <a:pt x="138" y="185"/>
                    <a:pt x="139" y="185"/>
                  </a:cubicBezTo>
                  <a:cubicBezTo>
                    <a:pt x="140" y="186"/>
                    <a:pt x="160" y="210"/>
                    <a:pt x="160" y="210"/>
                  </a:cubicBezTo>
                  <a:cubicBezTo>
                    <a:pt x="161" y="211"/>
                    <a:pt x="162" y="211"/>
                    <a:pt x="163" y="210"/>
                  </a:cubicBezTo>
                  <a:cubicBezTo>
                    <a:pt x="164" y="208"/>
                    <a:pt x="164" y="206"/>
                    <a:pt x="163" y="20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12" y="171"/>
                    <a:pt x="112" y="171"/>
                    <a:pt x="112" y="171"/>
                  </a:cubicBezTo>
                  <a:cubicBezTo>
                    <a:pt x="112" y="166"/>
                    <a:pt x="111" y="162"/>
                    <a:pt x="110" y="159"/>
                  </a:cubicBezTo>
                  <a:cubicBezTo>
                    <a:pt x="120" y="155"/>
                    <a:pt x="129" y="146"/>
                    <a:pt x="133" y="134"/>
                  </a:cubicBezTo>
                  <a:cubicBezTo>
                    <a:pt x="159" y="138"/>
                    <a:pt x="159" y="138"/>
                    <a:pt x="159" y="138"/>
                  </a:cubicBezTo>
                  <a:cubicBezTo>
                    <a:pt x="159" y="138"/>
                    <a:pt x="167" y="116"/>
                    <a:pt x="168" y="113"/>
                  </a:cubicBezTo>
                  <a:cubicBezTo>
                    <a:pt x="170" y="113"/>
                    <a:pt x="182" y="108"/>
                    <a:pt x="182" y="108"/>
                  </a:cubicBezTo>
                  <a:cubicBezTo>
                    <a:pt x="183" y="108"/>
                    <a:pt x="184" y="107"/>
                    <a:pt x="184" y="106"/>
                  </a:cubicBezTo>
                  <a:cubicBezTo>
                    <a:pt x="184" y="106"/>
                    <a:pt x="184" y="105"/>
                    <a:pt x="184" y="104"/>
                  </a:cubicBezTo>
                  <a:cubicBezTo>
                    <a:pt x="184" y="103"/>
                    <a:pt x="183" y="102"/>
                    <a:pt x="181" y="102"/>
                  </a:cubicBezTo>
                  <a:close/>
                </a:path>
              </a:pathLst>
            </a:custGeom>
            <a:solidFill>
              <a:srgbClr val="010101"/>
            </a:solidFill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2" name="Freeform 538"/>
            <p:cNvSpPr>
              <a:spLocks/>
            </p:cNvSpPr>
            <p:nvPr/>
          </p:nvSpPr>
          <p:spPr bwMode="auto">
            <a:xfrm>
              <a:off x="118514583" y="113742307"/>
              <a:ext cx="461894" cy="620603"/>
            </a:xfrm>
            <a:custGeom>
              <a:avLst/>
              <a:gdLst/>
              <a:ahLst/>
              <a:cxnLst>
                <a:cxn ang="0">
                  <a:pos x="415" y="227"/>
                </a:cxn>
                <a:cxn ang="0">
                  <a:pos x="356" y="273"/>
                </a:cxn>
                <a:cxn ang="0">
                  <a:pos x="287" y="191"/>
                </a:cxn>
                <a:cxn ang="0">
                  <a:pos x="329" y="120"/>
                </a:cxn>
                <a:cxn ang="0">
                  <a:pos x="407" y="42"/>
                </a:cxn>
                <a:cxn ang="0">
                  <a:pos x="325" y="109"/>
                </a:cxn>
                <a:cxn ang="0">
                  <a:pos x="271" y="87"/>
                </a:cxn>
                <a:cxn ang="0">
                  <a:pos x="224" y="1"/>
                </a:cxn>
                <a:cxn ang="0">
                  <a:pos x="260" y="92"/>
                </a:cxn>
                <a:cxn ang="0">
                  <a:pos x="241" y="172"/>
                </a:cxn>
                <a:cxn ang="0">
                  <a:pos x="140" y="170"/>
                </a:cxn>
                <a:cxn ang="0">
                  <a:pos x="101" y="103"/>
                </a:cxn>
                <a:cxn ang="0">
                  <a:pos x="92" y="105"/>
                </a:cxn>
                <a:cxn ang="0">
                  <a:pos x="127" y="139"/>
                </a:cxn>
                <a:cxn ang="0">
                  <a:pos x="176" y="205"/>
                </a:cxn>
                <a:cxn ang="0">
                  <a:pos x="180" y="282"/>
                </a:cxn>
                <a:cxn ang="0">
                  <a:pos x="94" y="272"/>
                </a:cxn>
                <a:cxn ang="0">
                  <a:pos x="19" y="301"/>
                </a:cxn>
                <a:cxn ang="0">
                  <a:pos x="94" y="284"/>
                </a:cxn>
                <a:cxn ang="0">
                  <a:pos x="121" y="351"/>
                </a:cxn>
                <a:cxn ang="0">
                  <a:pos x="53" y="371"/>
                </a:cxn>
                <a:cxn ang="0">
                  <a:pos x="4" y="452"/>
                </a:cxn>
                <a:cxn ang="0">
                  <a:pos x="60" y="382"/>
                </a:cxn>
                <a:cxn ang="0">
                  <a:pos x="141" y="476"/>
                </a:cxn>
                <a:cxn ang="0">
                  <a:pos x="273" y="452"/>
                </a:cxn>
                <a:cxn ang="0">
                  <a:pos x="273" y="567"/>
                </a:cxn>
                <a:cxn ang="0">
                  <a:pos x="285" y="446"/>
                </a:cxn>
                <a:cxn ang="0">
                  <a:pos x="244" y="403"/>
                </a:cxn>
                <a:cxn ang="0">
                  <a:pos x="313" y="372"/>
                </a:cxn>
                <a:cxn ang="0">
                  <a:pos x="364" y="427"/>
                </a:cxn>
                <a:cxn ang="0">
                  <a:pos x="320" y="362"/>
                </a:cxn>
                <a:cxn ang="0">
                  <a:pos x="252" y="311"/>
                </a:cxn>
                <a:cxn ang="0">
                  <a:pos x="362" y="287"/>
                </a:cxn>
                <a:cxn ang="0">
                  <a:pos x="417" y="239"/>
                </a:cxn>
                <a:cxn ang="0">
                  <a:pos x="422" y="232"/>
                </a:cxn>
              </a:cxnLst>
              <a:rect l="0" t="0" r="r" b="b"/>
              <a:pathLst>
                <a:path w="422" h="567">
                  <a:moveTo>
                    <a:pt x="422" y="232"/>
                  </a:moveTo>
                  <a:cubicBezTo>
                    <a:pt x="421" y="229"/>
                    <a:pt x="418" y="227"/>
                    <a:pt x="415" y="227"/>
                  </a:cubicBezTo>
                  <a:cubicBezTo>
                    <a:pt x="376" y="233"/>
                    <a:pt x="376" y="233"/>
                    <a:pt x="376" y="233"/>
                  </a:cubicBezTo>
                  <a:cubicBezTo>
                    <a:pt x="376" y="233"/>
                    <a:pt x="359" y="266"/>
                    <a:pt x="356" y="273"/>
                  </a:cubicBezTo>
                  <a:cubicBezTo>
                    <a:pt x="351" y="272"/>
                    <a:pt x="327" y="265"/>
                    <a:pt x="309" y="261"/>
                  </a:cubicBezTo>
                  <a:cubicBezTo>
                    <a:pt x="316" y="235"/>
                    <a:pt x="307" y="209"/>
                    <a:pt x="287" y="191"/>
                  </a:cubicBezTo>
                  <a:cubicBezTo>
                    <a:pt x="303" y="187"/>
                    <a:pt x="319" y="175"/>
                    <a:pt x="326" y="157"/>
                  </a:cubicBezTo>
                  <a:cubicBezTo>
                    <a:pt x="331" y="145"/>
                    <a:pt x="332" y="132"/>
                    <a:pt x="329" y="120"/>
                  </a:cubicBezTo>
                  <a:cubicBezTo>
                    <a:pt x="407" y="50"/>
                    <a:pt x="407" y="50"/>
                    <a:pt x="407" y="50"/>
                  </a:cubicBezTo>
                  <a:cubicBezTo>
                    <a:pt x="409" y="48"/>
                    <a:pt x="409" y="44"/>
                    <a:pt x="407" y="42"/>
                  </a:cubicBezTo>
                  <a:cubicBezTo>
                    <a:pt x="405" y="39"/>
                    <a:pt x="401" y="39"/>
                    <a:pt x="399" y="41"/>
                  </a:cubicBezTo>
                  <a:cubicBezTo>
                    <a:pt x="325" y="109"/>
                    <a:pt x="325" y="109"/>
                    <a:pt x="325" y="109"/>
                  </a:cubicBezTo>
                  <a:cubicBezTo>
                    <a:pt x="320" y="100"/>
                    <a:pt x="312" y="92"/>
                    <a:pt x="302" y="88"/>
                  </a:cubicBezTo>
                  <a:cubicBezTo>
                    <a:pt x="292" y="84"/>
                    <a:pt x="281" y="84"/>
                    <a:pt x="271" y="87"/>
                  </a:cubicBezTo>
                  <a:cubicBezTo>
                    <a:pt x="232" y="4"/>
                    <a:pt x="232" y="4"/>
                    <a:pt x="232" y="4"/>
                  </a:cubicBezTo>
                  <a:cubicBezTo>
                    <a:pt x="231" y="1"/>
                    <a:pt x="227" y="0"/>
                    <a:pt x="224" y="1"/>
                  </a:cubicBezTo>
                  <a:cubicBezTo>
                    <a:pt x="222" y="2"/>
                    <a:pt x="220" y="6"/>
                    <a:pt x="222" y="9"/>
                  </a:cubicBezTo>
                  <a:cubicBezTo>
                    <a:pt x="260" y="92"/>
                    <a:pt x="260" y="92"/>
                    <a:pt x="260" y="92"/>
                  </a:cubicBezTo>
                  <a:cubicBezTo>
                    <a:pt x="250" y="98"/>
                    <a:pt x="242" y="108"/>
                    <a:pt x="237" y="120"/>
                  </a:cubicBezTo>
                  <a:cubicBezTo>
                    <a:pt x="229" y="138"/>
                    <a:pt x="231" y="158"/>
                    <a:pt x="241" y="172"/>
                  </a:cubicBezTo>
                  <a:cubicBezTo>
                    <a:pt x="218" y="170"/>
                    <a:pt x="197" y="179"/>
                    <a:pt x="183" y="195"/>
                  </a:cubicBezTo>
                  <a:cubicBezTo>
                    <a:pt x="168" y="187"/>
                    <a:pt x="143" y="172"/>
                    <a:pt x="140" y="170"/>
                  </a:cubicBezTo>
                  <a:cubicBezTo>
                    <a:pt x="140" y="165"/>
                    <a:pt x="139" y="133"/>
                    <a:pt x="139" y="133"/>
                  </a:cubicBezTo>
                  <a:cubicBezTo>
                    <a:pt x="101" y="103"/>
                    <a:pt x="101" y="103"/>
                    <a:pt x="101" y="103"/>
                  </a:cubicBezTo>
                  <a:cubicBezTo>
                    <a:pt x="98" y="101"/>
                    <a:pt x="95" y="101"/>
                    <a:pt x="93" y="104"/>
                  </a:cubicBezTo>
                  <a:cubicBezTo>
                    <a:pt x="92" y="104"/>
                    <a:pt x="92" y="105"/>
                    <a:pt x="92" y="105"/>
                  </a:cubicBezTo>
                  <a:cubicBezTo>
                    <a:pt x="91" y="108"/>
                    <a:pt x="92" y="110"/>
                    <a:pt x="94" y="112"/>
                  </a:cubicBezTo>
                  <a:cubicBezTo>
                    <a:pt x="94" y="112"/>
                    <a:pt x="123" y="136"/>
                    <a:pt x="127" y="139"/>
                  </a:cubicBezTo>
                  <a:cubicBezTo>
                    <a:pt x="127" y="143"/>
                    <a:pt x="128" y="177"/>
                    <a:pt x="128" y="177"/>
                  </a:cubicBezTo>
                  <a:cubicBezTo>
                    <a:pt x="176" y="205"/>
                    <a:pt x="176" y="205"/>
                    <a:pt x="176" y="205"/>
                  </a:cubicBezTo>
                  <a:cubicBezTo>
                    <a:pt x="174" y="208"/>
                    <a:pt x="172" y="211"/>
                    <a:pt x="171" y="214"/>
                  </a:cubicBezTo>
                  <a:cubicBezTo>
                    <a:pt x="162" y="237"/>
                    <a:pt x="166" y="262"/>
                    <a:pt x="180" y="282"/>
                  </a:cubicBezTo>
                  <a:cubicBezTo>
                    <a:pt x="173" y="285"/>
                    <a:pt x="166" y="290"/>
                    <a:pt x="159" y="296"/>
                  </a:cubicBezTo>
                  <a:cubicBezTo>
                    <a:pt x="94" y="272"/>
                    <a:pt x="94" y="272"/>
                    <a:pt x="94" y="272"/>
                  </a:cubicBezTo>
                  <a:cubicBezTo>
                    <a:pt x="23" y="294"/>
                    <a:pt x="23" y="294"/>
                    <a:pt x="23" y="294"/>
                  </a:cubicBezTo>
                  <a:cubicBezTo>
                    <a:pt x="20" y="295"/>
                    <a:pt x="18" y="298"/>
                    <a:pt x="19" y="301"/>
                  </a:cubicBezTo>
                  <a:cubicBezTo>
                    <a:pt x="20" y="304"/>
                    <a:pt x="23" y="306"/>
                    <a:pt x="26" y="305"/>
                  </a:cubicBezTo>
                  <a:cubicBezTo>
                    <a:pt x="26" y="305"/>
                    <a:pt x="90" y="285"/>
                    <a:pt x="94" y="284"/>
                  </a:cubicBezTo>
                  <a:cubicBezTo>
                    <a:pt x="96" y="285"/>
                    <a:pt x="130" y="297"/>
                    <a:pt x="150" y="305"/>
                  </a:cubicBezTo>
                  <a:cubicBezTo>
                    <a:pt x="139" y="317"/>
                    <a:pt x="128" y="333"/>
                    <a:pt x="121" y="351"/>
                  </a:cubicBezTo>
                  <a:cubicBezTo>
                    <a:pt x="119" y="356"/>
                    <a:pt x="117" y="360"/>
                    <a:pt x="116" y="364"/>
                  </a:cubicBezTo>
                  <a:cubicBezTo>
                    <a:pt x="53" y="371"/>
                    <a:pt x="53" y="371"/>
                    <a:pt x="53" y="371"/>
                  </a:cubicBezTo>
                  <a:cubicBezTo>
                    <a:pt x="2" y="444"/>
                    <a:pt x="2" y="444"/>
                    <a:pt x="2" y="444"/>
                  </a:cubicBezTo>
                  <a:cubicBezTo>
                    <a:pt x="0" y="447"/>
                    <a:pt x="1" y="450"/>
                    <a:pt x="4" y="452"/>
                  </a:cubicBezTo>
                  <a:cubicBezTo>
                    <a:pt x="6" y="454"/>
                    <a:pt x="10" y="453"/>
                    <a:pt x="12" y="451"/>
                  </a:cubicBezTo>
                  <a:cubicBezTo>
                    <a:pt x="12" y="451"/>
                    <a:pt x="57" y="386"/>
                    <a:pt x="60" y="382"/>
                  </a:cubicBezTo>
                  <a:cubicBezTo>
                    <a:pt x="63" y="382"/>
                    <a:pt x="94" y="379"/>
                    <a:pt x="113" y="377"/>
                  </a:cubicBezTo>
                  <a:cubicBezTo>
                    <a:pt x="102" y="422"/>
                    <a:pt x="113" y="464"/>
                    <a:pt x="141" y="476"/>
                  </a:cubicBezTo>
                  <a:cubicBezTo>
                    <a:pt x="170" y="488"/>
                    <a:pt x="206" y="467"/>
                    <a:pt x="231" y="429"/>
                  </a:cubicBezTo>
                  <a:cubicBezTo>
                    <a:pt x="245" y="437"/>
                    <a:pt x="269" y="450"/>
                    <a:pt x="273" y="452"/>
                  </a:cubicBezTo>
                  <a:cubicBezTo>
                    <a:pt x="273" y="459"/>
                    <a:pt x="267" y="561"/>
                    <a:pt x="267" y="561"/>
                  </a:cubicBezTo>
                  <a:cubicBezTo>
                    <a:pt x="267" y="564"/>
                    <a:pt x="269" y="567"/>
                    <a:pt x="273" y="567"/>
                  </a:cubicBezTo>
                  <a:cubicBezTo>
                    <a:pt x="276" y="567"/>
                    <a:pt x="279" y="565"/>
                    <a:pt x="279" y="561"/>
                  </a:cubicBezTo>
                  <a:cubicBezTo>
                    <a:pt x="285" y="446"/>
                    <a:pt x="285" y="446"/>
                    <a:pt x="285" y="446"/>
                  </a:cubicBezTo>
                  <a:cubicBezTo>
                    <a:pt x="237" y="419"/>
                    <a:pt x="237" y="419"/>
                    <a:pt x="237" y="419"/>
                  </a:cubicBezTo>
                  <a:cubicBezTo>
                    <a:pt x="239" y="414"/>
                    <a:pt x="242" y="408"/>
                    <a:pt x="244" y="403"/>
                  </a:cubicBezTo>
                  <a:cubicBezTo>
                    <a:pt x="252" y="384"/>
                    <a:pt x="256" y="365"/>
                    <a:pt x="257" y="348"/>
                  </a:cubicBezTo>
                  <a:cubicBezTo>
                    <a:pt x="272" y="355"/>
                    <a:pt x="311" y="371"/>
                    <a:pt x="313" y="372"/>
                  </a:cubicBezTo>
                  <a:cubicBezTo>
                    <a:pt x="315" y="374"/>
                    <a:pt x="356" y="426"/>
                    <a:pt x="356" y="426"/>
                  </a:cubicBezTo>
                  <a:cubicBezTo>
                    <a:pt x="358" y="428"/>
                    <a:pt x="362" y="429"/>
                    <a:pt x="364" y="427"/>
                  </a:cubicBezTo>
                  <a:cubicBezTo>
                    <a:pt x="367" y="425"/>
                    <a:pt x="367" y="421"/>
                    <a:pt x="365" y="419"/>
                  </a:cubicBezTo>
                  <a:cubicBezTo>
                    <a:pt x="320" y="362"/>
                    <a:pt x="320" y="362"/>
                    <a:pt x="320" y="362"/>
                  </a:cubicBezTo>
                  <a:cubicBezTo>
                    <a:pt x="257" y="336"/>
                    <a:pt x="257" y="336"/>
                    <a:pt x="257" y="336"/>
                  </a:cubicBezTo>
                  <a:cubicBezTo>
                    <a:pt x="256" y="327"/>
                    <a:pt x="254" y="319"/>
                    <a:pt x="252" y="311"/>
                  </a:cubicBezTo>
                  <a:cubicBezTo>
                    <a:pt x="275" y="308"/>
                    <a:pt x="295" y="294"/>
                    <a:pt x="305" y="272"/>
                  </a:cubicBezTo>
                  <a:cubicBezTo>
                    <a:pt x="362" y="287"/>
                    <a:pt x="362" y="287"/>
                    <a:pt x="362" y="287"/>
                  </a:cubicBezTo>
                  <a:cubicBezTo>
                    <a:pt x="362" y="287"/>
                    <a:pt x="381" y="248"/>
                    <a:pt x="384" y="244"/>
                  </a:cubicBezTo>
                  <a:cubicBezTo>
                    <a:pt x="389" y="243"/>
                    <a:pt x="417" y="239"/>
                    <a:pt x="417" y="239"/>
                  </a:cubicBezTo>
                  <a:cubicBezTo>
                    <a:pt x="419" y="238"/>
                    <a:pt x="420" y="237"/>
                    <a:pt x="421" y="235"/>
                  </a:cubicBezTo>
                  <a:cubicBezTo>
                    <a:pt x="422" y="234"/>
                    <a:pt x="422" y="233"/>
                    <a:pt x="422" y="232"/>
                  </a:cubicBezTo>
                  <a:close/>
                </a:path>
              </a:pathLst>
            </a:custGeom>
            <a:solidFill>
              <a:srgbClr val="010101"/>
            </a:solidFill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" name="Freeform 539"/>
            <p:cNvSpPr>
              <a:spLocks/>
            </p:cNvSpPr>
            <p:nvPr/>
          </p:nvSpPr>
          <p:spPr bwMode="auto">
            <a:xfrm>
              <a:off x="118213708" y="113837404"/>
              <a:ext cx="330550" cy="391845"/>
            </a:xfrm>
            <a:custGeom>
              <a:avLst/>
              <a:gdLst/>
              <a:ahLst/>
              <a:cxnLst>
                <a:cxn ang="0">
                  <a:pos x="245" y="214"/>
                </a:cxn>
                <a:cxn ang="0">
                  <a:pos x="208" y="218"/>
                </a:cxn>
                <a:cxn ang="0">
                  <a:pos x="219" y="173"/>
                </a:cxn>
                <a:cxn ang="0">
                  <a:pos x="266" y="168"/>
                </a:cxn>
                <a:cxn ang="0">
                  <a:pos x="217" y="165"/>
                </a:cxn>
                <a:cxn ang="0">
                  <a:pos x="166" y="180"/>
                </a:cxn>
                <a:cxn ang="0">
                  <a:pos x="196" y="116"/>
                </a:cxn>
                <a:cxn ang="0">
                  <a:pos x="192" y="70"/>
                </a:cxn>
                <a:cxn ang="0">
                  <a:pos x="191" y="65"/>
                </a:cxn>
                <a:cxn ang="0">
                  <a:pos x="174" y="88"/>
                </a:cxn>
                <a:cxn ang="0">
                  <a:pos x="162" y="132"/>
                </a:cxn>
                <a:cxn ang="0">
                  <a:pos x="117" y="84"/>
                </a:cxn>
                <a:cxn ang="0">
                  <a:pos x="94" y="3"/>
                </a:cxn>
                <a:cxn ang="0">
                  <a:pos x="87" y="4"/>
                </a:cxn>
                <a:cxn ang="0">
                  <a:pos x="74" y="70"/>
                </a:cxn>
                <a:cxn ang="0">
                  <a:pos x="5" y="73"/>
                </a:cxn>
                <a:cxn ang="0">
                  <a:pos x="4" y="80"/>
                </a:cxn>
                <a:cxn ang="0">
                  <a:pos x="65" y="115"/>
                </a:cxn>
                <a:cxn ang="0">
                  <a:pos x="82" y="170"/>
                </a:cxn>
                <a:cxn ang="0">
                  <a:pos x="34" y="168"/>
                </a:cxn>
                <a:cxn ang="0">
                  <a:pos x="2" y="180"/>
                </a:cxn>
                <a:cxn ang="0">
                  <a:pos x="6" y="183"/>
                </a:cxn>
                <a:cxn ang="0">
                  <a:pos x="52" y="190"/>
                </a:cxn>
                <a:cxn ang="0">
                  <a:pos x="87" y="183"/>
                </a:cxn>
                <a:cxn ang="0">
                  <a:pos x="123" y="220"/>
                </a:cxn>
                <a:cxn ang="0">
                  <a:pos x="70" y="287"/>
                </a:cxn>
                <a:cxn ang="0">
                  <a:pos x="77" y="290"/>
                </a:cxn>
                <a:cxn ang="0">
                  <a:pos x="124" y="228"/>
                </a:cxn>
                <a:cxn ang="0">
                  <a:pos x="140" y="268"/>
                </a:cxn>
                <a:cxn ang="0">
                  <a:pos x="137" y="355"/>
                </a:cxn>
                <a:cxn ang="0">
                  <a:pos x="144" y="352"/>
                </a:cxn>
                <a:cxn ang="0">
                  <a:pos x="145" y="274"/>
                </a:cxn>
                <a:cxn ang="0">
                  <a:pos x="216" y="235"/>
                </a:cxn>
                <a:cxn ang="0">
                  <a:pos x="296" y="267"/>
                </a:cxn>
                <a:cxn ang="0">
                  <a:pos x="300" y="262"/>
                </a:cxn>
              </a:cxnLst>
              <a:rect l="0" t="0" r="r" b="b"/>
              <a:pathLst>
                <a:path w="302" h="358">
                  <a:moveTo>
                    <a:pt x="300" y="262"/>
                  </a:moveTo>
                  <a:cubicBezTo>
                    <a:pt x="245" y="214"/>
                    <a:pt x="245" y="214"/>
                    <a:pt x="245" y="214"/>
                  </a:cubicBezTo>
                  <a:cubicBezTo>
                    <a:pt x="213" y="228"/>
                    <a:pt x="213" y="228"/>
                    <a:pt x="213" y="228"/>
                  </a:cubicBezTo>
                  <a:cubicBezTo>
                    <a:pt x="212" y="225"/>
                    <a:pt x="210" y="222"/>
                    <a:pt x="208" y="218"/>
                  </a:cubicBezTo>
                  <a:cubicBezTo>
                    <a:pt x="202" y="207"/>
                    <a:pt x="194" y="198"/>
                    <a:pt x="186" y="192"/>
                  </a:cubicBezTo>
                  <a:cubicBezTo>
                    <a:pt x="195" y="187"/>
                    <a:pt x="218" y="173"/>
                    <a:pt x="219" y="173"/>
                  </a:cubicBezTo>
                  <a:cubicBezTo>
                    <a:pt x="221" y="172"/>
                    <a:pt x="263" y="172"/>
                    <a:pt x="263" y="172"/>
                  </a:cubicBezTo>
                  <a:cubicBezTo>
                    <a:pt x="265" y="172"/>
                    <a:pt x="266" y="170"/>
                    <a:pt x="266" y="168"/>
                  </a:cubicBezTo>
                  <a:cubicBezTo>
                    <a:pt x="266" y="166"/>
                    <a:pt x="264" y="164"/>
                    <a:pt x="262" y="164"/>
                  </a:cubicBezTo>
                  <a:cubicBezTo>
                    <a:pt x="217" y="165"/>
                    <a:pt x="217" y="165"/>
                    <a:pt x="217" y="165"/>
                  </a:cubicBezTo>
                  <a:cubicBezTo>
                    <a:pt x="180" y="187"/>
                    <a:pt x="180" y="187"/>
                    <a:pt x="180" y="187"/>
                  </a:cubicBezTo>
                  <a:cubicBezTo>
                    <a:pt x="175" y="184"/>
                    <a:pt x="170" y="181"/>
                    <a:pt x="166" y="180"/>
                  </a:cubicBezTo>
                  <a:cubicBezTo>
                    <a:pt x="173" y="167"/>
                    <a:pt x="174" y="151"/>
                    <a:pt x="166" y="138"/>
                  </a:cubicBezTo>
                  <a:cubicBezTo>
                    <a:pt x="196" y="116"/>
                    <a:pt x="196" y="116"/>
                    <a:pt x="196" y="116"/>
                  </a:cubicBezTo>
                  <a:cubicBezTo>
                    <a:pt x="196" y="116"/>
                    <a:pt x="184" y="91"/>
                    <a:pt x="182" y="88"/>
                  </a:cubicBezTo>
                  <a:cubicBezTo>
                    <a:pt x="184" y="86"/>
                    <a:pt x="192" y="70"/>
                    <a:pt x="192" y="70"/>
                  </a:cubicBezTo>
                  <a:cubicBezTo>
                    <a:pt x="193" y="69"/>
                    <a:pt x="193" y="68"/>
                    <a:pt x="192" y="67"/>
                  </a:cubicBezTo>
                  <a:cubicBezTo>
                    <a:pt x="192" y="66"/>
                    <a:pt x="191" y="66"/>
                    <a:pt x="191" y="65"/>
                  </a:cubicBezTo>
                  <a:cubicBezTo>
                    <a:pt x="189" y="64"/>
                    <a:pt x="187" y="65"/>
                    <a:pt x="186" y="67"/>
                  </a:cubicBezTo>
                  <a:cubicBezTo>
                    <a:pt x="174" y="88"/>
                    <a:pt x="174" y="88"/>
                    <a:pt x="174" y="88"/>
                  </a:cubicBezTo>
                  <a:cubicBezTo>
                    <a:pt x="174" y="88"/>
                    <a:pt x="184" y="109"/>
                    <a:pt x="186" y="114"/>
                  </a:cubicBezTo>
                  <a:cubicBezTo>
                    <a:pt x="184" y="116"/>
                    <a:pt x="171" y="125"/>
                    <a:pt x="162" y="132"/>
                  </a:cubicBezTo>
                  <a:cubicBezTo>
                    <a:pt x="152" y="119"/>
                    <a:pt x="135" y="114"/>
                    <a:pt x="119" y="117"/>
                  </a:cubicBezTo>
                  <a:cubicBezTo>
                    <a:pt x="124" y="107"/>
                    <a:pt x="123" y="95"/>
                    <a:pt x="117" y="84"/>
                  </a:cubicBezTo>
                  <a:cubicBezTo>
                    <a:pt x="113" y="77"/>
                    <a:pt x="107" y="72"/>
                    <a:pt x="100" y="69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94" y="1"/>
                    <a:pt x="93" y="0"/>
                    <a:pt x="91" y="0"/>
                  </a:cubicBezTo>
                  <a:cubicBezTo>
                    <a:pt x="89" y="0"/>
                    <a:pt x="87" y="2"/>
                    <a:pt x="87" y="4"/>
                  </a:cubicBezTo>
                  <a:cubicBezTo>
                    <a:pt x="93" y="67"/>
                    <a:pt x="93" y="67"/>
                    <a:pt x="93" y="67"/>
                  </a:cubicBezTo>
                  <a:cubicBezTo>
                    <a:pt x="86" y="66"/>
                    <a:pt x="80" y="67"/>
                    <a:pt x="74" y="70"/>
                  </a:cubicBezTo>
                  <a:cubicBezTo>
                    <a:pt x="68" y="73"/>
                    <a:pt x="64" y="79"/>
                    <a:pt x="62" y="85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3" y="72"/>
                    <a:pt x="1" y="74"/>
                    <a:pt x="1" y="75"/>
                  </a:cubicBezTo>
                  <a:cubicBezTo>
                    <a:pt x="0" y="77"/>
                    <a:pt x="2" y="79"/>
                    <a:pt x="4" y="80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9" y="100"/>
                    <a:pt x="61" y="107"/>
                    <a:pt x="65" y="115"/>
                  </a:cubicBezTo>
                  <a:cubicBezTo>
                    <a:pt x="71" y="125"/>
                    <a:pt x="81" y="132"/>
                    <a:pt x="92" y="132"/>
                  </a:cubicBezTo>
                  <a:cubicBezTo>
                    <a:pt x="83" y="143"/>
                    <a:pt x="79" y="157"/>
                    <a:pt x="82" y="170"/>
                  </a:cubicBezTo>
                  <a:cubicBezTo>
                    <a:pt x="72" y="174"/>
                    <a:pt x="55" y="181"/>
                    <a:pt x="53" y="182"/>
                  </a:cubicBezTo>
                  <a:cubicBezTo>
                    <a:pt x="50" y="180"/>
                    <a:pt x="34" y="168"/>
                    <a:pt x="34" y="168"/>
                  </a:cubicBezTo>
                  <a:cubicBezTo>
                    <a:pt x="5" y="176"/>
                    <a:pt x="5" y="176"/>
                    <a:pt x="5" y="176"/>
                  </a:cubicBezTo>
                  <a:cubicBezTo>
                    <a:pt x="3" y="176"/>
                    <a:pt x="2" y="178"/>
                    <a:pt x="2" y="180"/>
                  </a:cubicBezTo>
                  <a:cubicBezTo>
                    <a:pt x="2" y="181"/>
                    <a:pt x="2" y="181"/>
                    <a:pt x="2" y="181"/>
                  </a:cubicBezTo>
                  <a:cubicBezTo>
                    <a:pt x="3" y="182"/>
                    <a:pt x="5" y="183"/>
                    <a:pt x="6" y="183"/>
                  </a:cubicBezTo>
                  <a:cubicBezTo>
                    <a:pt x="6" y="183"/>
                    <a:pt x="29" y="177"/>
                    <a:pt x="32" y="176"/>
                  </a:cubicBezTo>
                  <a:cubicBezTo>
                    <a:pt x="35" y="178"/>
                    <a:pt x="52" y="190"/>
                    <a:pt x="52" y="190"/>
                  </a:cubicBezTo>
                  <a:cubicBezTo>
                    <a:pt x="84" y="177"/>
                    <a:pt x="84" y="177"/>
                    <a:pt x="84" y="177"/>
                  </a:cubicBezTo>
                  <a:cubicBezTo>
                    <a:pt x="85" y="179"/>
                    <a:pt x="85" y="181"/>
                    <a:pt x="87" y="183"/>
                  </a:cubicBezTo>
                  <a:cubicBezTo>
                    <a:pt x="94" y="197"/>
                    <a:pt x="109" y="204"/>
                    <a:pt x="124" y="204"/>
                  </a:cubicBezTo>
                  <a:cubicBezTo>
                    <a:pt x="123" y="209"/>
                    <a:pt x="122" y="214"/>
                    <a:pt x="123" y="220"/>
                  </a:cubicBezTo>
                  <a:cubicBezTo>
                    <a:pt x="86" y="243"/>
                    <a:pt x="86" y="243"/>
                    <a:pt x="86" y="243"/>
                  </a:cubicBezTo>
                  <a:cubicBezTo>
                    <a:pt x="70" y="287"/>
                    <a:pt x="70" y="287"/>
                    <a:pt x="70" y="287"/>
                  </a:cubicBezTo>
                  <a:cubicBezTo>
                    <a:pt x="69" y="289"/>
                    <a:pt x="70" y="291"/>
                    <a:pt x="72" y="292"/>
                  </a:cubicBezTo>
                  <a:cubicBezTo>
                    <a:pt x="74" y="293"/>
                    <a:pt x="76" y="292"/>
                    <a:pt x="77" y="290"/>
                  </a:cubicBezTo>
                  <a:cubicBezTo>
                    <a:pt x="77" y="290"/>
                    <a:pt x="91" y="250"/>
                    <a:pt x="92" y="248"/>
                  </a:cubicBezTo>
                  <a:cubicBezTo>
                    <a:pt x="93" y="247"/>
                    <a:pt x="112" y="235"/>
                    <a:pt x="124" y="228"/>
                  </a:cubicBezTo>
                  <a:cubicBezTo>
                    <a:pt x="126" y="239"/>
                    <a:pt x="130" y="250"/>
                    <a:pt x="136" y="260"/>
                  </a:cubicBezTo>
                  <a:cubicBezTo>
                    <a:pt x="137" y="263"/>
                    <a:pt x="139" y="265"/>
                    <a:pt x="140" y="268"/>
                  </a:cubicBezTo>
                  <a:cubicBezTo>
                    <a:pt x="120" y="302"/>
                    <a:pt x="120" y="302"/>
                    <a:pt x="120" y="302"/>
                  </a:cubicBezTo>
                  <a:cubicBezTo>
                    <a:pt x="137" y="355"/>
                    <a:pt x="137" y="355"/>
                    <a:pt x="137" y="355"/>
                  </a:cubicBezTo>
                  <a:cubicBezTo>
                    <a:pt x="137" y="357"/>
                    <a:pt x="139" y="358"/>
                    <a:pt x="141" y="357"/>
                  </a:cubicBezTo>
                  <a:cubicBezTo>
                    <a:pt x="143" y="356"/>
                    <a:pt x="144" y="354"/>
                    <a:pt x="144" y="352"/>
                  </a:cubicBezTo>
                  <a:cubicBezTo>
                    <a:pt x="144" y="352"/>
                    <a:pt x="129" y="306"/>
                    <a:pt x="128" y="303"/>
                  </a:cubicBezTo>
                  <a:cubicBezTo>
                    <a:pt x="129" y="301"/>
                    <a:pt x="139" y="284"/>
                    <a:pt x="145" y="274"/>
                  </a:cubicBezTo>
                  <a:cubicBezTo>
                    <a:pt x="164" y="297"/>
                    <a:pt x="189" y="307"/>
                    <a:pt x="206" y="298"/>
                  </a:cubicBezTo>
                  <a:cubicBezTo>
                    <a:pt x="222" y="288"/>
                    <a:pt x="226" y="262"/>
                    <a:pt x="216" y="235"/>
                  </a:cubicBezTo>
                  <a:cubicBezTo>
                    <a:pt x="226" y="231"/>
                    <a:pt x="241" y="224"/>
                    <a:pt x="244" y="223"/>
                  </a:cubicBezTo>
                  <a:cubicBezTo>
                    <a:pt x="247" y="226"/>
                    <a:pt x="296" y="267"/>
                    <a:pt x="296" y="267"/>
                  </a:cubicBezTo>
                  <a:cubicBezTo>
                    <a:pt x="297" y="268"/>
                    <a:pt x="300" y="268"/>
                    <a:pt x="301" y="267"/>
                  </a:cubicBezTo>
                  <a:cubicBezTo>
                    <a:pt x="302" y="265"/>
                    <a:pt x="302" y="263"/>
                    <a:pt x="300" y="262"/>
                  </a:cubicBezTo>
                  <a:close/>
                </a:path>
              </a:pathLst>
            </a:custGeom>
            <a:solidFill>
              <a:srgbClr val="010101"/>
            </a:solidFill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65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2080973" y="1143000"/>
            <a:ext cx="5058254" cy="3302008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b" anchorCtr="0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zh-TW" alt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59269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5"/>
          <p:cNvSpPr>
            <a:spLocks noGrp="1" noChangeAspect="1"/>
          </p:cNvSpPr>
          <p:nvPr>
            <p:ph type="pic" sz="quarter" idx="21"/>
          </p:nvPr>
        </p:nvSpPr>
        <p:spPr>
          <a:xfrm>
            <a:off x="838200" y="838200"/>
            <a:ext cx="2286000" cy="3276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zh-TW" alt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lang="en-US" dirty="0"/>
          </a:p>
        </p:txBody>
      </p:sp>
      <p:sp>
        <p:nvSpPr>
          <p:cNvPr id="16" name="Picture Placeholder 15"/>
          <p:cNvSpPr>
            <a:spLocks noGrp="1" noChangeAspect="1"/>
          </p:cNvSpPr>
          <p:nvPr>
            <p:ph type="pic" sz="quarter" idx="22"/>
          </p:nvPr>
        </p:nvSpPr>
        <p:spPr>
          <a:xfrm>
            <a:off x="3486150" y="838200"/>
            <a:ext cx="2286000" cy="3276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zh-TW" alt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lang="en-US" dirty="0"/>
          </a:p>
        </p:txBody>
      </p:sp>
      <p:sp>
        <p:nvSpPr>
          <p:cNvPr id="17" name="Text Placeholder 18"/>
          <p:cNvSpPr>
            <a:spLocks noGrp="1"/>
          </p:cNvSpPr>
          <p:nvPr>
            <p:ph type="body" sz="quarter" idx="23" hasCustomPrompt="1"/>
          </p:nvPr>
        </p:nvSpPr>
        <p:spPr>
          <a:xfrm>
            <a:off x="838200" y="4267200"/>
            <a:ext cx="2286000" cy="609600"/>
          </a:xfrm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按一下以新增標題</a:t>
            </a:r>
            <a:endParaRPr lang="en-US" dirty="0" smtClean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24" hasCustomPrompt="1"/>
          </p:nvPr>
        </p:nvSpPr>
        <p:spPr>
          <a:xfrm>
            <a:off x="3486150" y="4267200"/>
            <a:ext cx="2286000" cy="609600"/>
          </a:xfrm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按一下以新增標題</a:t>
            </a:r>
            <a:endParaRPr lang="en-US" dirty="0" smtClean="0"/>
          </a:p>
        </p:txBody>
      </p:sp>
      <p:sp>
        <p:nvSpPr>
          <p:cNvPr id="19" name="Picture Placeholder 15"/>
          <p:cNvSpPr>
            <a:spLocks noGrp="1" noChangeAspect="1"/>
          </p:cNvSpPr>
          <p:nvPr>
            <p:ph type="pic" sz="quarter" idx="25"/>
          </p:nvPr>
        </p:nvSpPr>
        <p:spPr>
          <a:xfrm>
            <a:off x="6096000" y="838200"/>
            <a:ext cx="2286000" cy="3276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zh-TW" alt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lang="en-US" dirty="0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26" hasCustomPrompt="1"/>
          </p:nvPr>
        </p:nvSpPr>
        <p:spPr>
          <a:xfrm>
            <a:off x="6096000" y="4267200"/>
            <a:ext cx="2286000" cy="609600"/>
          </a:xfrm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按一下以新增標題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7952412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-Up 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/>
          <p:cNvSpPr>
            <a:spLocks noGrp="1" noChangeAspect="1"/>
          </p:cNvSpPr>
          <p:nvPr>
            <p:ph type="pic" sz="quarter" idx="21"/>
          </p:nvPr>
        </p:nvSpPr>
        <p:spPr>
          <a:xfrm>
            <a:off x="914400" y="685800"/>
            <a:ext cx="18288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zh-TW" alt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lang="en-US" dirty="0"/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3276600"/>
            <a:ext cx="7391400" cy="2514600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按一下以新增標題</a:t>
            </a:r>
            <a:endParaRPr lang="en-US" dirty="0" smtClean="0"/>
          </a:p>
        </p:txBody>
      </p:sp>
      <p:sp>
        <p:nvSpPr>
          <p:cNvPr id="13" name="Picture Placeholder 15"/>
          <p:cNvSpPr>
            <a:spLocks noGrp="1" noChangeAspect="1"/>
          </p:cNvSpPr>
          <p:nvPr>
            <p:ph type="pic" sz="quarter" idx="36"/>
          </p:nvPr>
        </p:nvSpPr>
        <p:spPr>
          <a:xfrm>
            <a:off x="2819400" y="685800"/>
            <a:ext cx="1752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zh-TW" alt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lang="en-US" dirty="0"/>
          </a:p>
        </p:txBody>
      </p:sp>
      <p:sp>
        <p:nvSpPr>
          <p:cNvPr id="14" name="Picture Placeholder 15"/>
          <p:cNvSpPr>
            <a:spLocks noGrp="1" noChangeAspect="1"/>
          </p:cNvSpPr>
          <p:nvPr>
            <p:ph type="pic" sz="quarter" idx="37"/>
          </p:nvPr>
        </p:nvSpPr>
        <p:spPr>
          <a:xfrm>
            <a:off x="4648200" y="685800"/>
            <a:ext cx="18288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zh-TW" alt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lang="en-US" dirty="0"/>
          </a:p>
        </p:txBody>
      </p:sp>
      <p:sp>
        <p:nvSpPr>
          <p:cNvPr id="16" name="Picture Placeholder 15"/>
          <p:cNvSpPr>
            <a:spLocks noGrp="1" noChangeAspect="1"/>
          </p:cNvSpPr>
          <p:nvPr>
            <p:ph type="pic" sz="quarter" idx="38"/>
          </p:nvPr>
        </p:nvSpPr>
        <p:spPr>
          <a:xfrm>
            <a:off x="6553200" y="685800"/>
            <a:ext cx="1752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zh-TW" alt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87156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gingham.jp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26786"/>
          <a:stretch>
            <a:fillRect/>
          </a:stretch>
        </p:blipFill>
        <p:spPr>
          <a:xfrm>
            <a:off x="320851" y="304800"/>
            <a:ext cx="8531352" cy="6246090"/>
          </a:xfrm>
          <a:prstGeom prst="roundRect">
            <a:avLst>
              <a:gd name="adj" fmla="val 10212"/>
            </a:avLst>
          </a:prstGeom>
        </p:spPr>
      </p:pic>
      <p:sp>
        <p:nvSpPr>
          <p:cNvPr id="25" name="Rounded Rectangle 24"/>
          <p:cNvSpPr/>
          <p:nvPr userDrawn="1"/>
        </p:nvSpPr>
        <p:spPr>
          <a:xfrm>
            <a:off x="319327" y="304800"/>
            <a:ext cx="8534400" cy="561975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 userDrawn="1"/>
        </p:nvSpPr>
        <p:spPr>
          <a:xfrm>
            <a:off x="586027" y="533400"/>
            <a:ext cx="8001000" cy="4999074"/>
          </a:xfrm>
          <a:prstGeom prst="roundRect">
            <a:avLst>
              <a:gd name="adj" fmla="val 8459"/>
            </a:avLst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ine 534"/>
          <p:cNvSpPr>
            <a:spLocks noChangeShapeType="1"/>
          </p:cNvSpPr>
          <p:nvPr userDrawn="1"/>
        </p:nvSpPr>
        <p:spPr bwMode="auto">
          <a:xfrm>
            <a:off x="243127" y="5924550"/>
            <a:ext cx="8686800" cy="0"/>
          </a:xfrm>
          <a:prstGeom prst="line">
            <a:avLst/>
          </a:prstGeom>
          <a:noFill/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85800" y="5334000"/>
            <a:ext cx="7848599" cy="381000"/>
          </a:xfrm>
          <a:noFill/>
        </p:spPr>
        <p:txBody>
          <a:bodyPr vert="horz" anchor="ctr"/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zh-TW" altLang="en-US" dirty="0" smtClean="0"/>
              <a:t>按一下以新增副標題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685800" y="4038600"/>
            <a:ext cx="7848599" cy="1295400"/>
          </a:xfrm>
          <a:noFill/>
        </p:spPr>
        <p:txBody>
          <a:bodyPr vert="horz" anchor="b" anchorCtr="0"/>
          <a:lstStyle>
            <a:lvl1pPr marL="0" indent="0" algn="ctr">
              <a:buFontTx/>
              <a:buNone/>
              <a:defRPr sz="320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zh-TW" altLang="en-US" dirty="0" smtClean="0"/>
              <a:t>按一下以新增區段標題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gingham.jp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26786"/>
          <a:stretch>
            <a:fillRect/>
          </a:stretch>
        </p:blipFill>
        <p:spPr>
          <a:xfrm>
            <a:off x="320851" y="304800"/>
            <a:ext cx="8531352" cy="6246090"/>
          </a:xfrm>
          <a:prstGeom prst="roundRect">
            <a:avLst>
              <a:gd name="adj" fmla="val 10212"/>
            </a:avLst>
          </a:prstGeom>
        </p:spPr>
      </p:pic>
      <p:sp>
        <p:nvSpPr>
          <p:cNvPr id="20" name="Rounded Rectangle 19"/>
          <p:cNvSpPr/>
          <p:nvPr userDrawn="1"/>
        </p:nvSpPr>
        <p:spPr>
          <a:xfrm>
            <a:off x="319327" y="304800"/>
            <a:ext cx="8534400" cy="5562600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3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 userDrawn="1"/>
        </p:nvSpPr>
        <p:spPr>
          <a:xfrm>
            <a:off x="319327" y="304800"/>
            <a:ext cx="8534400" cy="561975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 userDrawn="1"/>
        </p:nvSpPr>
        <p:spPr>
          <a:xfrm>
            <a:off x="586027" y="533400"/>
            <a:ext cx="8001000" cy="4999074"/>
          </a:xfrm>
          <a:prstGeom prst="roundRect">
            <a:avLst>
              <a:gd name="adj" fmla="val 8459"/>
            </a:avLst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152754" y="4537508"/>
            <a:ext cx="8915046" cy="1406092"/>
            <a:chOff x="311150" y="5299075"/>
            <a:chExt cx="6743700" cy="1063625"/>
          </a:xfrm>
          <a:solidFill>
            <a:schemeClr val="accent2"/>
          </a:solidFill>
        </p:grpSpPr>
        <p:sp>
          <p:nvSpPr>
            <p:cNvPr id="24" name="Freeform 3"/>
            <p:cNvSpPr>
              <a:spLocks/>
            </p:cNvSpPr>
            <p:nvPr/>
          </p:nvSpPr>
          <p:spPr bwMode="auto">
            <a:xfrm>
              <a:off x="4488870" y="5724216"/>
              <a:ext cx="317812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2" y="651"/>
                </a:cxn>
                <a:cxn ang="0">
                  <a:pos x="54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8" y="174"/>
                    <a:pt x="0" y="432"/>
                    <a:pt x="32" y="651"/>
                  </a:cubicBezTo>
                  <a:cubicBezTo>
                    <a:pt x="31" y="645"/>
                    <a:pt x="55" y="635"/>
                    <a:pt x="54" y="629"/>
                  </a:cubicBezTo>
                  <a:cubicBezTo>
                    <a:pt x="23" y="417"/>
                    <a:pt x="47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"/>
            <p:cNvSpPr>
              <a:spLocks/>
            </p:cNvSpPr>
            <p:nvPr/>
          </p:nvSpPr>
          <p:spPr bwMode="auto">
            <a:xfrm>
              <a:off x="4374583" y="5589850"/>
              <a:ext cx="142467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4" y="788"/>
                </a:cxn>
                <a:cxn ang="0">
                  <a:pos x="24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1" h="788">
                  <a:moveTo>
                    <a:pt x="81" y="29"/>
                  </a:moveTo>
                  <a:cubicBezTo>
                    <a:pt x="12" y="212"/>
                    <a:pt x="0" y="523"/>
                    <a:pt x="14" y="788"/>
                  </a:cubicBezTo>
                  <a:cubicBezTo>
                    <a:pt x="14" y="781"/>
                    <a:pt x="24" y="769"/>
                    <a:pt x="24" y="762"/>
                  </a:cubicBezTo>
                  <a:cubicBezTo>
                    <a:pt x="10" y="505"/>
                    <a:pt x="21" y="189"/>
                    <a:pt x="88" y="10"/>
                  </a:cubicBezTo>
                  <a:cubicBezTo>
                    <a:pt x="91" y="0"/>
                    <a:pt x="82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5"/>
            <p:cNvSpPr>
              <a:spLocks/>
            </p:cNvSpPr>
            <p:nvPr/>
          </p:nvSpPr>
          <p:spPr bwMode="auto">
            <a:xfrm>
              <a:off x="3657548" y="5724216"/>
              <a:ext cx="317812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1" y="651"/>
                </a:cxn>
                <a:cxn ang="0">
                  <a:pos x="53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7" y="174"/>
                    <a:pt x="0" y="432"/>
                    <a:pt x="31" y="651"/>
                  </a:cubicBezTo>
                  <a:cubicBezTo>
                    <a:pt x="30" y="645"/>
                    <a:pt x="54" y="635"/>
                    <a:pt x="53" y="629"/>
                  </a:cubicBezTo>
                  <a:cubicBezTo>
                    <a:pt x="23" y="417"/>
                    <a:pt x="46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4789460" y="5589850"/>
              <a:ext cx="144034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5" y="788"/>
                </a:cxn>
                <a:cxn ang="0">
                  <a:pos x="25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2" h="788">
                  <a:moveTo>
                    <a:pt x="81" y="29"/>
                  </a:moveTo>
                  <a:cubicBezTo>
                    <a:pt x="13" y="212"/>
                    <a:pt x="0" y="523"/>
                    <a:pt x="15" y="788"/>
                  </a:cubicBezTo>
                  <a:cubicBezTo>
                    <a:pt x="14" y="781"/>
                    <a:pt x="25" y="769"/>
                    <a:pt x="25" y="762"/>
                  </a:cubicBezTo>
                  <a:cubicBezTo>
                    <a:pt x="11" y="505"/>
                    <a:pt x="22" y="189"/>
                    <a:pt x="88" y="10"/>
                  </a:cubicBezTo>
                  <a:cubicBezTo>
                    <a:pt x="92" y="0"/>
                    <a:pt x="83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5155805" y="5673215"/>
              <a:ext cx="219181" cy="689485"/>
            </a:xfrm>
            <a:custGeom>
              <a:avLst/>
              <a:gdLst/>
              <a:ahLst/>
              <a:cxnLst>
                <a:cxn ang="0">
                  <a:pos x="120" y="29"/>
                </a:cxn>
                <a:cxn ang="0">
                  <a:pos x="72" y="703"/>
                </a:cxn>
                <a:cxn ang="0">
                  <a:pos x="90" y="676"/>
                </a:cxn>
                <a:cxn ang="0">
                  <a:pos x="133" y="10"/>
                </a:cxn>
                <a:cxn ang="0">
                  <a:pos x="120" y="29"/>
                </a:cxn>
              </a:cxnLst>
              <a:rect l="0" t="0" r="r" b="b"/>
              <a:pathLst>
                <a:path w="140" h="703">
                  <a:moveTo>
                    <a:pt x="120" y="29"/>
                  </a:moveTo>
                  <a:cubicBezTo>
                    <a:pt x="0" y="216"/>
                    <a:pt x="11" y="485"/>
                    <a:pt x="72" y="703"/>
                  </a:cubicBezTo>
                  <a:cubicBezTo>
                    <a:pt x="71" y="697"/>
                    <a:pt x="92" y="682"/>
                    <a:pt x="90" y="676"/>
                  </a:cubicBezTo>
                  <a:cubicBezTo>
                    <a:pt x="31" y="465"/>
                    <a:pt x="16" y="193"/>
                    <a:pt x="133" y="10"/>
                  </a:cubicBezTo>
                  <a:cubicBezTo>
                    <a:pt x="140" y="0"/>
                    <a:pt x="123" y="26"/>
                    <a:pt x="12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8"/>
            <p:cNvSpPr>
              <a:spLocks/>
            </p:cNvSpPr>
            <p:nvPr/>
          </p:nvSpPr>
          <p:spPr bwMode="auto">
            <a:xfrm>
              <a:off x="3500991" y="5487849"/>
              <a:ext cx="252058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7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3" y="571"/>
                    <a:pt x="124" y="214"/>
                    <a:pt x="7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9"/>
            <p:cNvSpPr>
              <a:spLocks/>
            </p:cNvSpPr>
            <p:nvPr/>
          </p:nvSpPr>
          <p:spPr bwMode="auto">
            <a:xfrm>
              <a:off x="3917434" y="5487849"/>
              <a:ext cx="252058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6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2" y="571"/>
                    <a:pt x="124" y="214"/>
                    <a:pt x="6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0"/>
            <p:cNvSpPr>
              <a:spLocks/>
            </p:cNvSpPr>
            <p:nvPr/>
          </p:nvSpPr>
          <p:spPr bwMode="auto">
            <a:xfrm>
              <a:off x="4189844" y="5305425"/>
              <a:ext cx="112722" cy="1057275"/>
            </a:xfrm>
            <a:custGeom>
              <a:avLst/>
              <a:gdLst/>
              <a:ahLst/>
              <a:cxnLst>
                <a:cxn ang="0">
                  <a:pos x="9" y="38"/>
                </a:cxn>
                <a:cxn ang="0">
                  <a:pos x="61" y="1078"/>
                </a:cxn>
                <a:cxn ang="0">
                  <a:pos x="53" y="1042"/>
                </a:cxn>
                <a:cxn ang="0">
                  <a:pos x="3" y="13"/>
                </a:cxn>
                <a:cxn ang="0">
                  <a:pos x="9" y="38"/>
                </a:cxn>
              </a:cxnLst>
              <a:rect l="0" t="0" r="r" b="b"/>
              <a:pathLst>
                <a:path w="72" h="1078">
                  <a:moveTo>
                    <a:pt x="9" y="38"/>
                  </a:moveTo>
                  <a:cubicBezTo>
                    <a:pt x="63" y="289"/>
                    <a:pt x="72" y="715"/>
                    <a:pt x="61" y="1078"/>
                  </a:cubicBezTo>
                  <a:cubicBezTo>
                    <a:pt x="61" y="1069"/>
                    <a:pt x="53" y="1052"/>
                    <a:pt x="53" y="1042"/>
                  </a:cubicBezTo>
                  <a:cubicBezTo>
                    <a:pt x="64" y="690"/>
                    <a:pt x="56" y="258"/>
                    <a:pt x="3" y="13"/>
                  </a:cubicBezTo>
                  <a:cubicBezTo>
                    <a:pt x="0" y="0"/>
                    <a:pt x="8" y="34"/>
                    <a:pt x="9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1"/>
            <p:cNvSpPr>
              <a:spLocks/>
            </p:cNvSpPr>
            <p:nvPr/>
          </p:nvSpPr>
          <p:spPr bwMode="auto">
            <a:xfrm>
              <a:off x="3338171" y="5418214"/>
              <a:ext cx="172213" cy="944486"/>
            </a:xfrm>
            <a:custGeom>
              <a:avLst/>
              <a:gdLst/>
              <a:ahLst/>
              <a:cxnLst>
                <a:cxn ang="0">
                  <a:pos x="15" y="40"/>
                </a:cxn>
                <a:cxn ang="0">
                  <a:pos x="53" y="963"/>
                </a:cxn>
                <a:cxn ang="0">
                  <a:pos x="39" y="926"/>
                </a:cxn>
                <a:cxn ang="0">
                  <a:pos x="5" y="14"/>
                </a:cxn>
                <a:cxn ang="0">
                  <a:pos x="15" y="40"/>
                </a:cxn>
              </a:cxnLst>
              <a:rect l="0" t="0" r="r" b="b"/>
              <a:pathLst>
                <a:path w="110" h="963">
                  <a:moveTo>
                    <a:pt x="15" y="40"/>
                  </a:moveTo>
                  <a:cubicBezTo>
                    <a:pt x="110" y="297"/>
                    <a:pt x="101" y="665"/>
                    <a:pt x="53" y="963"/>
                  </a:cubicBezTo>
                  <a:cubicBezTo>
                    <a:pt x="54" y="955"/>
                    <a:pt x="38" y="934"/>
                    <a:pt x="39" y="926"/>
                  </a:cubicBezTo>
                  <a:cubicBezTo>
                    <a:pt x="86" y="638"/>
                    <a:pt x="98" y="265"/>
                    <a:pt x="5" y="14"/>
                  </a:cubicBezTo>
                  <a:cubicBezTo>
                    <a:pt x="0" y="0"/>
                    <a:pt x="14" y="36"/>
                    <a:pt x="1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6189086" y="5609465"/>
              <a:ext cx="250492" cy="753235"/>
            </a:xfrm>
            <a:custGeom>
              <a:avLst/>
              <a:gdLst/>
              <a:ahLst/>
              <a:cxnLst>
                <a:cxn ang="0">
                  <a:pos x="141" y="28"/>
                </a:cxn>
                <a:cxn ang="0">
                  <a:pos x="25" y="768"/>
                </a:cxn>
                <a:cxn ang="0">
                  <a:pos x="42" y="742"/>
                </a:cxn>
                <a:cxn ang="0">
                  <a:pos x="154" y="10"/>
                </a:cxn>
                <a:cxn ang="0">
                  <a:pos x="141" y="28"/>
                </a:cxn>
              </a:cxnLst>
              <a:rect l="0" t="0" r="r" b="b"/>
              <a:pathLst>
                <a:path w="160" h="768">
                  <a:moveTo>
                    <a:pt x="141" y="28"/>
                  </a:moveTo>
                  <a:cubicBezTo>
                    <a:pt x="22" y="206"/>
                    <a:pt x="0" y="509"/>
                    <a:pt x="25" y="768"/>
                  </a:cubicBezTo>
                  <a:cubicBezTo>
                    <a:pt x="24" y="761"/>
                    <a:pt x="43" y="749"/>
                    <a:pt x="42" y="742"/>
                  </a:cubicBezTo>
                  <a:cubicBezTo>
                    <a:pt x="18" y="492"/>
                    <a:pt x="37" y="184"/>
                    <a:pt x="154" y="10"/>
                  </a:cubicBezTo>
                  <a:cubicBezTo>
                    <a:pt x="160" y="0"/>
                    <a:pt x="144" y="25"/>
                    <a:pt x="141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3"/>
            <p:cNvSpPr>
              <a:spLocks/>
            </p:cNvSpPr>
            <p:nvPr/>
          </p:nvSpPr>
          <p:spPr bwMode="auto">
            <a:xfrm>
              <a:off x="6646234" y="5673215"/>
              <a:ext cx="159689" cy="689485"/>
            </a:xfrm>
            <a:custGeom>
              <a:avLst/>
              <a:gdLst/>
              <a:ahLst/>
              <a:cxnLst>
                <a:cxn ang="0">
                  <a:pos x="88" y="29"/>
                </a:cxn>
                <a:cxn ang="0">
                  <a:pos x="53" y="703"/>
                </a:cxn>
                <a:cxn ang="0">
                  <a:pos x="66" y="676"/>
                </a:cxn>
                <a:cxn ang="0">
                  <a:pos x="97" y="10"/>
                </a:cxn>
                <a:cxn ang="0">
                  <a:pos x="88" y="29"/>
                </a:cxn>
              </a:cxnLst>
              <a:rect l="0" t="0" r="r" b="b"/>
              <a:pathLst>
                <a:path w="102" h="703">
                  <a:moveTo>
                    <a:pt x="88" y="29"/>
                  </a:moveTo>
                  <a:cubicBezTo>
                    <a:pt x="0" y="216"/>
                    <a:pt x="8" y="485"/>
                    <a:pt x="53" y="703"/>
                  </a:cubicBezTo>
                  <a:cubicBezTo>
                    <a:pt x="52" y="697"/>
                    <a:pt x="67" y="682"/>
                    <a:pt x="66" y="676"/>
                  </a:cubicBezTo>
                  <a:cubicBezTo>
                    <a:pt x="23" y="465"/>
                    <a:pt x="11" y="193"/>
                    <a:pt x="97" y="10"/>
                  </a:cubicBezTo>
                  <a:cubicBezTo>
                    <a:pt x="102" y="0"/>
                    <a:pt x="89" y="26"/>
                    <a:pt x="8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4"/>
            <p:cNvSpPr>
              <a:spLocks/>
            </p:cNvSpPr>
            <p:nvPr/>
          </p:nvSpPr>
          <p:spPr bwMode="auto">
            <a:xfrm>
              <a:off x="6823144" y="5724216"/>
              <a:ext cx="231706" cy="638484"/>
            </a:xfrm>
            <a:custGeom>
              <a:avLst/>
              <a:gdLst/>
              <a:ahLst/>
              <a:cxnLst>
                <a:cxn ang="0">
                  <a:pos x="131" y="23"/>
                </a:cxn>
                <a:cxn ang="0">
                  <a:pos x="23" y="651"/>
                </a:cxn>
                <a:cxn ang="0">
                  <a:pos x="39" y="629"/>
                </a:cxn>
                <a:cxn ang="0">
                  <a:pos x="142" y="8"/>
                </a:cxn>
                <a:cxn ang="0">
                  <a:pos x="131" y="23"/>
                </a:cxn>
              </a:cxnLst>
              <a:rect l="0" t="0" r="r" b="b"/>
              <a:pathLst>
                <a:path w="148" h="651">
                  <a:moveTo>
                    <a:pt x="131" y="23"/>
                  </a:moveTo>
                  <a:cubicBezTo>
                    <a:pt x="20" y="174"/>
                    <a:pt x="0" y="432"/>
                    <a:pt x="23" y="651"/>
                  </a:cubicBezTo>
                  <a:cubicBezTo>
                    <a:pt x="22" y="645"/>
                    <a:pt x="40" y="635"/>
                    <a:pt x="39" y="629"/>
                  </a:cubicBezTo>
                  <a:cubicBezTo>
                    <a:pt x="17" y="417"/>
                    <a:pt x="34" y="156"/>
                    <a:pt x="142" y="8"/>
                  </a:cubicBezTo>
                  <a:cubicBezTo>
                    <a:pt x="148" y="0"/>
                    <a:pt x="133" y="20"/>
                    <a:pt x="13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5"/>
            <p:cNvSpPr>
              <a:spLocks/>
            </p:cNvSpPr>
            <p:nvPr/>
          </p:nvSpPr>
          <p:spPr bwMode="auto">
            <a:xfrm>
              <a:off x="5850922" y="5926256"/>
              <a:ext cx="104893" cy="436444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10" y="445"/>
                </a:cxn>
                <a:cxn ang="0">
                  <a:pos x="18" y="430"/>
                </a:cxn>
                <a:cxn ang="0">
                  <a:pos x="64" y="6"/>
                </a:cxn>
                <a:cxn ang="0">
                  <a:pos x="59" y="16"/>
                </a:cxn>
              </a:cxnLst>
              <a:rect l="0" t="0" r="r" b="b"/>
              <a:pathLst>
                <a:path w="67" h="445">
                  <a:moveTo>
                    <a:pt x="59" y="16"/>
                  </a:moveTo>
                  <a:cubicBezTo>
                    <a:pt x="9" y="120"/>
                    <a:pt x="0" y="295"/>
                    <a:pt x="10" y="445"/>
                  </a:cubicBezTo>
                  <a:cubicBezTo>
                    <a:pt x="10" y="441"/>
                    <a:pt x="18" y="434"/>
                    <a:pt x="18" y="430"/>
                  </a:cubicBezTo>
                  <a:cubicBezTo>
                    <a:pt x="8" y="285"/>
                    <a:pt x="15" y="107"/>
                    <a:pt x="64" y="6"/>
                  </a:cubicBezTo>
                  <a:cubicBezTo>
                    <a:pt x="67" y="0"/>
                    <a:pt x="60" y="15"/>
                    <a:pt x="59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6"/>
            <p:cNvSpPr>
              <a:spLocks/>
            </p:cNvSpPr>
            <p:nvPr/>
          </p:nvSpPr>
          <p:spPr bwMode="auto">
            <a:xfrm>
              <a:off x="6062275" y="5564349"/>
              <a:ext cx="125245" cy="798351"/>
            </a:xfrm>
            <a:custGeom>
              <a:avLst/>
              <a:gdLst/>
              <a:ahLst/>
              <a:cxnLst>
                <a:cxn ang="0">
                  <a:pos x="11" y="34"/>
                </a:cxn>
                <a:cxn ang="0">
                  <a:pos x="38" y="814"/>
                </a:cxn>
                <a:cxn ang="0">
                  <a:pos x="28" y="783"/>
                </a:cxn>
                <a:cxn ang="0">
                  <a:pos x="4" y="12"/>
                </a:cxn>
                <a:cxn ang="0">
                  <a:pos x="11" y="34"/>
                </a:cxn>
              </a:cxnLst>
              <a:rect l="0" t="0" r="r" b="b"/>
              <a:pathLst>
                <a:path w="80" h="814">
                  <a:moveTo>
                    <a:pt x="11" y="34"/>
                  </a:moveTo>
                  <a:cubicBezTo>
                    <a:pt x="80" y="251"/>
                    <a:pt x="73" y="562"/>
                    <a:pt x="38" y="814"/>
                  </a:cubicBezTo>
                  <a:cubicBezTo>
                    <a:pt x="39" y="808"/>
                    <a:pt x="27" y="789"/>
                    <a:pt x="28" y="783"/>
                  </a:cubicBezTo>
                  <a:cubicBezTo>
                    <a:pt x="62" y="539"/>
                    <a:pt x="71" y="224"/>
                    <a:pt x="4" y="12"/>
                  </a:cubicBezTo>
                  <a:cubicBezTo>
                    <a:pt x="0" y="0"/>
                    <a:pt x="10" y="30"/>
                    <a:pt x="11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7"/>
            <p:cNvSpPr>
              <a:spLocks/>
            </p:cNvSpPr>
            <p:nvPr/>
          </p:nvSpPr>
          <p:spPr bwMode="auto">
            <a:xfrm>
              <a:off x="5650528" y="5589850"/>
              <a:ext cx="104893" cy="772850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56" y="788"/>
                </a:cxn>
                <a:cxn ang="0">
                  <a:pos x="49" y="762"/>
                </a:cxn>
                <a:cxn ang="0">
                  <a:pos x="2" y="10"/>
                </a:cxn>
                <a:cxn ang="0">
                  <a:pos x="8" y="29"/>
                </a:cxn>
              </a:cxnLst>
              <a:rect l="0" t="0" r="r" b="b"/>
              <a:pathLst>
                <a:path w="67" h="788">
                  <a:moveTo>
                    <a:pt x="8" y="29"/>
                  </a:moveTo>
                  <a:cubicBezTo>
                    <a:pt x="57" y="212"/>
                    <a:pt x="67" y="523"/>
                    <a:pt x="56" y="788"/>
                  </a:cubicBezTo>
                  <a:cubicBezTo>
                    <a:pt x="56" y="781"/>
                    <a:pt x="49" y="769"/>
                    <a:pt x="49" y="762"/>
                  </a:cubicBezTo>
                  <a:cubicBezTo>
                    <a:pt x="59" y="505"/>
                    <a:pt x="51" y="189"/>
                    <a:pt x="2" y="10"/>
                  </a:cubicBezTo>
                  <a:cubicBezTo>
                    <a:pt x="0" y="0"/>
                    <a:pt x="7" y="26"/>
                    <a:pt x="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8"/>
            <p:cNvSpPr>
              <a:spLocks/>
            </p:cNvSpPr>
            <p:nvPr/>
          </p:nvSpPr>
          <p:spPr bwMode="auto">
            <a:xfrm>
              <a:off x="5008641" y="5673215"/>
              <a:ext cx="158123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4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4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9"/>
            <p:cNvSpPr>
              <a:spLocks/>
            </p:cNvSpPr>
            <p:nvPr/>
          </p:nvSpPr>
          <p:spPr bwMode="auto">
            <a:xfrm>
              <a:off x="6458365" y="5502560"/>
              <a:ext cx="125246" cy="860140"/>
            </a:xfrm>
            <a:custGeom>
              <a:avLst/>
              <a:gdLst/>
              <a:ahLst/>
              <a:cxnLst>
                <a:cxn ang="0">
                  <a:pos x="69" y="37"/>
                </a:cxn>
                <a:cxn ang="0">
                  <a:pos x="41" y="877"/>
                </a:cxn>
                <a:cxn ang="0">
                  <a:pos x="51" y="843"/>
                </a:cxn>
                <a:cxn ang="0">
                  <a:pos x="76" y="13"/>
                </a:cxn>
                <a:cxn ang="0">
                  <a:pos x="69" y="37"/>
                </a:cxn>
              </a:cxnLst>
              <a:rect l="0" t="0" r="r" b="b"/>
              <a:pathLst>
                <a:path w="80" h="877">
                  <a:moveTo>
                    <a:pt x="69" y="37"/>
                  </a:moveTo>
                  <a:cubicBezTo>
                    <a:pt x="0" y="271"/>
                    <a:pt x="6" y="606"/>
                    <a:pt x="41" y="877"/>
                  </a:cubicBezTo>
                  <a:cubicBezTo>
                    <a:pt x="40" y="870"/>
                    <a:pt x="52" y="850"/>
                    <a:pt x="51" y="843"/>
                  </a:cubicBezTo>
                  <a:cubicBezTo>
                    <a:pt x="17" y="581"/>
                    <a:pt x="9" y="242"/>
                    <a:pt x="76" y="13"/>
                  </a:cubicBezTo>
                  <a:cubicBezTo>
                    <a:pt x="80" y="0"/>
                    <a:pt x="70" y="33"/>
                    <a:pt x="69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0"/>
            <p:cNvSpPr>
              <a:spLocks/>
            </p:cNvSpPr>
            <p:nvPr/>
          </p:nvSpPr>
          <p:spPr bwMode="auto">
            <a:xfrm>
              <a:off x="5393773" y="5487849"/>
              <a:ext cx="183172" cy="874851"/>
            </a:xfrm>
            <a:custGeom>
              <a:avLst/>
              <a:gdLst/>
              <a:ahLst/>
              <a:cxnLst>
                <a:cxn ang="0">
                  <a:pos x="103" y="32"/>
                </a:cxn>
                <a:cxn ang="0">
                  <a:pos x="18" y="892"/>
                </a:cxn>
                <a:cxn ang="0">
                  <a:pos x="30" y="862"/>
                </a:cxn>
                <a:cxn ang="0">
                  <a:pos x="112" y="11"/>
                </a:cxn>
                <a:cxn ang="0">
                  <a:pos x="103" y="32"/>
                </a:cxn>
              </a:cxnLst>
              <a:rect l="0" t="0" r="r" b="b"/>
              <a:pathLst>
                <a:path w="117" h="892">
                  <a:moveTo>
                    <a:pt x="103" y="32"/>
                  </a:moveTo>
                  <a:cubicBezTo>
                    <a:pt x="15" y="239"/>
                    <a:pt x="0" y="592"/>
                    <a:pt x="18" y="892"/>
                  </a:cubicBezTo>
                  <a:cubicBezTo>
                    <a:pt x="17" y="884"/>
                    <a:pt x="31" y="870"/>
                    <a:pt x="30" y="862"/>
                  </a:cubicBezTo>
                  <a:cubicBezTo>
                    <a:pt x="13" y="571"/>
                    <a:pt x="26" y="214"/>
                    <a:pt x="112" y="11"/>
                  </a:cubicBezTo>
                  <a:cubicBezTo>
                    <a:pt x="117" y="0"/>
                    <a:pt x="104" y="29"/>
                    <a:pt x="103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1"/>
            <p:cNvSpPr>
              <a:spLocks/>
            </p:cNvSpPr>
            <p:nvPr/>
          </p:nvSpPr>
          <p:spPr bwMode="auto">
            <a:xfrm>
              <a:off x="6196914" y="5927236"/>
              <a:ext cx="344427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4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4" y="441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2"/>
            <p:cNvSpPr>
              <a:spLocks/>
            </p:cNvSpPr>
            <p:nvPr/>
          </p:nvSpPr>
          <p:spPr bwMode="auto">
            <a:xfrm>
              <a:off x="6192217" y="5813467"/>
              <a:ext cx="154992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6" y="521"/>
                    <a:pt x="26" y="516"/>
                  </a:cubicBezTo>
                  <a:cubicBezTo>
                    <a:pt x="11" y="342"/>
                    <a:pt x="22" y="128"/>
                    <a:pt x="95" y="6"/>
                  </a:cubicBezTo>
                  <a:cubicBezTo>
                    <a:pt x="99" y="0"/>
                    <a:pt x="88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3"/>
            <p:cNvSpPr>
              <a:spLocks/>
            </p:cNvSpPr>
            <p:nvPr/>
          </p:nvSpPr>
          <p:spPr bwMode="auto">
            <a:xfrm>
              <a:off x="5883798" y="5862505"/>
              <a:ext cx="23640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4" y="7"/>
                </a:cxn>
                <a:cxn ang="0">
                  <a:pos x="130" y="20"/>
                </a:cxn>
              </a:cxnLst>
              <a:rect l="0" t="0" r="r" b="b"/>
              <a:pathLst>
                <a:path w="151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7" y="473"/>
                    <a:pt x="99" y="462"/>
                    <a:pt x="97" y="459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3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4"/>
            <p:cNvSpPr>
              <a:spLocks/>
            </p:cNvSpPr>
            <p:nvPr/>
          </p:nvSpPr>
          <p:spPr bwMode="auto">
            <a:xfrm>
              <a:off x="5968340" y="5839947"/>
              <a:ext cx="344427" cy="433503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29" y="119"/>
                    <a:pt x="0" y="293"/>
                    <a:pt x="34" y="442"/>
                  </a:cubicBezTo>
                  <a:cubicBezTo>
                    <a:pt x="33" y="438"/>
                    <a:pt x="58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6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5"/>
            <p:cNvSpPr>
              <a:spLocks/>
            </p:cNvSpPr>
            <p:nvPr/>
          </p:nvSpPr>
          <p:spPr bwMode="auto">
            <a:xfrm>
              <a:off x="6256406" y="5837985"/>
              <a:ext cx="154992" cy="524715"/>
            </a:xfrm>
            <a:custGeom>
              <a:avLst/>
              <a:gdLst/>
              <a:ahLst/>
              <a:cxnLst>
                <a:cxn ang="0">
                  <a:pos x="87" y="20"/>
                </a:cxn>
                <a:cxn ang="0">
                  <a:pos x="15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7" y="20"/>
                </a:cxn>
              </a:cxnLst>
              <a:rect l="0" t="0" r="r" b="b"/>
              <a:pathLst>
                <a:path w="99" h="535">
                  <a:moveTo>
                    <a:pt x="87" y="20"/>
                  </a:moveTo>
                  <a:cubicBezTo>
                    <a:pt x="13" y="144"/>
                    <a:pt x="0" y="355"/>
                    <a:pt x="15" y="535"/>
                  </a:cubicBezTo>
                  <a:cubicBezTo>
                    <a:pt x="15" y="530"/>
                    <a:pt x="26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7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6"/>
            <p:cNvSpPr>
              <a:spLocks/>
            </p:cNvSpPr>
            <p:nvPr/>
          </p:nvSpPr>
          <p:spPr bwMode="auto">
            <a:xfrm>
              <a:off x="6276758" y="5890947"/>
              <a:ext cx="234837" cy="467830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3" y="7"/>
                </a:cxn>
                <a:cxn ang="0">
                  <a:pos x="130" y="19"/>
                </a:cxn>
              </a:cxnLst>
              <a:rect l="0" t="0" r="r" b="b"/>
              <a:pathLst>
                <a:path w="150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8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7"/>
            <p:cNvSpPr>
              <a:spLocks/>
            </p:cNvSpPr>
            <p:nvPr/>
          </p:nvSpPr>
          <p:spPr bwMode="auto">
            <a:xfrm>
              <a:off x="5990258" y="5740889"/>
              <a:ext cx="272410" cy="593369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8" y="7"/>
                </a:cxn>
                <a:cxn ang="0">
                  <a:pos x="21" y="21"/>
                </a:cxn>
              </a:cxnLst>
              <a:rect l="0" t="0" r="r" b="b"/>
              <a:pathLst>
                <a:path w="174" h="605">
                  <a:moveTo>
                    <a:pt x="21" y="21"/>
                  </a:moveTo>
                  <a:cubicBezTo>
                    <a:pt x="151" y="162"/>
                    <a:pt x="174" y="401"/>
                    <a:pt x="147" y="605"/>
                  </a:cubicBezTo>
                  <a:cubicBezTo>
                    <a:pt x="148" y="600"/>
                    <a:pt x="128" y="590"/>
                    <a:pt x="128" y="585"/>
                  </a:cubicBezTo>
                  <a:cubicBezTo>
                    <a:pt x="154" y="387"/>
                    <a:pt x="134" y="145"/>
                    <a:pt x="8" y="7"/>
                  </a:cubicBezTo>
                  <a:cubicBezTo>
                    <a:pt x="0" y="0"/>
                    <a:pt x="19" y="19"/>
                    <a:pt x="21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8"/>
            <p:cNvSpPr>
              <a:spLocks/>
            </p:cNvSpPr>
            <p:nvPr/>
          </p:nvSpPr>
          <p:spPr bwMode="auto">
            <a:xfrm>
              <a:off x="6034094" y="5678120"/>
              <a:ext cx="270845" cy="593369"/>
            </a:xfrm>
            <a:custGeom>
              <a:avLst/>
              <a:gdLst/>
              <a:ahLst/>
              <a:cxnLst>
                <a:cxn ang="0">
                  <a:pos x="20" y="22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0" y="22"/>
                </a:cxn>
              </a:cxnLst>
              <a:rect l="0" t="0" r="r" b="b"/>
              <a:pathLst>
                <a:path w="173" h="605">
                  <a:moveTo>
                    <a:pt x="20" y="22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3" y="145"/>
                    <a:pt x="7" y="8"/>
                  </a:cubicBezTo>
                  <a:cubicBezTo>
                    <a:pt x="0" y="0"/>
                    <a:pt x="18" y="19"/>
                    <a:pt x="20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9"/>
            <p:cNvSpPr>
              <a:spLocks/>
            </p:cNvSpPr>
            <p:nvPr/>
          </p:nvSpPr>
          <p:spPr bwMode="auto">
            <a:xfrm>
              <a:off x="6079496" y="5623196"/>
              <a:ext cx="123680" cy="716947"/>
            </a:xfrm>
            <a:custGeom>
              <a:avLst/>
              <a:gdLst/>
              <a:ahLst/>
              <a:cxnLst>
                <a:cxn ang="0">
                  <a:pos x="10" y="26"/>
                </a:cxn>
                <a:cxn ang="0">
                  <a:pos x="67" y="731"/>
                </a:cxn>
                <a:cxn ang="0">
                  <a:pos x="58" y="707"/>
                </a:cxn>
                <a:cxn ang="0">
                  <a:pos x="4" y="9"/>
                </a:cxn>
                <a:cxn ang="0">
                  <a:pos x="10" y="26"/>
                </a:cxn>
              </a:cxnLst>
              <a:rect l="0" t="0" r="r" b="b"/>
              <a:pathLst>
                <a:path w="79" h="731">
                  <a:moveTo>
                    <a:pt x="10" y="26"/>
                  </a:moveTo>
                  <a:cubicBezTo>
                    <a:pt x="68" y="196"/>
                    <a:pt x="79" y="485"/>
                    <a:pt x="67" y="731"/>
                  </a:cubicBezTo>
                  <a:cubicBezTo>
                    <a:pt x="67" y="725"/>
                    <a:pt x="58" y="713"/>
                    <a:pt x="58" y="707"/>
                  </a:cubicBezTo>
                  <a:cubicBezTo>
                    <a:pt x="70" y="468"/>
                    <a:pt x="61" y="175"/>
                    <a:pt x="4" y="9"/>
                  </a:cubicBezTo>
                  <a:cubicBezTo>
                    <a:pt x="0" y="0"/>
                    <a:pt x="9" y="23"/>
                    <a:pt x="10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30"/>
            <p:cNvSpPr>
              <a:spLocks/>
            </p:cNvSpPr>
            <p:nvPr/>
          </p:nvSpPr>
          <p:spPr bwMode="auto">
            <a:xfrm>
              <a:off x="5985561" y="5693812"/>
              <a:ext cx="186304" cy="641426"/>
            </a:xfrm>
            <a:custGeom>
              <a:avLst/>
              <a:gdLst/>
              <a:ahLst/>
              <a:cxnLst>
                <a:cxn ang="0">
                  <a:pos x="17" y="27"/>
                </a:cxn>
                <a:cxn ang="0">
                  <a:pos x="58" y="654"/>
                </a:cxn>
                <a:cxn ang="0">
                  <a:pos x="43" y="629"/>
                </a:cxn>
                <a:cxn ang="0">
                  <a:pos x="6" y="10"/>
                </a:cxn>
                <a:cxn ang="0">
                  <a:pos x="17" y="27"/>
                </a:cxn>
              </a:cxnLst>
              <a:rect l="0" t="0" r="r" b="b"/>
              <a:pathLst>
                <a:path w="119" h="654">
                  <a:moveTo>
                    <a:pt x="17" y="27"/>
                  </a:moveTo>
                  <a:cubicBezTo>
                    <a:pt x="119" y="202"/>
                    <a:pt x="110" y="452"/>
                    <a:pt x="58" y="654"/>
                  </a:cubicBezTo>
                  <a:cubicBezTo>
                    <a:pt x="59" y="649"/>
                    <a:pt x="41" y="634"/>
                    <a:pt x="43" y="629"/>
                  </a:cubicBezTo>
                  <a:cubicBezTo>
                    <a:pt x="93" y="433"/>
                    <a:pt x="106" y="180"/>
                    <a:pt x="6" y="10"/>
                  </a:cubicBezTo>
                  <a:cubicBezTo>
                    <a:pt x="0" y="0"/>
                    <a:pt x="15" y="24"/>
                    <a:pt x="17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31"/>
            <p:cNvSpPr>
              <a:spLocks/>
            </p:cNvSpPr>
            <p:nvPr/>
          </p:nvSpPr>
          <p:spPr bwMode="auto">
            <a:xfrm>
              <a:off x="5764815" y="6012564"/>
              <a:ext cx="154992" cy="296194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7" y="11"/>
                </a:cxn>
              </a:cxnLst>
              <a:rect l="0" t="0" r="r" b="b"/>
              <a:pathLst>
                <a:path w="99" h="302">
                  <a:moveTo>
                    <a:pt x="87" y="11"/>
                  </a:moveTo>
                  <a:cubicBezTo>
                    <a:pt x="13" y="81"/>
                    <a:pt x="0" y="200"/>
                    <a:pt x="15" y="302"/>
                  </a:cubicBezTo>
                  <a:cubicBezTo>
                    <a:pt x="15" y="299"/>
                    <a:pt x="26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32"/>
            <p:cNvSpPr>
              <a:spLocks/>
            </p:cNvSpPr>
            <p:nvPr/>
          </p:nvSpPr>
          <p:spPr bwMode="auto">
            <a:xfrm>
              <a:off x="5785167" y="5781101"/>
              <a:ext cx="186304" cy="541388"/>
            </a:xfrm>
            <a:custGeom>
              <a:avLst/>
              <a:gdLst/>
              <a:ahLst/>
              <a:cxnLst>
                <a:cxn ang="0">
                  <a:pos x="16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6" y="23"/>
                </a:cxn>
              </a:cxnLst>
              <a:rect l="0" t="0" r="r" b="b"/>
              <a:pathLst>
                <a:path w="119" h="552">
                  <a:moveTo>
                    <a:pt x="16" y="23"/>
                  </a:moveTo>
                  <a:cubicBezTo>
                    <a:pt x="119" y="170"/>
                    <a:pt x="108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6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3"/>
            <p:cNvSpPr>
              <a:spLocks/>
            </p:cNvSpPr>
            <p:nvPr/>
          </p:nvSpPr>
          <p:spPr bwMode="auto">
            <a:xfrm>
              <a:off x="5540937" y="5708524"/>
              <a:ext cx="223878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6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8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6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34"/>
            <p:cNvSpPr>
              <a:spLocks/>
            </p:cNvSpPr>
            <p:nvPr/>
          </p:nvSpPr>
          <p:spPr bwMode="auto">
            <a:xfrm>
              <a:off x="5747594" y="5822293"/>
              <a:ext cx="154992" cy="523734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83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1" y="19"/>
                </a:cxn>
              </a:cxnLst>
              <a:rect l="0" t="0" r="r" b="b"/>
              <a:pathLst>
                <a:path w="99" h="534">
                  <a:moveTo>
                    <a:pt x="11" y="19"/>
                  </a:moveTo>
                  <a:cubicBezTo>
                    <a:pt x="85" y="143"/>
                    <a:pt x="99" y="354"/>
                    <a:pt x="83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35"/>
            <p:cNvSpPr>
              <a:spLocks/>
            </p:cNvSpPr>
            <p:nvPr/>
          </p:nvSpPr>
          <p:spPr bwMode="auto">
            <a:xfrm>
              <a:off x="5483011" y="5862505"/>
              <a:ext cx="234836" cy="467830"/>
            </a:xfrm>
            <a:custGeom>
              <a:avLst/>
              <a:gdLst/>
              <a:ahLst/>
              <a:cxnLst>
                <a:cxn ang="0">
                  <a:pos x="20" y="19"/>
                </a:cxn>
                <a:cxn ang="0">
                  <a:pos x="72" y="477"/>
                </a:cxn>
                <a:cxn ang="0">
                  <a:pos x="53" y="459"/>
                </a:cxn>
                <a:cxn ang="0">
                  <a:pos x="7" y="7"/>
                </a:cxn>
                <a:cxn ang="0">
                  <a:pos x="20" y="19"/>
                </a:cxn>
              </a:cxnLst>
              <a:rect l="0" t="0" r="r" b="b"/>
              <a:pathLst>
                <a:path w="150" h="477">
                  <a:moveTo>
                    <a:pt x="20" y="19"/>
                  </a:moveTo>
                  <a:cubicBezTo>
                    <a:pt x="150" y="147"/>
                    <a:pt x="138" y="329"/>
                    <a:pt x="72" y="477"/>
                  </a:cubicBezTo>
                  <a:cubicBezTo>
                    <a:pt x="74" y="473"/>
                    <a:pt x="52" y="462"/>
                    <a:pt x="53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36"/>
            <p:cNvSpPr>
              <a:spLocks/>
            </p:cNvSpPr>
            <p:nvPr/>
          </p:nvSpPr>
          <p:spPr bwMode="auto">
            <a:xfrm>
              <a:off x="5885364" y="5760504"/>
              <a:ext cx="186304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3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59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3" y="8"/>
                  </a:cubicBezTo>
                  <a:cubicBezTo>
                    <a:pt x="119" y="0"/>
                    <a:pt x="104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37"/>
            <p:cNvSpPr>
              <a:spLocks/>
            </p:cNvSpPr>
            <p:nvPr/>
          </p:nvSpPr>
          <p:spPr bwMode="auto">
            <a:xfrm>
              <a:off x="5226256" y="5732062"/>
              <a:ext cx="272411" cy="510984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6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38"/>
            <p:cNvSpPr>
              <a:spLocks/>
            </p:cNvSpPr>
            <p:nvPr/>
          </p:nvSpPr>
          <p:spPr bwMode="auto">
            <a:xfrm>
              <a:off x="5559724" y="5924294"/>
              <a:ext cx="250493" cy="432522"/>
            </a:xfrm>
            <a:custGeom>
              <a:avLst/>
              <a:gdLst/>
              <a:ahLst/>
              <a:cxnLst>
                <a:cxn ang="0">
                  <a:pos x="141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1" y="15"/>
                </a:cxn>
              </a:cxnLst>
              <a:rect l="0" t="0" r="r" b="b"/>
              <a:pathLst>
                <a:path w="160" h="441">
                  <a:moveTo>
                    <a:pt x="141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3" y="14"/>
                    <a:pt x="141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39"/>
            <p:cNvSpPr>
              <a:spLocks/>
            </p:cNvSpPr>
            <p:nvPr/>
          </p:nvSpPr>
          <p:spPr bwMode="auto">
            <a:xfrm>
              <a:off x="5467355" y="5810524"/>
              <a:ext cx="112722" cy="523733"/>
            </a:xfrm>
            <a:custGeom>
              <a:avLst/>
              <a:gdLst/>
              <a:ahLst/>
              <a:cxnLst>
                <a:cxn ang="0">
                  <a:pos x="63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3" y="19"/>
                </a:cxn>
              </a:cxnLst>
              <a:rect l="0" t="0" r="r" b="b"/>
              <a:pathLst>
                <a:path w="72" h="534">
                  <a:moveTo>
                    <a:pt x="63" y="19"/>
                  </a:moveTo>
                  <a:cubicBezTo>
                    <a:pt x="9" y="143"/>
                    <a:pt x="0" y="354"/>
                    <a:pt x="11" y="534"/>
                  </a:cubicBezTo>
                  <a:cubicBezTo>
                    <a:pt x="10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40"/>
            <p:cNvSpPr>
              <a:spLocks/>
            </p:cNvSpPr>
            <p:nvPr/>
          </p:nvSpPr>
          <p:spPr bwMode="auto">
            <a:xfrm>
              <a:off x="5241912" y="5862505"/>
              <a:ext cx="170648" cy="467830"/>
            </a:xfrm>
            <a:custGeom>
              <a:avLst/>
              <a:gdLst/>
              <a:ahLst/>
              <a:cxnLst>
                <a:cxn ang="0">
                  <a:pos x="94" y="20"/>
                </a:cxn>
                <a:cxn ang="0">
                  <a:pos x="56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4" y="20"/>
                </a:cxn>
              </a:cxnLst>
              <a:rect l="0" t="0" r="r" b="b"/>
              <a:pathLst>
                <a:path w="109" h="477">
                  <a:moveTo>
                    <a:pt x="94" y="20"/>
                  </a:moveTo>
                  <a:cubicBezTo>
                    <a:pt x="0" y="147"/>
                    <a:pt x="8" y="329"/>
                    <a:pt x="56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09" y="0"/>
                    <a:pt x="96" y="17"/>
                    <a:pt x="94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41"/>
            <p:cNvSpPr>
              <a:spLocks/>
            </p:cNvSpPr>
            <p:nvPr/>
          </p:nvSpPr>
          <p:spPr bwMode="auto">
            <a:xfrm>
              <a:off x="5301404" y="5839947"/>
              <a:ext cx="252058" cy="433503"/>
            </a:xfrm>
            <a:custGeom>
              <a:avLst/>
              <a:gdLst/>
              <a:ahLst/>
              <a:cxnLst>
                <a:cxn ang="0">
                  <a:pos x="142" y="16"/>
                </a:cxn>
                <a:cxn ang="0">
                  <a:pos x="25" y="442"/>
                </a:cxn>
                <a:cxn ang="0">
                  <a:pos x="43" y="427"/>
                </a:cxn>
                <a:cxn ang="0">
                  <a:pos x="154" y="6"/>
                </a:cxn>
                <a:cxn ang="0">
                  <a:pos x="142" y="16"/>
                </a:cxn>
              </a:cxnLst>
              <a:rect l="0" t="0" r="r" b="b"/>
              <a:pathLst>
                <a:path w="161" h="442">
                  <a:moveTo>
                    <a:pt x="142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5" y="438"/>
                    <a:pt x="43" y="431"/>
                    <a:pt x="43" y="427"/>
                  </a:cubicBezTo>
                  <a:cubicBezTo>
                    <a:pt x="19" y="283"/>
                    <a:pt x="37" y="106"/>
                    <a:pt x="154" y="6"/>
                  </a:cubicBezTo>
                  <a:cubicBezTo>
                    <a:pt x="161" y="0"/>
                    <a:pt x="144" y="14"/>
                    <a:pt x="142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42"/>
            <p:cNvSpPr>
              <a:spLocks/>
            </p:cNvSpPr>
            <p:nvPr/>
          </p:nvSpPr>
          <p:spPr bwMode="auto">
            <a:xfrm>
              <a:off x="5802389" y="5816409"/>
              <a:ext cx="112721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43"/>
            <p:cNvSpPr>
              <a:spLocks/>
            </p:cNvSpPr>
            <p:nvPr/>
          </p:nvSpPr>
          <p:spPr bwMode="auto">
            <a:xfrm>
              <a:off x="5816479" y="5868390"/>
              <a:ext cx="172213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44"/>
            <p:cNvSpPr>
              <a:spLocks/>
            </p:cNvSpPr>
            <p:nvPr/>
          </p:nvSpPr>
          <p:spPr bwMode="auto">
            <a:xfrm>
              <a:off x="5351503" y="5737947"/>
              <a:ext cx="197262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45"/>
            <p:cNvSpPr>
              <a:spLocks/>
            </p:cNvSpPr>
            <p:nvPr/>
          </p:nvSpPr>
          <p:spPr bwMode="auto">
            <a:xfrm>
              <a:off x="5695930" y="5651639"/>
              <a:ext cx="320943" cy="674772"/>
            </a:xfrm>
            <a:custGeom>
              <a:avLst/>
              <a:gdLst/>
              <a:ahLst/>
              <a:cxnLst>
                <a:cxn ang="0">
                  <a:pos x="177" y="28"/>
                </a:cxn>
                <a:cxn ang="0">
                  <a:pos x="98" y="688"/>
                </a:cxn>
                <a:cxn ang="0">
                  <a:pos x="124" y="662"/>
                </a:cxn>
                <a:cxn ang="0">
                  <a:pos x="196" y="10"/>
                </a:cxn>
                <a:cxn ang="0">
                  <a:pos x="177" y="28"/>
                </a:cxn>
              </a:cxnLst>
              <a:rect l="0" t="0" r="r" b="b"/>
              <a:pathLst>
                <a:path w="205" h="688">
                  <a:moveTo>
                    <a:pt x="177" y="28"/>
                  </a:moveTo>
                  <a:cubicBezTo>
                    <a:pt x="0" y="213"/>
                    <a:pt x="13" y="476"/>
                    <a:pt x="98" y="688"/>
                  </a:cubicBezTo>
                  <a:cubicBezTo>
                    <a:pt x="96" y="683"/>
                    <a:pt x="126" y="667"/>
                    <a:pt x="124" y="662"/>
                  </a:cubicBezTo>
                  <a:cubicBezTo>
                    <a:pt x="41" y="456"/>
                    <a:pt x="23" y="190"/>
                    <a:pt x="196" y="10"/>
                  </a:cubicBezTo>
                  <a:cubicBezTo>
                    <a:pt x="205" y="0"/>
                    <a:pt x="180" y="25"/>
                    <a:pt x="177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46"/>
            <p:cNvSpPr>
              <a:spLocks/>
            </p:cNvSpPr>
            <p:nvPr/>
          </p:nvSpPr>
          <p:spPr bwMode="auto">
            <a:xfrm>
              <a:off x="5606692" y="5637908"/>
              <a:ext cx="198828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7"/>
                </a:cxn>
                <a:cxn ang="0">
                  <a:pos x="15" y="21"/>
                </a:cxn>
              </a:cxnLst>
              <a:rect l="0" t="0" r="r" b="b"/>
              <a:pathLst>
                <a:path w="127" h="605">
                  <a:moveTo>
                    <a:pt x="15" y="21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7"/>
                    <a:pt x="98" y="145"/>
                    <a:pt x="6" y="7"/>
                  </a:cubicBezTo>
                  <a:cubicBezTo>
                    <a:pt x="0" y="0"/>
                    <a:pt x="14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47"/>
            <p:cNvSpPr>
              <a:spLocks/>
            </p:cNvSpPr>
            <p:nvPr/>
          </p:nvSpPr>
          <p:spPr bwMode="auto">
            <a:xfrm>
              <a:off x="5337413" y="5632023"/>
              <a:ext cx="30685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6" h="722">
                  <a:moveTo>
                    <a:pt x="23" y="26"/>
                  </a:moveTo>
                  <a:cubicBezTo>
                    <a:pt x="170" y="194"/>
                    <a:pt x="196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1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48"/>
            <p:cNvSpPr>
              <a:spLocks/>
            </p:cNvSpPr>
            <p:nvPr/>
          </p:nvSpPr>
          <p:spPr bwMode="auto">
            <a:xfrm>
              <a:off x="5315494" y="5693812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7" y="433"/>
                    <a:pt x="77" y="180"/>
                    <a:pt x="4" y="10"/>
                  </a:cubicBezTo>
                  <a:cubicBezTo>
                    <a:pt x="0" y="0"/>
                    <a:pt x="10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49"/>
            <p:cNvSpPr>
              <a:spLocks/>
            </p:cNvSpPr>
            <p:nvPr/>
          </p:nvSpPr>
          <p:spPr bwMode="auto">
            <a:xfrm>
              <a:off x="5154240" y="6012564"/>
              <a:ext cx="112721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6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0"/>
            <p:cNvSpPr>
              <a:spLocks/>
            </p:cNvSpPr>
            <p:nvPr/>
          </p:nvSpPr>
          <p:spPr bwMode="auto">
            <a:xfrm>
              <a:off x="5169895" y="5781101"/>
              <a:ext cx="134640" cy="541388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1" y="23"/>
                </a:cxn>
              </a:cxnLst>
              <a:rect l="0" t="0" r="r" b="b"/>
              <a:pathLst>
                <a:path w="86" h="552">
                  <a:moveTo>
                    <a:pt x="11" y="23"/>
                  </a:moveTo>
                  <a:cubicBezTo>
                    <a:pt x="86" y="170"/>
                    <a:pt x="78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6" y="366"/>
                    <a:pt x="76" y="152"/>
                    <a:pt x="4" y="8"/>
                  </a:cubicBezTo>
                  <a:cubicBezTo>
                    <a:pt x="0" y="0"/>
                    <a:pt x="10" y="21"/>
                    <a:pt x="1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51"/>
            <p:cNvSpPr>
              <a:spLocks/>
            </p:cNvSpPr>
            <p:nvPr/>
          </p:nvSpPr>
          <p:spPr bwMode="auto">
            <a:xfrm>
              <a:off x="4991420" y="5651639"/>
              <a:ext cx="198828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3" y="585"/>
                  </a:cubicBezTo>
                  <a:cubicBezTo>
                    <a:pt x="112" y="388"/>
                    <a:pt x="98" y="145"/>
                    <a:pt x="5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2"/>
            <p:cNvSpPr>
              <a:spLocks/>
            </p:cNvSpPr>
            <p:nvPr/>
          </p:nvSpPr>
          <p:spPr bwMode="auto">
            <a:xfrm>
              <a:off x="5141715" y="5822293"/>
              <a:ext cx="112722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5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3"/>
            <p:cNvSpPr>
              <a:spLocks/>
            </p:cNvSpPr>
            <p:nvPr/>
          </p:nvSpPr>
          <p:spPr bwMode="auto">
            <a:xfrm>
              <a:off x="4949149" y="5862505"/>
              <a:ext cx="170648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2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09" h="477">
                  <a:moveTo>
                    <a:pt x="15" y="20"/>
                  </a:moveTo>
                  <a:cubicBezTo>
                    <a:pt x="109" y="147"/>
                    <a:pt x="100" y="329"/>
                    <a:pt x="52" y="477"/>
                  </a:cubicBezTo>
                  <a:cubicBezTo>
                    <a:pt x="54" y="473"/>
                    <a:pt x="37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4"/>
            <p:cNvSpPr>
              <a:spLocks/>
            </p:cNvSpPr>
            <p:nvPr/>
          </p:nvSpPr>
          <p:spPr bwMode="auto">
            <a:xfrm>
              <a:off x="5241912" y="576050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3" y="590"/>
                    <a:pt x="56" y="576"/>
                    <a:pt x="55" y="572"/>
                  </a:cubicBezTo>
                  <a:cubicBezTo>
                    <a:pt x="19" y="394"/>
                    <a:pt x="9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5"/>
            <p:cNvSpPr>
              <a:spLocks/>
            </p:cNvSpPr>
            <p:nvPr/>
          </p:nvSpPr>
          <p:spPr bwMode="auto">
            <a:xfrm>
              <a:off x="5074395" y="5649677"/>
              <a:ext cx="198828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7" y="0"/>
                    <a:pt x="113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6"/>
            <p:cNvSpPr>
              <a:spLocks/>
            </p:cNvSpPr>
            <p:nvPr/>
          </p:nvSpPr>
          <p:spPr bwMode="auto">
            <a:xfrm>
              <a:off x="6555431" y="5731081"/>
              <a:ext cx="272410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57"/>
            <p:cNvSpPr>
              <a:spLocks/>
            </p:cNvSpPr>
            <p:nvPr/>
          </p:nvSpPr>
          <p:spPr bwMode="auto">
            <a:xfrm>
              <a:off x="6571087" y="5861524"/>
              <a:ext cx="172213" cy="467829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58"/>
            <p:cNvSpPr>
              <a:spLocks/>
            </p:cNvSpPr>
            <p:nvPr/>
          </p:nvSpPr>
          <p:spPr bwMode="auto">
            <a:xfrm>
              <a:off x="6632144" y="5838967"/>
              <a:ext cx="250493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4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4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6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59"/>
            <p:cNvSpPr>
              <a:spLocks/>
            </p:cNvSpPr>
            <p:nvPr/>
          </p:nvSpPr>
          <p:spPr bwMode="auto">
            <a:xfrm>
              <a:off x="6644669" y="5692831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60"/>
            <p:cNvSpPr>
              <a:spLocks/>
            </p:cNvSpPr>
            <p:nvPr/>
          </p:nvSpPr>
          <p:spPr bwMode="auto">
            <a:xfrm>
              <a:off x="6483415" y="6011583"/>
              <a:ext cx="112721" cy="296195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61"/>
            <p:cNvSpPr>
              <a:spLocks/>
            </p:cNvSpPr>
            <p:nvPr/>
          </p:nvSpPr>
          <p:spPr bwMode="auto">
            <a:xfrm>
              <a:off x="6499070" y="5780120"/>
              <a:ext cx="134640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62"/>
            <p:cNvSpPr>
              <a:spLocks/>
            </p:cNvSpPr>
            <p:nvPr/>
          </p:nvSpPr>
          <p:spPr bwMode="auto">
            <a:xfrm>
              <a:off x="6320595" y="5650657"/>
              <a:ext cx="198828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8"/>
                    <a:pt x="98" y="145"/>
                    <a:pt x="6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63"/>
            <p:cNvSpPr>
              <a:spLocks/>
            </p:cNvSpPr>
            <p:nvPr/>
          </p:nvSpPr>
          <p:spPr bwMode="auto">
            <a:xfrm>
              <a:off x="6470890" y="5821313"/>
              <a:ext cx="112721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64"/>
            <p:cNvSpPr>
              <a:spLocks/>
            </p:cNvSpPr>
            <p:nvPr/>
          </p:nvSpPr>
          <p:spPr bwMode="auto">
            <a:xfrm>
              <a:off x="6278324" y="5861524"/>
              <a:ext cx="172213" cy="467829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65"/>
            <p:cNvSpPr>
              <a:spLocks/>
            </p:cNvSpPr>
            <p:nvPr/>
          </p:nvSpPr>
          <p:spPr bwMode="auto">
            <a:xfrm>
              <a:off x="6571087" y="575952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66"/>
            <p:cNvSpPr>
              <a:spLocks/>
            </p:cNvSpPr>
            <p:nvPr/>
          </p:nvSpPr>
          <p:spPr bwMode="auto">
            <a:xfrm>
              <a:off x="6403570" y="5648697"/>
              <a:ext cx="198828" cy="593368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67"/>
            <p:cNvSpPr>
              <a:spLocks/>
            </p:cNvSpPr>
            <p:nvPr/>
          </p:nvSpPr>
          <p:spPr bwMode="auto">
            <a:xfrm>
              <a:off x="4720575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68"/>
            <p:cNvSpPr>
              <a:spLocks/>
            </p:cNvSpPr>
            <p:nvPr/>
          </p:nvSpPr>
          <p:spPr bwMode="auto">
            <a:xfrm>
              <a:off x="4847387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69"/>
            <p:cNvSpPr>
              <a:spLocks/>
            </p:cNvSpPr>
            <p:nvPr/>
          </p:nvSpPr>
          <p:spPr bwMode="auto">
            <a:xfrm>
              <a:off x="4997682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70"/>
            <p:cNvSpPr>
              <a:spLocks/>
            </p:cNvSpPr>
            <p:nvPr/>
          </p:nvSpPr>
          <p:spPr bwMode="auto">
            <a:xfrm>
              <a:off x="4870871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71"/>
            <p:cNvSpPr>
              <a:spLocks/>
            </p:cNvSpPr>
            <p:nvPr/>
          </p:nvSpPr>
          <p:spPr bwMode="auto">
            <a:xfrm>
              <a:off x="4805116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72"/>
            <p:cNvSpPr>
              <a:spLocks/>
            </p:cNvSpPr>
            <p:nvPr/>
          </p:nvSpPr>
          <p:spPr bwMode="auto">
            <a:xfrm>
              <a:off x="4739362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73"/>
            <p:cNvSpPr>
              <a:spLocks/>
            </p:cNvSpPr>
            <p:nvPr/>
          </p:nvSpPr>
          <p:spPr bwMode="auto">
            <a:xfrm>
              <a:off x="4903747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74"/>
            <p:cNvSpPr>
              <a:spLocks/>
            </p:cNvSpPr>
            <p:nvPr/>
          </p:nvSpPr>
          <p:spPr bwMode="auto">
            <a:xfrm>
              <a:off x="4875567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75"/>
            <p:cNvSpPr>
              <a:spLocks/>
            </p:cNvSpPr>
            <p:nvPr/>
          </p:nvSpPr>
          <p:spPr bwMode="auto">
            <a:xfrm>
              <a:off x="4942887" y="5888986"/>
              <a:ext cx="81410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76"/>
            <p:cNvSpPr>
              <a:spLocks/>
            </p:cNvSpPr>
            <p:nvPr/>
          </p:nvSpPr>
          <p:spPr bwMode="auto">
            <a:xfrm>
              <a:off x="4963239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77"/>
            <p:cNvSpPr>
              <a:spLocks/>
            </p:cNvSpPr>
            <p:nvPr/>
          </p:nvSpPr>
          <p:spPr bwMode="auto">
            <a:xfrm>
              <a:off x="5129191" y="6167525"/>
              <a:ext cx="103328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78"/>
            <p:cNvSpPr>
              <a:spLocks/>
            </p:cNvSpPr>
            <p:nvPr/>
          </p:nvSpPr>
          <p:spPr bwMode="auto">
            <a:xfrm>
              <a:off x="5096314" y="6005698"/>
              <a:ext cx="122114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79"/>
            <p:cNvSpPr>
              <a:spLocks/>
            </p:cNvSpPr>
            <p:nvPr/>
          </p:nvSpPr>
          <p:spPr bwMode="auto">
            <a:xfrm>
              <a:off x="5232519" y="5965486"/>
              <a:ext cx="147164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6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80"/>
            <p:cNvSpPr>
              <a:spLocks/>
            </p:cNvSpPr>
            <p:nvPr/>
          </p:nvSpPr>
          <p:spPr bwMode="auto">
            <a:xfrm>
              <a:off x="5141715" y="6017468"/>
              <a:ext cx="101763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81"/>
            <p:cNvSpPr>
              <a:spLocks/>
            </p:cNvSpPr>
            <p:nvPr/>
          </p:nvSpPr>
          <p:spPr bwMode="auto">
            <a:xfrm>
              <a:off x="5262265" y="6053756"/>
              <a:ext cx="156557" cy="308944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82"/>
            <p:cNvSpPr>
              <a:spLocks/>
            </p:cNvSpPr>
            <p:nvPr/>
          </p:nvSpPr>
          <p:spPr bwMode="auto">
            <a:xfrm>
              <a:off x="5028994" y="5978237"/>
              <a:ext cx="123680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83"/>
            <p:cNvSpPr>
              <a:spLocks/>
            </p:cNvSpPr>
            <p:nvPr/>
          </p:nvSpPr>
          <p:spPr bwMode="auto">
            <a:xfrm>
              <a:off x="5407863" y="6025314"/>
              <a:ext cx="178476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84"/>
            <p:cNvSpPr>
              <a:spLocks/>
            </p:cNvSpPr>
            <p:nvPr/>
          </p:nvSpPr>
          <p:spPr bwMode="auto">
            <a:xfrm>
              <a:off x="5201207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85"/>
            <p:cNvSpPr>
              <a:spLocks/>
            </p:cNvSpPr>
            <p:nvPr/>
          </p:nvSpPr>
          <p:spPr bwMode="auto">
            <a:xfrm>
              <a:off x="5354634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1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1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86"/>
            <p:cNvSpPr>
              <a:spLocks/>
            </p:cNvSpPr>
            <p:nvPr/>
          </p:nvSpPr>
          <p:spPr bwMode="auto">
            <a:xfrm>
              <a:off x="5464224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87"/>
            <p:cNvSpPr>
              <a:spLocks/>
            </p:cNvSpPr>
            <p:nvPr/>
          </p:nvSpPr>
          <p:spPr bwMode="auto">
            <a:xfrm>
              <a:off x="5371855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88"/>
            <p:cNvSpPr>
              <a:spLocks/>
            </p:cNvSpPr>
            <p:nvPr/>
          </p:nvSpPr>
          <p:spPr bwMode="auto">
            <a:xfrm>
              <a:off x="5132322" y="6017468"/>
              <a:ext cx="75147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89"/>
            <p:cNvSpPr>
              <a:spLocks/>
            </p:cNvSpPr>
            <p:nvPr/>
          </p:nvSpPr>
          <p:spPr bwMode="auto">
            <a:xfrm>
              <a:off x="5083789" y="6053756"/>
              <a:ext cx="114287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90"/>
            <p:cNvSpPr>
              <a:spLocks/>
            </p:cNvSpPr>
            <p:nvPr/>
          </p:nvSpPr>
          <p:spPr bwMode="auto">
            <a:xfrm>
              <a:off x="5374986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91"/>
            <p:cNvSpPr>
              <a:spLocks/>
            </p:cNvSpPr>
            <p:nvPr/>
          </p:nvSpPr>
          <p:spPr bwMode="auto">
            <a:xfrm>
              <a:off x="5065002" y="5917429"/>
              <a:ext cx="211353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92"/>
            <p:cNvSpPr>
              <a:spLocks/>
            </p:cNvSpPr>
            <p:nvPr/>
          </p:nvSpPr>
          <p:spPr bwMode="auto">
            <a:xfrm>
              <a:off x="5205904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93"/>
            <p:cNvSpPr>
              <a:spLocks/>
            </p:cNvSpPr>
            <p:nvPr/>
          </p:nvSpPr>
          <p:spPr bwMode="auto">
            <a:xfrm>
              <a:off x="5310797" y="5894871"/>
              <a:ext cx="203525" cy="46782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94"/>
            <p:cNvSpPr>
              <a:spLocks/>
            </p:cNvSpPr>
            <p:nvPr/>
          </p:nvSpPr>
          <p:spPr bwMode="auto">
            <a:xfrm>
              <a:off x="5439175" y="5939986"/>
              <a:ext cx="89237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95"/>
            <p:cNvSpPr>
              <a:spLocks/>
            </p:cNvSpPr>
            <p:nvPr/>
          </p:nvSpPr>
          <p:spPr bwMode="auto">
            <a:xfrm>
              <a:off x="5559724" y="6167525"/>
              <a:ext cx="7514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96"/>
            <p:cNvSpPr>
              <a:spLocks/>
            </p:cNvSpPr>
            <p:nvPr/>
          </p:nvSpPr>
          <p:spPr bwMode="auto">
            <a:xfrm>
              <a:off x="5536240" y="6005698"/>
              <a:ext cx="87673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6" h="364">
                  <a:moveTo>
                    <a:pt x="49" y="15"/>
                  </a:moveTo>
                  <a:cubicBezTo>
                    <a:pt x="0" y="112"/>
                    <a:pt x="4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6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97"/>
            <p:cNvSpPr>
              <a:spLocks/>
            </p:cNvSpPr>
            <p:nvPr/>
          </p:nvSpPr>
          <p:spPr bwMode="auto">
            <a:xfrm>
              <a:off x="5611388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98"/>
            <p:cNvSpPr>
              <a:spLocks/>
            </p:cNvSpPr>
            <p:nvPr/>
          </p:nvSpPr>
          <p:spPr bwMode="auto">
            <a:xfrm>
              <a:off x="5569118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99"/>
            <p:cNvSpPr>
              <a:spLocks/>
            </p:cNvSpPr>
            <p:nvPr/>
          </p:nvSpPr>
          <p:spPr bwMode="auto">
            <a:xfrm>
              <a:off x="5656790" y="6053756"/>
              <a:ext cx="112721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2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2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00"/>
            <p:cNvSpPr>
              <a:spLocks/>
            </p:cNvSpPr>
            <p:nvPr/>
          </p:nvSpPr>
          <p:spPr bwMode="auto">
            <a:xfrm>
              <a:off x="5487707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0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0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01"/>
            <p:cNvSpPr>
              <a:spLocks/>
            </p:cNvSpPr>
            <p:nvPr/>
          </p:nvSpPr>
          <p:spPr bwMode="auto">
            <a:xfrm>
              <a:off x="5556593" y="5971371"/>
              <a:ext cx="1299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02"/>
            <p:cNvSpPr>
              <a:spLocks/>
            </p:cNvSpPr>
            <p:nvPr/>
          </p:nvSpPr>
          <p:spPr bwMode="auto">
            <a:xfrm>
              <a:off x="4531140" y="6025314"/>
              <a:ext cx="178476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4" h="344">
                  <a:moveTo>
                    <a:pt x="14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03"/>
            <p:cNvSpPr>
              <a:spLocks/>
            </p:cNvSpPr>
            <p:nvPr/>
          </p:nvSpPr>
          <p:spPr bwMode="auto">
            <a:xfrm>
              <a:off x="4587501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04"/>
            <p:cNvSpPr>
              <a:spLocks/>
            </p:cNvSpPr>
            <p:nvPr/>
          </p:nvSpPr>
          <p:spPr bwMode="auto">
            <a:xfrm>
              <a:off x="4495132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05"/>
            <p:cNvSpPr>
              <a:spLocks/>
            </p:cNvSpPr>
            <p:nvPr/>
          </p:nvSpPr>
          <p:spPr bwMode="auto">
            <a:xfrm>
              <a:off x="4562452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06"/>
            <p:cNvSpPr>
              <a:spLocks/>
            </p:cNvSpPr>
            <p:nvPr/>
          </p:nvSpPr>
          <p:spPr bwMode="auto">
            <a:xfrm>
              <a:off x="4683001" y="6167525"/>
              <a:ext cx="75148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07"/>
            <p:cNvSpPr>
              <a:spLocks/>
            </p:cNvSpPr>
            <p:nvPr/>
          </p:nvSpPr>
          <p:spPr bwMode="auto">
            <a:xfrm>
              <a:off x="4659517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08"/>
            <p:cNvSpPr>
              <a:spLocks/>
            </p:cNvSpPr>
            <p:nvPr/>
          </p:nvSpPr>
          <p:spPr bwMode="auto">
            <a:xfrm>
              <a:off x="4734665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09"/>
            <p:cNvSpPr>
              <a:spLocks/>
            </p:cNvSpPr>
            <p:nvPr/>
          </p:nvSpPr>
          <p:spPr bwMode="auto">
            <a:xfrm>
              <a:off x="4692395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10"/>
            <p:cNvSpPr>
              <a:spLocks/>
            </p:cNvSpPr>
            <p:nvPr/>
          </p:nvSpPr>
          <p:spPr bwMode="auto">
            <a:xfrm>
              <a:off x="4780067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11"/>
            <p:cNvSpPr>
              <a:spLocks/>
            </p:cNvSpPr>
            <p:nvPr/>
          </p:nvSpPr>
          <p:spPr bwMode="auto">
            <a:xfrm>
              <a:off x="4610984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12"/>
            <p:cNvSpPr>
              <a:spLocks/>
            </p:cNvSpPr>
            <p:nvPr/>
          </p:nvSpPr>
          <p:spPr bwMode="auto">
            <a:xfrm>
              <a:off x="4679870" y="5971371"/>
              <a:ext cx="1299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13"/>
            <p:cNvSpPr>
              <a:spLocks/>
            </p:cNvSpPr>
            <p:nvPr/>
          </p:nvSpPr>
          <p:spPr bwMode="auto">
            <a:xfrm>
              <a:off x="3576138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14"/>
            <p:cNvSpPr>
              <a:spLocks/>
            </p:cNvSpPr>
            <p:nvPr/>
          </p:nvSpPr>
          <p:spPr bwMode="auto">
            <a:xfrm>
              <a:off x="3702950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15"/>
            <p:cNvSpPr>
              <a:spLocks/>
            </p:cNvSpPr>
            <p:nvPr/>
          </p:nvSpPr>
          <p:spPr bwMode="auto">
            <a:xfrm>
              <a:off x="3853246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16"/>
            <p:cNvSpPr>
              <a:spLocks/>
            </p:cNvSpPr>
            <p:nvPr/>
          </p:nvSpPr>
          <p:spPr bwMode="auto">
            <a:xfrm>
              <a:off x="3726434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6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17"/>
            <p:cNvSpPr>
              <a:spLocks/>
            </p:cNvSpPr>
            <p:nvPr/>
          </p:nvSpPr>
          <p:spPr bwMode="auto">
            <a:xfrm>
              <a:off x="3660680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18"/>
            <p:cNvSpPr>
              <a:spLocks/>
            </p:cNvSpPr>
            <p:nvPr/>
          </p:nvSpPr>
          <p:spPr bwMode="auto">
            <a:xfrm>
              <a:off x="3594926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19"/>
            <p:cNvSpPr>
              <a:spLocks/>
            </p:cNvSpPr>
            <p:nvPr/>
          </p:nvSpPr>
          <p:spPr bwMode="auto">
            <a:xfrm>
              <a:off x="3759311" y="5971371"/>
              <a:ext cx="178475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20"/>
            <p:cNvSpPr>
              <a:spLocks/>
            </p:cNvSpPr>
            <p:nvPr/>
          </p:nvSpPr>
          <p:spPr bwMode="auto">
            <a:xfrm>
              <a:off x="3731130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21"/>
            <p:cNvSpPr>
              <a:spLocks/>
            </p:cNvSpPr>
            <p:nvPr/>
          </p:nvSpPr>
          <p:spPr bwMode="auto">
            <a:xfrm>
              <a:off x="3798451" y="5888986"/>
              <a:ext cx="81409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22"/>
            <p:cNvSpPr>
              <a:spLocks/>
            </p:cNvSpPr>
            <p:nvPr/>
          </p:nvSpPr>
          <p:spPr bwMode="auto">
            <a:xfrm>
              <a:off x="3818803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23"/>
            <p:cNvSpPr>
              <a:spLocks/>
            </p:cNvSpPr>
            <p:nvPr/>
          </p:nvSpPr>
          <p:spPr bwMode="auto">
            <a:xfrm>
              <a:off x="3984754" y="6167525"/>
              <a:ext cx="103328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24"/>
            <p:cNvSpPr>
              <a:spLocks/>
            </p:cNvSpPr>
            <p:nvPr/>
          </p:nvSpPr>
          <p:spPr bwMode="auto">
            <a:xfrm>
              <a:off x="3951877" y="6005698"/>
              <a:ext cx="122115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25"/>
            <p:cNvSpPr>
              <a:spLocks/>
            </p:cNvSpPr>
            <p:nvPr/>
          </p:nvSpPr>
          <p:spPr bwMode="auto">
            <a:xfrm>
              <a:off x="4088082" y="5965486"/>
              <a:ext cx="147164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7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26"/>
            <p:cNvSpPr>
              <a:spLocks/>
            </p:cNvSpPr>
            <p:nvPr/>
          </p:nvSpPr>
          <p:spPr bwMode="auto">
            <a:xfrm>
              <a:off x="3997279" y="6017468"/>
              <a:ext cx="101762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27"/>
            <p:cNvSpPr>
              <a:spLocks/>
            </p:cNvSpPr>
            <p:nvPr/>
          </p:nvSpPr>
          <p:spPr bwMode="auto">
            <a:xfrm>
              <a:off x="4117828" y="6053756"/>
              <a:ext cx="156558" cy="308944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28"/>
            <p:cNvSpPr>
              <a:spLocks/>
            </p:cNvSpPr>
            <p:nvPr/>
          </p:nvSpPr>
          <p:spPr bwMode="auto">
            <a:xfrm>
              <a:off x="3884557" y="5978237"/>
              <a:ext cx="123681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29"/>
            <p:cNvSpPr>
              <a:spLocks/>
            </p:cNvSpPr>
            <p:nvPr/>
          </p:nvSpPr>
          <p:spPr bwMode="auto">
            <a:xfrm>
              <a:off x="4263427" y="6025314"/>
              <a:ext cx="178475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30"/>
            <p:cNvSpPr>
              <a:spLocks/>
            </p:cNvSpPr>
            <p:nvPr/>
          </p:nvSpPr>
          <p:spPr bwMode="auto">
            <a:xfrm>
              <a:off x="4056771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31"/>
            <p:cNvSpPr>
              <a:spLocks/>
            </p:cNvSpPr>
            <p:nvPr/>
          </p:nvSpPr>
          <p:spPr bwMode="auto">
            <a:xfrm>
              <a:off x="4210197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32"/>
            <p:cNvSpPr>
              <a:spLocks/>
            </p:cNvSpPr>
            <p:nvPr/>
          </p:nvSpPr>
          <p:spPr bwMode="auto">
            <a:xfrm>
              <a:off x="4319788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33"/>
            <p:cNvSpPr>
              <a:spLocks/>
            </p:cNvSpPr>
            <p:nvPr/>
          </p:nvSpPr>
          <p:spPr bwMode="auto">
            <a:xfrm>
              <a:off x="4227418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34"/>
            <p:cNvSpPr>
              <a:spLocks/>
            </p:cNvSpPr>
            <p:nvPr/>
          </p:nvSpPr>
          <p:spPr bwMode="auto">
            <a:xfrm>
              <a:off x="3987885" y="6017468"/>
              <a:ext cx="7514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35"/>
            <p:cNvSpPr>
              <a:spLocks/>
            </p:cNvSpPr>
            <p:nvPr/>
          </p:nvSpPr>
          <p:spPr bwMode="auto">
            <a:xfrm>
              <a:off x="3939352" y="6053756"/>
              <a:ext cx="114288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36"/>
            <p:cNvSpPr>
              <a:spLocks/>
            </p:cNvSpPr>
            <p:nvPr/>
          </p:nvSpPr>
          <p:spPr bwMode="auto">
            <a:xfrm>
              <a:off x="4230549" y="5971371"/>
              <a:ext cx="12994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37"/>
            <p:cNvSpPr>
              <a:spLocks/>
            </p:cNvSpPr>
            <p:nvPr/>
          </p:nvSpPr>
          <p:spPr bwMode="auto">
            <a:xfrm>
              <a:off x="3920565" y="5917429"/>
              <a:ext cx="211353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38"/>
            <p:cNvSpPr>
              <a:spLocks/>
            </p:cNvSpPr>
            <p:nvPr/>
          </p:nvSpPr>
          <p:spPr bwMode="auto">
            <a:xfrm>
              <a:off x="4061467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39"/>
            <p:cNvSpPr>
              <a:spLocks/>
            </p:cNvSpPr>
            <p:nvPr/>
          </p:nvSpPr>
          <p:spPr bwMode="auto">
            <a:xfrm>
              <a:off x="4166361" y="5894871"/>
              <a:ext cx="203525" cy="46782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40"/>
            <p:cNvSpPr>
              <a:spLocks/>
            </p:cNvSpPr>
            <p:nvPr/>
          </p:nvSpPr>
          <p:spPr bwMode="auto">
            <a:xfrm>
              <a:off x="4294738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41"/>
            <p:cNvSpPr>
              <a:spLocks/>
            </p:cNvSpPr>
            <p:nvPr/>
          </p:nvSpPr>
          <p:spPr bwMode="auto">
            <a:xfrm>
              <a:off x="4415288" y="6167525"/>
              <a:ext cx="75147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42"/>
            <p:cNvSpPr>
              <a:spLocks/>
            </p:cNvSpPr>
            <p:nvPr/>
          </p:nvSpPr>
          <p:spPr bwMode="auto">
            <a:xfrm>
              <a:off x="4391804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43"/>
            <p:cNvSpPr>
              <a:spLocks/>
            </p:cNvSpPr>
            <p:nvPr/>
          </p:nvSpPr>
          <p:spPr bwMode="auto">
            <a:xfrm>
              <a:off x="4466952" y="5971371"/>
              <a:ext cx="12994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44"/>
            <p:cNvSpPr>
              <a:spLocks/>
            </p:cNvSpPr>
            <p:nvPr/>
          </p:nvSpPr>
          <p:spPr bwMode="auto">
            <a:xfrm>
              <a:off x="4424681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45"/>
            <p:cNvSpPr>
              <a:spLocks/>
            </p:cNvSpPr>
            <p:nvPr/>
          </p:nvSpPr>
          <p:spPr bwMode="auto">
            <a:xfrm>
              <a:off x="4512354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46"/>
            <p:cNvSpPr>
              <a:spLocks/>
            </p:cNvSpPr>
            <p:nvPr/>
          </p:nvSpPr>
          <p:spPr bwMode="auto">
            <a:xfrm>
              <a:off x="4343271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47"/>
            <p:cNvSpPr>
              <a:spLocks/>
            </p:cNvSpPr>
            <p:nvPr/>
          </p:nvSpPr>
          <p:spPr bwMode="auto">
            <a:xfrm>
              <a:off x="4412157" y="5971371"/>
              <a:ext cx="1299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48"/>
            <p:cNvSpPr>
              <a:spLocks/>
            </p:cNvSpPr>
            <p:nvPr/>
          </p:nvSpPr>
          <p:spPr bwMode="auto">
            <a:xfrm>
              <a:off x="3386704" y="6025314"/>
              <a:ext cx="180041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49"/>
            <p:cNvSpPr>
              <a:spLocks/>
            </p:cNvSpPr>
            <p:nvPr/>
          </p:nvSpPr>
          <p:spPr bwMode="auto">
            <a:xfrm>
              <a:off x="3443065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50"/>
            <p:cNvSpPr>
              <a:spLocks/>
            </p:cNvSpPr>
            <p:nvPr/>
          </p:nvSpPr>
          <p:spPr bwMode="auto">
            <a:xfrm>
              <a:off x="3350695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51"/>
            <p:cNvSpPr>
              <a:spLocks/>
            </p:cNvSpPr>
            <p:nvPr/>
          </p:nvSpPr>
          <p:spPr bwMode="auto">
            <a:xfrm>
              <a:off x="3418015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52"/>
            <p:cNvSpPr>
              <a:spLocks/>
            </p:cNvSpPr>
            <p:nvPr/>
          </p:nvSpPr>
          <p:spPr bwMode="auto">
            <a:xfrm>
              <a:off x="3538565" y="6167525"/>
              <a:ext cx="75147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53"/>
            <p:cNvSpPr>
              <a:spLocks/>
            </p:cNvSpPr>
            <p:nvPr/>
          </p:nvSpPr>
          <p:spPr bwMode="auto">
            <a:xfrm>
              <a:off x="3515081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54"/>
            <p:cNvSpPr>
              <a:spLocks/>
            </p:cNvSpPr>
            <p:nvPr/>
          </p:nvSpPr>
          <p:spPr bwMode="auto">
            <a:xfrm>
              <a:off x="3590229" y="5971371"/>
              <a:ext cx="12994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5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55"/>
            <p:cNvSpPr>
              <a:spLocks/>
            </p:cNvSpPr>
            <p:nvPr/>
          </p:nvSpPr>
          <p:spPr bwMode="auto">
            <a:xfrm>
              <a:off x="3547958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56"/>
            <p:cNvSpPr>
              <a:spLocks/>
            </p:cNvSpPr>
            <p:nvPr/>
          </p:nvSpPr>
          <p:spPr bwMode="auto">
            <a:xfrm>
              <a:off x="3635631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57"/>
            <p:cNvSpPr>
              <a:spLocks/>
            </p:cNvSpPr>
            <p:nvPr/>
          </p:nvSpPr>
          <p:spPr bwMode="auto">
            <a:xfrm>
              <a:off x="3466548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58"/>
            <p:cNvSpPr>
              <a:spLocks/>
            </p:cNvSpPr>
            <p:nvPr/>
          </p:nvSpPr>
          <p:spPr bwMode="auto">
            <a:xfrm>
              <a:off x="3535434" y="5971371"/>
              <a:ext cx="1299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1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59"/>
            <p:cNvSpPr>
              <a:spLocks/>
            </p:cNvSpPr>
            <p:nvPr/>
          </p:nvSpPr>
          <p:spPr bwMode="auto">
            <a:xfrm>
              <a:off x="4692395" y="5927236"/>
              <a:ext cx="344427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5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5" y="441"/>
                  </a:cubicBezTo>
                  <a:cubicBezTo>
                    <a:pt x="34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60"/>
            <p:cNvSpPr>
              <a:spLocks/>
            </p:cNvSpPr>
            <p:nvPr/>
          </p:nvSpPr>
          <p:spPr bwMode="auto">
            <a:xfrm>
              <a:off x="4687698" y="5813467"/>
              <a:ext cx="154992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7" y="521"/>
                    <a:pt x="26" y="516"/>
                  </a:cubicBezTo>
                  <a:cubicBezTo>
                    <a:pt x="11" y="342"/>
                    <a:pt x="23" y="128"/>
                    <a:pt x="95" y="6"/>
                  </a:cubicBezTo>
                  <a:cubicBezTo>
                    <a:pt x="99" y="0"/>
                    <a:pt x="89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161"/>
            <p:cNvSpPr>
              <a:spLocks/>
            </p:cNvSpPr>
            <p:nvPr/>
          </p:nvSpPr>
          <p:spPr bwMode="auto">
            <a:xfrm>
              <a:off x="4380845" y="5862505"/>
              <a:ext cx="234837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3" y="7"/>
                </a:cxn>
                <a:cxn ang="0">
                  <a:pos x="130" y="20"/>
                </a:cxn>
              </a:cxnLst>
              <a:rect l="0" t="0" r="r" b="b"/>
              <a:pathLst>
                <a:path w="150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9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162"/>
            <p:cNvSpPr>
              <a:spLocks/>
            </p:cNvSpPr>
            <p:nvPr/>
          </p:nvSpPr>
          <p:spPr bwMode="auto">
            <a:xfrm>
              <a:off x="4463821" y="5839947"/>
              <a:ext cx="344427" cy="433503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30" y="119"/>
                    <a:pt x="0" y="293"/>
                    <a:pt x="34" y="442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7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163"/>
            <p:cNvSpPr>
              <a:spLocks/>
            </p:cNvSpPr>
            <p:nvPr/>
          </p:nvSpPr>
          <p:spPr bwMode="auto">
            <a:xfrm>
              <a:off x="4751886" y="5837985"/>
              <a:ext cx="154993" cy="524715"/>
            </a:xfrm>
            <a:custGeom>
              <a:avLst/>
              <a:gdLst/>
              <a:ahLst/>
              <a:cxnLst>
                <a:cxn ang="0">
                  <a:pos x="88" y="20"/>
                </a:cxn>
                <a:cxn ang="0">
                  <a:pos x="16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8" y="20"/>
                </a:cxn>
              </a:cxnLst>
              <a:rect l="0" t="0" r="r" b="b"/>
              <a:pathLst>
                <a:path w="99" h="535">
                  <a:moveTo>
                    <a:pt x="88" y="20"/>
                  </a:moveTo>
                  <a:cubicBezTo>
                    <a:pt x="14" y="144"/>
                    <a:pt x="0" y="355"/>
                    <a:pt x="16" y="535"/>
                  </a:cubicBezTo>
                  <a:cubicBezTo>
                    <a:pt x="15" y="530"/>
                    <a:pt x="27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8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164"/>
            <p:cNvSpPr>
              <a:spLocks/>
            </p:cNvSpPr>
            <p:nvPr/>
          </p:nvSpPr>
          <p:spPr bwMode="auto">
            <a:xfrm>
              <a:off x="4772239" y="5890947"/>
              <a:ext cx="236402" cy="467830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4" y="7"/>
                </a:cxn>
                <a:cxn ang="0">
                  <a:pos x="130" y="19"/>
                </a:cxn>
              </a:cxnLst>
              <a:rect l="0" t="0" r="r" b="b"/>
              <a:pathLst>
                <a:path w="151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9" y="462"/>
                    <a:pt x="97" y="458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165"/>
            <p:cNvSpPr>
              <a:spLocks/>
            </p:cNvSpPr>
            <p:nvPr/>
          </p:nvSpPr>
          <p:spPr bwMode="auto">
            <a:xfrm>
              <a:off x="4487304" y="5740889"/>
              <a:ext cx="270845" cy="593369"/>
            </a:xfrm>
            <a:custGeom>
              <a:avLst/>
              <a:gdLst/>
              <a:ahLst/>
              <a:cxnLst>
                <a:cxn ang="0">
                  <a:pos x="20" y="21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7"/>
                </a:cxn>
                <a:cxn ang="0">
                  <a:pos x="20" y="21"/>
                </a:cxn>
              </a:cxnLst>
              <a:rect l="0" t="0" r="r" b="b"/>
              <a:pathLst>
                <a:path w="173" h="605">
                  <a:moveTo>
                    <a:pt x="20" y="21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7"/>
                    <a:pt x="133" y="145"/>
                    <a:pt x="7" y="7"/>
                  </a:cubicBezTo>
                  <a:cubicBezTo>
                    <a:pt x="0" y="0"/>
                    <a:pt x="18" y="19"/>
                    <a:pt x="20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166"/>
            <p:cNvSpPr>
              <a:spLocks/>
            </p:cNvSpPr>
            <p:nvPr/>
          </p:nvSpPr>
          <p:spPr bwMode="auto">
            <a:xfrm>
              <a:off x="4529575" y="5678120"/>
              <a:ext cx="272410" cy="593369"/>
            </a:xfrm>
            <a:custGeom>
              <a:avLst/>
              <a:gdLst/>
              <a:ahLst/>
              <a:cxnLst>
                <a:cxn ang="0">
                  <a:pos x="21" y="22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1" y="22"/>
                </a:cxn>
              </a:cxnLst>
              <a:rect l="0" t="0" r="r" b="b"/>
              <a:pathLst>
                <a:path w="174" h="605">
                  <a:moveTo>
                    <a:pt x="21" y="22"/>
                  </a:moveTo>
                  <a:cubicBezTo>
                    <a:pt x="150" y="162"/>
                    <a:pt x="174" y="401"/>
                    <a:pt x="147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4" y="145"/>
                    <a:pt x="7" y="8"/>
                  </a:cubicBezTo>
                  <a:cubicBezTo>
                    <a:pt x="0" y="0"/>
                    <a:pt x="18" y="19"/>
                    <a:pt x="2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167"/>
            <p:cNvSpPr>
              <a:spLocks/>
            </p:cNvSpPr>
            <p:nvPr/>
          </p:nvSpPr>
          <p:spPr bwMode="auto">
            <a:xfrm>
              <a:off x="4576542" y="5623196"/>
              <a:ext cx="122115" cy="716947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66" y="731"/>
                </a:cxn>
                <a:cxn ang="0">
                  <a:pos x="57" y="707"/>
                </a:cxn>
                <a:cxn ang="0">
                  <a:pos x="3" y="9"/>
                </a:cxn>
                <a:cxn ang="0">
                  <a:pos x="9" y="26"/>
                </a:cxn>
              </a:cxnLst>
              <a:rect l="0" t="0" r="r" b="b"/>
              <a:pathLst>
                <a:path w="78" h="731">
                  <a:moveTo>
                    <a:pt x="9" y="26"/>
                  </a:moveTo>
                  <a:cubicBezTo>
                    <a:pt x="67" y="196"/>
                    <a:pt x="78" y="485"/>
                    <a:pt x="66" y="731"/>
                  </a:cubicBezTo>
                  <a:cubicBezTo>
                    <a:pt x="66" y="725"/>
                    <a:pt x="57" y="713"/>
                    <a:pt x="57" y="707"/>
                  </a:cubicBezTo>
                  <a:cubicBezTo>
                    <a:pt x="69" y="468"/>
                    <a:pt x="60" y="175"/>
                    <a:pt x="3" y="9"/>
                  </a:cubicBezTo>
                  <a:cubicBezTo>
                    <a:pt x="0" y="0"/>
                    <a:pt x="8" y="23"/>
                    <a:pt x="9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168"/>
            <p:cNvSpPr>
              <a:spLocks/>
            </p:cNvSpPr>
            <p:nvPr/>
          </p:nvSpPr>
          <p:spPr bwMode="auto">
            <a:xfrm>
              <a:off x="4482607" y="5693812"/>
              <a:ext cx="184739" cy="641426"/>
            </a:xfrm>
            <a:custGeom>
              <a:avLst/>
              <a:gdLst/>
              <a:ahLst/>
              <a:cxnLst>
                <a:cxn ang="0">
                  <a:pos x="16" y="27"/>
                </a:cxn>
                <a:cxn ang="0">
                  <a:pos x="57" y="654"/>
                </a:cxn>
                <a:cxn ang="0">
                  <a:pos x="42" y="629"/>
                </a:cxn>
                <a:cxn ang="0">
                  <a:pos x="5" y="10"/>
                </a:cxn>
                <a:cxn ang="0">
                  <a:pos x="16" y="27"/>
                </a:cxn>
              </a:cxnLst>
              <a:rect l="0" t="0" r="r" b="b"/>
              <a:pathLst>
                <a:path w="118" h="654">
                  <a:moveTo>
                    <a:pt x="16" y="27"/>
                  </a:moveTo>
                  <a:cubicBezTo>
                    <a:pt x="118" y="202"/>
                    <a:pt x="109" y="452"/>
                    <a:pt x="57" y="654"/>
                  </a:cubicBezTo>
                  <a:cubicBezTo>
                    <a:pt x="58" y="649"/>
                    <a:pt x="41" y="634"/>
                    <a:pt x="42" y="629"/>
                  </a:cubicBezTo>
                  <a:cubicBezTo>
                    <a:pt x="92" y="433"/>
                    <a:pt x="105" y="180"/>
                    <a:pt x="5" y="10"/>
                  </a:cubicBezTo>
                  <a:cubicBezTo>
                    <a:pt x="0" y="0"/>
                    <a:pt x="14" y="24"/>
                    <a:pt x="16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169"/>
            <p:cNvSpPr>
              <a:spLocks/>
            </p:cNvSpPr>
            <p:nvPr/>
          </p:nvSpPr>
          <p:spPr bwMode="auto">
            <a:xfrm>
              <a:off x="4260296" y="6012564"/>
              <a:ext cx="154992" cy="296194"/>
            </a:xfrm>
            <a:custGeom>
              <a:avLst/>
              <a:gdLst/>
              <a:ahLst/>
              <a:cxnLst>
                <a:cxn ang="0">
                  <a:pos x="88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8" y="11"/>
                </a:cxn>
              </a:cxnLst>
              <a:rect l="0" t="0" r="r" b="b"/>
              <a:pathLst>
                <a:path w="99" h="302">
                  <a:moveTo>
                    <a:pt x="88" y="11"/>
                  </a:moveTo>
                  <a:cubicBezTo>
                    <a:pt x="14" y="81"/>
                    <a:pt x="0" y="200"/>
                    <a:pt x="15" y="302"/>
                  </a:cubicBezTo>
                  <a:cubicBezTo>
                    <a:pt x="15" y="299"/>
                    <a:pt x="27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8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170"/>
            <p:cNvSpPr>
              <a:spLocks/>
            </p:cNvSpPr>
            <p:nvPr/>
          </p:nvSpPr>
          <p:spPr bwMode="auto">
            <a:xfrm>
              <a:off x="4280648" y="5781101"/>
              <a:ext cx="186304" cy="541388"/>
            </a:xfrm>
            <a:custGeom>
              <a:avLst/>
              <a:gdLst/>
              <a:ahLst/>
              <a:cxnLst>
                <a:cxn ang="0">
                  <a:pos x="17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7" y="23"/>
                </a:cxn>
              </a:cxnLst>
              <a:rect l="0" t="0" r="r" b="b"/>
              <a:pathLst>
                <a:path w="119" h="552">
                  <a:moveTo>
                    <a:pt x="17" y="23"/>
                  </a:moveTo>
                  <a:cubicBezTo>
                    <a:pt x="119" y="170"/>
                    <a:pt x="109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7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171"/>
            <p:cNvSpPr>
              <a:spLocks/>
            </p:cNvSpPr>
            <p:nvPr/>
          </p:nvSpPr>
          <p:spPr bwMode="auto">
            <a:xfrm>
              <a:off x="4036418" y="5708524"/>
              <a:ext cx="223878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7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9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7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172"/>
            <p:cNvSpPr>
              <a:spLocks/>
            </p:cNvSpPr>
            <p:nvPr/>
          </p:nvSpPr>
          <p:spPr bwMode="auto">
            <a:xfrm>
              <a:off x="4243074" y="5822293"/>
              <a:ext cx="154992" cy="523734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84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2" y="19"/>
                </a:cxn>
              </a:cxnLst>
              <a:rect l="0" t="0" r="r" b="b"/>
              <a:pathLst>
                <a:path w="99" h="534">
                  <a:moveTo>
                    <a:pt x="12" y="19"/>
                  </a:moveTo>
                  <a:cubicBezTo>
                    <a:pt x="86" y="143"/>
                    <a:pt x="99" y="354"/>
                    <a:pt x="84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2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173"/>
            <p:cNvSpPr>
              <a:spLocks/>
            </p:cNvSpPr>
            <p:nvPr/>
          </p:nvSpPr>
          <p:spPr bwMode="auto">
            <a:xfrm>
              <a:off x="3978492" y="5862505"/>
              <a:ext cx="236402" cy="467830"/>
            </a:xfrm>
            <a:custGeom>
              <a:avLst/>
              <a:gdLst/>
              <a:ahLst/>
              <a:cxnLst>
                <a:cxn ang="0">
                  <a:pos x="21" y="19"/>
                </a:cxn>
                <a:cxn ang="0">
                  <a:pos x="73" y="477"/>
                </a:cxn>
                <a:cxn ang="0">
                  <a:pos x="54" y="459"/>
                </a:cxn>
                <a:cxn ang="0">
                  <a:pos x="7" y="7"/>
                </a:cxn>
                <a:cxn ang="0">
                  <a:pos x="21" y="19"/>
                </a:cxn>
              </a:cxnLst>
              <a:rect l="0" t="0" r="r" b="b"/>
              <a:pathLst>
                <a:path w="151" h="477">
                  <a:moveTo>
                    <a:pt x="21" y="19"/>
                  </a:moveTo>
                  <a:cubicBezTo>
                    <a:pt x="151" y="147"/>
                    <a:pt x="138" y="329"/>
                    <a:pt x="73" y="477"/>
                  </a:cubicBezTo>
                  <a:cubicBezTo>
                    <a:pt x="74" y="473"/>
                    <a:pt x="52" y="462"/>
                    <a:pt x="54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74"/>
            <p:cNvSpPr>
              <a:spLocks/>
            </p:cNvSpPr>
            <p:nvPr/>
          </p:nvSpPr>
          <p:spPr bwMode="auto">
            <a:xfrm>
              <a:off x="4380845" y="5760504"/>
              <a:ext cx="186304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4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60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4" y="8"/>
                  </a:cubicBezTo>
                  <a:cubicBezTo>
                    <a:pt x="119" y="0"/>
                    <a:pt x="105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75"/>
            <p:cNvSpPr>
              <a:spLocks/>
            </p:cNvSpPr>
            <p:nvPr/>
          </p:nvSpPr>
          <p:spPr bwMode="auto">
            <a:xfrm>
              <a:off x="3721737" y="5732062"/>
              <a:ext cx="272411" cy="510984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76"/>
            <p:cNvSpPr>
              <a:spLocks/>
            </p:cNvSpPr>
            <p:nvPr/>
          </p:nvSpPr>
          <p:spPr bwMode="auto">
            <a:xfrm>
              <a:off x="4055205" y="5924294"/>
              <a:ext cx="250492" cy="432522"/>
            </a:xfrm>
            <a:custGeom>
              <a:avLst/>
              <a:gdLst/>
              <a:ahLst/>
              <a:cxnLst>
                <a:cxn ang="0">
                  <a:pos x="142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2" y="15"/>
                </a:cxn>
              </a:cxnLst>
              <a:rect l="0" t="0" r="r" b="b"/>
              <a:pathLst>
                <a:path w="160" h="441">
                  <a:moveTo>
                    <a:pt x="142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4" y="14"/>
                    <a:pt x="142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177"/>
            <p:cNvSpPr>
              <a:spLocks/>
            </p:cNvSpPr>
            <p:nvPr/>
          </p:nvSpPr>
          <p:spPr bwMode="auto">
            <a:xfrm>
              <a:off x="3962836" y="5810524"/>
              <a:ext cx="112721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178"/>
            <p:cNvSpPr>
              <a:spLocks/>
            </p:cNvSpPr>
            <p:nvPr/>
          </p:nvSpPr>
          <p:spPr bwMode="auto">
            <a:xfrm>
              <a:off x="3737393" y="5862505"/>
              <a:ext cx="172213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179"/>
            <p:cNvSpPr>
              <a:spLocks/>
            </p:cNvSpPr>
            <p:nvPr/>
          </p:nvSpPr>
          <p:spPr bwMode="auto">
            <a:xfrm>
              <a:off x="3798451" y="5839947"/>
              <a:ext cx="250492" cy="433503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180"/>
            <p:cNvSpPr>
              <a:spLocks/>
            </p:cNvSpPr>
            <p:nvPr/>
          </p:nvSpPr>
          <p:spPr bwMode="auto">
            <a:xfrm>
              <a:off x="4297869" y="5816409"/>
              <a:ext cx="112722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7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181"/>
            <p:cNvSpPr>
              <a:spLocks/>
            </p:cNvSpPr>
            <p:nvPr/>
          </p:nvSpPr>
          <p:spPr bwMode="auto">
            <a:xfrm>
              <a:off x="4311960" y="5868390"/>
              <a:ext cx="172213" cy="467830"/>
            </a:xfrm>
            <a:custGeom>
              <a:avLst/>
              <a:gdLst/>
              <a:ahLst/>
              <a:cxnLst>
                <a:cxn ang="0">
                  <a:pos x="95" y="19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19"/>
                </a:cxn>
              </a:cxnLst>
              <a:rect l="0" t="0" r="r" b="b"/>
              <a:pathLst>
                <a:path w="110" h="477">
                  <a:moveTo>
                    <a:pt x="95" y="19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5" y="316"/>
                    <a:pt x="12" y="131"/>
                    <a:pt x="105" y="7"/>
                  </a:cubicBezTo>
                  <a:cubicBezTo>
                    <a:pt x="110" y="0"/>
                    <a:pt x="97" y="17"/>
                    <a:pt x="95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182"/>
            <p:cNvSpPr>
              <a:spLocks/>
            </p:cNvSpPr>
            <p:nvPr/>
          </p:nvSpPr>
          <p:spPr bwMode="auto">
            <a:xfrm>
              <a:off x="3846983" y="5737947"/>
              <a:ext cx="198829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09" y="162"/>
                    <a:pt x="127" y="401"/>
                    <a:pt x="107" y="605"/>
                  </a:cubicBezTo>
                  <a:cubicBezTo>
                    <a:pt x="107" y="600"/>
                    <a:pt x="93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183"/>
            <p:cNvSpPr>
              <a:spLocks/>
            </p:cNvSpPr>
            <p:nvPr/>
          </p:nvSpPr>
          <p:spPr bwMode="auto">
            <a:xfrm>
              <a:off x="4192975" y="5651639"/>
              <a:ext cx="320944" cy="674772"/>
            </a:xfrm>
            <a:custGeom>
              <a:avLst/>
              <a:gdLst/>
              <a:ahLst/>
              <a:cxnLst>
                <a:cxn ang="0">
                  <a:pos x="176" y="28"/>
                </a:cxn>
                <a:cxn ang="0">
                  <a:pos x="97" y="688"/>
                </a:cxn>
                <a:cxn ang="0">
                  <a:pos x="123" y="662"/>
                </a:cxn>
                <a:cxn ang="0">
                  <a:pos x="195" y="10"/>
                </a:cxn>
                <a:cxn ang="0">
                  <a:pos x="176" y="28"/>
                </a:cxn>
              </a:cxnLst>
              <a:rect l="0" t="0" r="r" b="b"/>
              <a:pathLst>
                <a:path w="205" h="688">
                  <a:moveTo>
                    <a:pt x="176" y="28"/>
                  </a:moveTo>
                  <a:cubicBezTo>
                    <a:pt x="0" y="213"/>
                    <a:pt x="12" y="476"/>
                    <a:pt x="97" y="688"/>
                  </a:cubicBezTo>
                  <a:cubicBezTo>
                    <a:pt x="95" y="683"/>
                    <a:pt x="125" y="667"/>
                    <a:pt x="123" y="662"/>
                  </a:cubicBezTo>
                  <a:cubicBezTo>
                    <a:pt x="41" y="456"/>
                    <a:pt x="22" y="190"/>
                    <a:pt x="195" y="10"/>
                  </a:cubicBezTo>
                  <a:cubicBezTo>
                    <a:pt x="205" y="0"/>
                    <a:pt x="180" y="25"/>
                    <a:pt x="176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184"/>
            <p:cNvSpPr>
              <a:spLocks/>
            </p:cNvSpPr>
            <p:nvPr/>
          </p:nvSpPr>
          <p:spPr bwMode="auto">
            <a:xfrm>
              <a:off x="4103738" y="5637908"/>
              <a:ext cx="197262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1"/>
                </a:cxn>
              </a:cxnLst>
              <a:rect l="0" t="0" r="r" b="b"/>
              <a:pathLst>
                <a:path w="126" h="605">
                  <a:moveTo>
                    <a:pt x="15" y="21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185"/>
            <p:cNvSpPr>
              <a:spLocks/>
            </p:cNvSpPr>
            <p:nvPr/>
          </p:nvSpPr>
          <p:spPr bwMode="auto">
            <a:xfrm>
              <a:off x="3832893" y="5632023"/>
              <a:ext cx="308418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7" h="722">
                  <a:moveTo>
                    <a:pt x="23" y="26"/>
                  </a:moveTo>
                  <a:cubicBezTo>
                    <a:pt x="170" y="194"/>
                    <a:pt x="197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2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186"/>
            <p:cNvSpPr>
              <a:spLocks/>
            </p:cNvSpPr>
            <p:nvPr/>
          </p:nvSpPr>
          <p:spPr bwMode="auto">
            <a:xfrm>
              <a:off x="3810975" y="5693812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187"/>
            <p:cNvSpPr>
              <a:spLocks/>
            </p:cNvSpPr>
            <p:nvPr/>
          </p:nvSpPr>
          <p:spPr bwMode="auto">
            <a:xfrm>
              <a:off x="3649721" y="6012564"/>
              <a:ext cx="112721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188"/>
            <p:cNvSpPr>
              <a:spLocks/>
            </p:cNvSpPr>
            <p:nvPr/>
          </p:nvSpPr>
          <p:spPr bwMode="auto">
            <a:xfrm>
              <a:off x="3665376" y="5781101"/>
              <a:ext cx="134640" cy="541388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189"/>
            <p:cNvSpPr>
              <a:spLocks/>
            </p:cNvSpPr>
            <p:nvPr/>
          </p:nvSpPr>
          <p:spPr bwMode="auto">
            <a:xfrm>
              <a:off x="3488466" y="5651639"/>
              <a:ext cx="197263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6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6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8"/>
                    <a:pt x="97" y="145"/>
                    <a:pt x="5" y="8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190"/>
            <p:cNvSpPr>
              <a:spLocks/>
            </p:cNvSpPr>
            <p:nvPr/>
          </p:nvSpPr>
          <p:spPr bwMode="auto">
            <a:xfrm>
              <a:off x="3637196" y="5822293"/>
              <a:ext cx="112722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191"/>
            <p:cNvSpPr>
              <a:spLocks/>
            </p:cNvSpPr>
            <p:nvPr/>
          </p:nvSpPr>
          <p:spPr bwMode="auto">
            <a:xfrm>
              <a:off x="3444630" y="5862505"/>
              <a:ext cx="172213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192"/>
            <p:cNvSpPr>
              <a:spLocks/>
            </p:cNvSpPr>
            <p:nvPr/>
          </p:nvSpPr>
          <p:spPr bwMode="auto">
            <a:xfrm>
              <a:off x="3737393" y="576050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193"/>
            <p:cNvSpPr>
              <a:spLocks/>
            </p:cNvSpPr>
            <p:nvPr/>
          </p:nvSpPr>
          <p:spPr bwMode="auto">
            <a:xfrm>
              <a:off x="3569876" y="5649677"/>
              <a:ext cx="198828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8" y="163"/>
                    <a:pt x="0" y="402"/>
                    <a:pt x="20" y="605"/>
                  </a:cubicBezTo>
                  <a:cubicBezTo>
                    <a:pt x="20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194"/>
            <p:cNvSpPr>
              <a:spLocks/>
            </p:cNvSpPr>
            <p:nvPr/>
          </p:nvSpPr>
          <p:spPr bwMode="auto">
            <a:xfrm>
              <a:off x="5052477" y="5731081"/>
              <a:ext cx="270845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5" y="504"/>
                </a:cxn>
                <a:cxn ang="0">
                  <a:pos x="166" y="7"/>
                </a:cxn>
                <a:cxn ang="0">
                  <a:pos x="153" y="19"/>
                </a:cxn>
              </a:cxnLst>
              <a:rect l="0" t="0" r="r" b="b"/>
              <a:pathLst>
                <a:path w="173" h="521">
                  <a:moveTo>
                    <a:pt x="153" y="19"/>
                  </a:moveTo>
                  <a:cubicBezTo>
                    <a:pt x="23" y="140"/>
                    <a:pt x="0" y="346"/>
                    <a:pt x="27" y="521"/>
                  </a:cubicBezTo>
                  <a:cubicBezTo>
                    <a:pt x="26" y="517"/>
                    <a:pt x="46" y="508"/>
                    <a:pt x="45" y="504"/>
                  </a:cubicBezTo>
                  <a:cubicBezTo>
                    <a:pt x="19" y="334"/>
                    <a:pt x="40" y="125"/>
                    <a:pt x="166" y="7"/>
                  </a:cubicBezTo>
                  <a:cubicBezTo>
                    <a:pt x="173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195"/>
            <p:cNvSpPr>
              <a:spLocks/>
            </p:cNvSpPr>
            <p:nvPr/>
          </p:nvSpPr>
          <p:spPr bwMode="auto">
            <a:xfrm>
              <a:off x="5066567" y="5861524"/>
              <a:ext cx="172214" cy="467829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196"/>
            <p:cNvSpPr>
              <a:spLocks/>
            </p:cNvSpPr>
            <p:nvPr/>
          </p:nvSpPr>
          <p:spPr bwMode="auto">
            <a:xfrm>
              <a:off x="5127625" y="5838967"/>
              <a:ext cx="250492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4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197"/>
            <p:cNvSpPr>
              <a:spLocks/>
            </p:cNvSpPr>
            <p:nvPr/>
          </p:nvSpPr>
          <p:spPr bwMode="auto">
            <a:xfrm>
              <a:off x="4978895" y="6011583"/>
              <a:ext cx="114287" cy="296195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2" y="302"/>
                </a:cxn>
                <a:cxn ang="0">
                  <a:pos x="19" y="292"/>
                </a:cxn>
                <a:cxn ang="0">
                  <a:pos x="70" y="4"/>
                </a:cxn>
                <a:cxn ang="0">
                  <a:pos x="64" y="11"/>
                </a:cxn>
              </a:cxnLst>
              <a:rect l="0" t="0" r="r" b="b"/>
              <a:pathLst>
                <a:path w="73" h="302">
                  <a:moveTo>
                    <a:pt x="64" y="11"/>
                  </a:moveTo>
                  <a:cubicBezTo>
                    <a:pt x="10" y="81"/>
                    <a:pt x="0" y="200"/>
                    <a:pt x="12" y="302"/>
                  </a:cubicBezTo>
                  <a:cubicBezTo>
                    <a:pt x="11" y="299"/>
                    <a:pt x="20" y="294"/>
                    <a:pt x="19" y="292"/>
                  </a:cubicBezTo>
                  <a:cubicBezTo>
                    <a:pt x="9" y="193"/>
                    <a:pt x="17" y="72"/>
                    <a:pt x="70" y="4"/>
                  </a:cubicBezTo>
                  <a:cubicBezTo>
                    <a:pt x="73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198"/>
            <p:cNvSpPr>
              <a:spLocks/>
            </p:cNvSpPr>
            <p:nvPr/>
          </p:nvSpPr>
          <p:spPr bwMode="auto">
            <a:xfrm>
              <a:off x="4994551" y="5780120"/>
              <a:ext cx="134640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1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1" y="552"/>
                  </a:cubicBezTo>
                  <a:cubicBezTo>
                    <a:pt x="42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1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199"/>
            <p:cNvSpPr>
              <a:spLocks/>
            </p:cNvSpPr>
            <p:nvPr/>
          </p:nvSpPr>
          <p:spPr bwMode="auto">
            <a:xfrm>
              <a:off x="4966370" y="5821313"/>
              <a:ext cx="112722" cy="523734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9" y="19"/>
                </a:cxn>
              </a:cxnLst>
              <a:rect l="0" t="0" r="r" b="b"/>
              <a:pathLst>
                <a:path w="72" h="534">
                  <a:moveTo>
                    <a:pt x="9" y="19"/>
                  </a:moveTo>
                  <a:cubicBezTo>
                    <a:pt x="63" y="143"/>
                    <a:pt x="72" y="354"/>
                    <a:pt x="61" y="534"/>
                  </a:cubicBezTo>
                  <a:cubicBezTo>
                    <a:pt x="62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8" y="17"/>
                    <a:pt x="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200"/>
            <p:cNvSpPr>
              <a:spLocks/>
            </p:cNvSpPr>
            <p:nvPr/>
          </p:nvSpPr>
          <p:spPr bwMode="auto">
            <a:xfrm>
              <a:off x="4773805" y="5861524"/>
              <a:ext cx="172213" cy="467829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6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201"/>
            <p:cNvSpPr>
              <a:spLocks/>
            </p:cNvSpPr>
            <p:nvPr/>
          </p:nvSpPr>
          <p:spPr bwMode="auto">
            <a:xfrm>
              <a:off x="5066567" y="5759524"/>
              <a:ext cx="136206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6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7" y="576"/>
                    <a:pt x="56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7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202"/>
            <p:cNvSpPr>
              <a:spLocks/>
            </p:cNvSpPr>
            <p:nvPr/>
          </p:nvSpPr>
          <p:spPr bwMode="auto">
            <a:xfrm>
              <a:off x="4900616" y="5648697"/>
              <a:ext cx="197263" cy="593368"/>
            </a:xfrm>
            <a:custGeom>
              <a:avLst/>
              <a:gdLst/>
              <a:ahLst/>
              <a:cxnLst>
                <a:cxn ang="0">
                  <a:pos x="111" y="22"/>
                </a:cxn>
                <a:cxn ang="0">
                  <a:pos x="19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1" y="22"/>
                </a:cxn>
              </a:cxnLst>
              <a:rect l="0" t="0" r="r" b="b"/>
              <a:pathLst>
                <a:path w="126" h="605">
                  <a:moveTo>
                    <a:pt x="111" y="22"/>
                  </a:moveTo>
                  <a:cubicBezTo>
                    <a:pt x="17" y="163"/>
                    <a:pt x="0" y="402"/>
                    <a:pt x="19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6" y="0"/>
                    <a:pt x="113" y="19"/>
                    <a:pt x="11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203"/>
            <p:cNvSpPr>
              <a:spLocks/>
            </p:cNvSpPr>
            <p:nvPr/>
          </p:nvSpPr>
          <p:spPr bwMode="auto">
            <a:xfrm>
              <a:off x="5860315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204"/>
            <p:cNvSpPr>
              <a:spLocks/>
            </p:cNvSpPr>
            <p:nvPr/>
          </p:nvSpPr>
          <p:spPr bwMode="auto">
            <a:xfrm>
              <a:off x="5988692" y="6017468"/>
              <a:ext cx="101763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8" y="12"/>
                </a:cxn>
              </a:cxnLst>
              <a:rect l="0" t="0" r="r" b="b"/>
              <a:pathLst>
                <a:path w="65" h="352">
                  <a:moveTo>
                    <a:pt x="8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205"/>
            <p:cNvSpPr>
              <a:spLocks/>
            </p:cNvSpPr>
            <p:nvPr/>
          </p:nvSpPr>
          <p:spPr bwMode="auto">
            <a:xfrm>
              <a:off x="6137422" y="6053756"/>
              <a:ext cx="156558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5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206"/>
            <p:cNvSpPr>
              <a:spLocks/>
            </p:cNvSpPr>
            <p:nvPr/>
          </p:nvSpPr>
          <p:spPr bwMode="auto">
            <a:xfrm>
              <a:off x="6012176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5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5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207"/>
            <p:cNvSpPr>
              <a:spLocks/>
            </p:cNvSpPr>
            <p:nvPr/>
          </p:nvSpPr>
          <p:spPr bwMode="auto">
            <a:xfrm>
              <a:off x="5946421" y="6017468"/>
              <a:ext cx="101763" cy="345232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7" y="12"/>
                </a:cxn>
              </a:cxnLst>
              <a:rect l="0" t="0" r="r" b="b"/>
              <a:pathLst>
                <a:path w="65" h="352">
                  <a:moveTo>
                    <a:pt x="7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6" y="11"/>
                    <a:pt x="7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208"/>
            <p:cNvSpPr>
              <a:spLocks/>
            </p:cNvSpPr>
            <p:nvPr/>
          </p:nvSpPr>
          <p:spPr bwMode="auto">
            <a:xfrm>
              <a:off x="5879102" y="6053756"/>
              <a:ext cx="156557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4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209"/>
            <p:cNvSpPr>
              <a:spLocks/>
            </p:cNvSpPr>
            <p:nvPr/>
          </p:nvSpPr>
          <p:spPr bwMode="auto">
            <a:xfrm>
              <a:off x="6043487" y="5971371"/>
              <a:ext cx="180042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5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210"/>
            <p:cNvSpPr>
              <a:spLocks/>
            </p:cNvSpPr>
            <p:nvPr/>
          </p:nvSpPr>
          <p:spPr bwMode="auto">
            <a:xfrm>
              <a:off x="6015307" y="5971371"/>
              <a:ext cx="180041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6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211"/>
            <p:cNvSpPr>
              <a:spLocks/>
            </p:cNvSpPr>
            <p:nvPr/>
          </p:nvSpPr>
          <p:spPr bwMode="auto">
            <a:xfrm>
              <a:off x="6084192" y="5888986"/>
              <a:ext cx="79845" cy="473714"/>
            </a:xfrm>
            <a:custGeom>
              <a:avLst/>
              <a:gdLst/>
              <a:ahLst/>
              <a:cxnLst>
                <a:cxn ang="0">
                  <a:pos x="45" y="18"/>
                </a:cxn>
                <a:cxn ang="0">
                  <a:pos x="8" y="483"/>
                </a:cxn>
                <a:cxn ang="0">
                  <a:pos x="13" y="467"/>
                </a:cxn>
                <a:cxn ang="0">
                  <a:pos x="49" y="7"/>
                </a:cxn>
                <a:cxn ang="0">
                  <a:pos x="45" y="18"/>
                </a:cxn>
              </a:cxnLst>
              <a:rect l="0" t="0" r="r" b="b"/>
              <a:pathLst>
                <a:path w="51" h="483">
                  <a:moveTo>
                    <a:pt x="45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7" y="479"/>
                    <a:pt x="13" y="471"/>
                    <a:pt x="13" y="467"/>
                  </a:cubicBezTo>
                  <a:cubicBezTo>
                    <a:pt x="5" y="310"/>
                    <a:pt x="11" y="116"/>
                    <a:pt x="49" y="7"/>
                  </a:cubicBezTo>
                  <a:cubicBezTo>
                    <a:pt x="51" y="0"/>
                    <a:pt x="46" y="16"/>
                    <a:pt x="45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212"/>
            <p:cNvSpPr>
              <a:spLocks/>
            </p:cNvSpPr>
            <p:nvPr/>
          </p:nvSpPr>
          <p:spPr bwMode="auto">
            <a:xfrm>
              <a:off x="6102979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7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8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213"/>
            <p:cNvSpPr>
              <a:spLocks/>
            </p:cNvSpPr>
            <p:nvPr/>
          </p:nvSpPr>
          <p:spPr bwMode="auto">
            <a:xfrm>
              <a:off x="6270496" y="6167525"/>
              <a:ext cx="101763" cy="195175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5" y="199"/>
                </a:cxn>
                <a:cxn ang="0">
                  <a:pos x="48" y="192"/>
                </a:cxn>
                <a:cxn ang="0">
                  <a:pos x="2" y="3"/>
                </a:cxn>
                <a:cxn ang="0">
                  <a:pos x="7" y="7"/>
                </a:cxn>
              </a:cxnLst>
              <a:rect l="0" t="0" r="r" b="b"/>
              <a:pathLst>
                <a:path w="65" h="199">
                  <a:moveTo>
                    <a:pt x="7" y="7"/>
                  </a:moveTo>
                  <a:cubicBezTo>
                    <a:pt x="56" y="53"/>
                    <a:pt x="65" y="132"/>
                    <a:pt x="55" y="199"/>
                  </a:cubicBezTo>
                  <a:cubicBezTo>
                    <a:pt x="55" y="197"/>
                    <a:pt x="48" y="194"/>
                    <a:pt x="48" y="192"/>
                  </a:cubicBezTo>
                  <a:cubicBezTo>
                    <a:pt x="58" y="127"/>
                    <a:pt x="50" y="48"/>
                    <a:pt x="2" y="3"/>
                  </a:cubicBezTo>
                  <a:cubicBezTo>
                    <a:pt x="0" y="0"/>
                    <a:pt x="7" y="6"/>
                    <a:pt x="7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214"/>
            <p:cNvSpPr>
              <a:spLocks/>
            </p:cNvSpPr>
            <p:nvPr/>
          </p:nvSpPr>
          <p:spPr bwMode="auto">
            <a:xfrm>
              <a:off x="6236053" y="6005698"/>
              <a:ext cx="122115" cy="357002"/>
            </a:xfrm>
            <a:custGeom>
              <a:avLst/>
              <a:gdLst/>
              <a:ahLst/>
              <a:cxnLst>
                <a:cxn ang="0">
                  <a:pos x="68" y="15"/>
                </a:cxn>
                <a:cxn ang="0">
                  <a:pos x="42" y="364"/>
                </a:cxn>
                <a:cxn ang="0">
                  <a:pos x="51" y="350"/>
                </a:cxn>
                <a:cxn ang="0">
                  <a:pos x="75" y="5"/>
                </a:cxn>
                <a:cxn ang="0">
                  <a:pos x="68" y="15"/>
                </a:cxn>
              </a:cxnLst>
              <a:rect l="0" t="0" r="r" b="b"/>
              <a:pathLst>
                <a:path w="78" h="364">
                  <a:moveTo>
                    <a:pt x="68" y="15"/>
                  </a:moveTo>
                  <a:cubicBezTo>
                    <a:pt x="0" y="112"/>
                    <a:pt x="7" y="251"/>
                    <a:pt x="42" y="364"/>
                  </a:cubicBezTo>
                  <a:cubicBezTo>
                    <a:pt x="41" y="361"/>
                    <a:pt x="52" y="353"/>
                    <a:pt x="51" y="350"/>
                  </a:cubicBezTo>
                  <a:cubicBezTo>
                    <a:pt x="18" y="241"/>
                    <a:pt x="9" y="100"/>
                    <a:pt x="75" y="5"/>
                  </a:cubicBezTo>
                  <a:cubicBezTo>
                    <a:pt x="78" y="0"/>
                    <a:pt x="69" y="13"/>
                    <a:pt x="68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215"/>
            <p:cNvSpPr>
              <a:spLocks/>
            </p:cNvSpPr>
            <p:nvPr/>
          </p:nvSpPr>
          <p:spPr bwMode="auto">
            <a:xfrm>
              <a:off x="6372259" y="5965486"/>
              <a:ext cx="147164" cy="397214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85" y="405"/>
                </a:cxn>
                <a:cxn ang="0">
                  <a:pos x="93" y="390"/>
                </a:cxn>
                <a:cxn ang="0">
                  <a:pos x="64" y="5"/>
                </a:cxn>
                <a:cxn ang="0">
                  <a:pos x="58" y="16"/>
                </a:cxn>
              </a:cxnLst>
              <a:rect l="0" t="0" r="r" b="b"/>
              <a:pathLst>
                <a:path w="94" h="405">
                  <a:moveTo>
                    <a:pt x="58" y="16"/>
                  </a:moveTo>
                  <a:cubicBezTo>
                    <a:pt x="0" y="120"/>
                    <a:pt x="29" y="276"/>
                    <a:pt x="85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40" y="265"/>
                    <a:pt x="8" y="107"/>
                    <a:pt x="64" y="5"/>
                  </a:cubicBezTo>
                  <a:cubicBezTo>
                    <a:pt x="67" y="0"/>
                    <a:pt x="59" y="14"/>
                    <a:pt x="5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216"/>
            <p:cNvSpPr>
              <a:spLocks/>
            </p:cNvSpPr>
            <p:nvPr/>
          </p:nvSpPr>
          <p:spPr bwMode="auto">
            <a:xfrm>
              <a:off x="6281455" y="6017468"/>
              <a:ext cx="103328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6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8" y="343"/>
                    <a:pt x="17" y="340"/>
                  </a:cubicBezTo>
                  <a:cubicBezTo>
                    <a:pt x="8" y="225"/>
                    <a:pt x="15" y="84"/>
                    <a:pt x="63" y="4"/>
                  </a:cubicBezTo>
                  <a:cubicBezTo>
                    <a:pt x="66" y="0"/>
                    <a:pt x="59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217"/>
            <p:cNvSpPr>
              <a:spLocks/>
            </p:cNvSpPr>
            <p:nvPr/>
          </p:nvSpPr>
          <p:spPr bwMode="auto">
            <a:xfrm>
              <a:off x="6403570" y="6053756"/>
              <a:ext cx="154992" cy="308944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51" y="315"/>
                </a:cxn>
                <a:cxn ang="0">
                  <a:pos x="64" y="303"/>
                </a:cxn>
                <a:cxn ang="0">
                  <a:pos x="94" y="5"/>
                </a:cxn>
                <a:cxn ang="0">
                  <a:pos x="85" y="13"/>
                </a:cxn>
              </a:cxnLst>
              <a:rect l="0" t="0" r="r" b="b"/>
              <a:pathLst>
                <a:path w="99" h="315">
                  <a:moveTo>
                    <a:pt x="85" y="13"/>
                  </a:moveTo>
                  <a:cubicBezTo>
                    <a:pt x="0" y="97"/>
                    <a:pt x="8" y="218"/>
                    <a:pt x="51" y="315"/>
                  </a:cubicBezTo>
                  <a:cubicBezTo>
                    <a:pt x="50" y="312"/>
                    <a:pt x="65" y="305"/>
                    <a:pt x="64" y="303"/>
                  </a:cubicBezTo>
                  <a:cubicBezTo>
                    <a:pt x="21" y="209"/>
                    <a:pt x="10" y="87"/>
                    <a:pt x="94" y="5"/>
                  </a:cubicBezTo>
                  <a:cubicBezTo>
                    <a:pt x="99" y="0"/>
                    <a:pt x="87" y="12"/>
                    <a:pt x="85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218"/>
            <p:cNvSpPr>
              <a:spLocks/>
            </p:cNvSpPr>
            <p:nvPr/>
          </p:nvSpPr>
          <p:spPr bwMode="auto">
            <a:xfrm>
              <a:off x="6170299" y="5978237"/>
              <a:ext cx="12211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8" y="392"/>
                </a:cxn>
                <a:cxn ang="0">
                  <a:pos x="28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8" h="392">
                  <a:moveTo>
                    <a:pt x="11" y="16"/>
                  </a:moveTo>
                  <a:cubicBezTo>
                    <a:pt x="78" y="121"/>
                    <a:pt x="72" y="271"/>
                    <a:pt x="38" y="392"/>
                  </a:cubicBezTo>
                  <a:cubicBezTo>
                    <a:pt x="39" y="389"/>
                    <a:pt x="27" y="380"/>
                    <a:pt x="28" y="377"/>
                  </a:cubicBezTo>
                  <a:cubicBezTo>
                    <a:pt x="61" y="259"/>
                    <a:pt x="70" y="108"/>
                    <a:pt x="4" y="5"/>
                  </a:cubicBezTo>
                  <a:cubicBezTo>
                    <a:pt x="0" y="0"/>
                    <a:pt x="9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219"/>
            <p:cNvSpPr>
              <a:spLocks/>
            </p:cNvSpPr>
            <p:nvPr/>
          </p:nvSpPr>
          <p:spPr bwMode="auto">
            <a:xfrm>
              <a:off x="6547603" y="6025314"/>
              <a:ext cx="180042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220"/>
            <p:cNvSpPr>
              <a:spLocks/>
            </p:cNvSpPr>
            <p:nvPr/>
          </p:nvSpPr>
          <p:spPr bwMode="auto">
            <a:xfrm>
              <a:off x="6342512" y="6076314"/>
              <a:ext cx="164386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5" h="292">
                  <a:moveTo>
                    <a:pt x="12" y="11"/>
                  </a:moveTo>
                  <a:cubicBezTo>
                    <a:pt x="91" y="79"/>
                    <a:pt x="105" y="194"/>
                    <a:pt x="89" y="292"/>
                  </a:cubicBezTo>
                  <a:cubicBezTo>
                    <a:pt x="89" y="289"/>
                    <a:pt x="77" y="285"/>
                    <a:pt x="78" y="282"/>
                  </a:cubicBezTo>
                  <a:cubicBezTo>
                    <a:pt x="93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221"/>
            <p:cNvSpPr>
              <a:spLocks/>
            </p:cNvSpPr>
            <p:nvPr/>
          </p:nvSpPr>
          <p:spPr bwMode="auto">
            <a:xfrm>
              <a:off x="6494373" y="6017468"/>
              <a:ext cx="7514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1" y="94"/>
                    <a:pt x="48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222"/>
            <p:cNvSpPr>
              <a:spLocks/>
            </p:cNvSpPr>
            <p:nvPr/>
          </p:nvSpPr>
          <p:spPr bwMode="auto">
            <a:xfrm>
              <a:off x="6603964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223"/>
            <p:cNvSpPr>
              <a:spLocks/>
            </p:cNvSpPr>
            <p:nvPr/>
          </p:nvSpPr>
          <p:spPr bwMode="auto">
            <a:xfrm>
              <a:off x="6511595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89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224"/>
            <p:cNvSpPr>
              <a:spLocks/>
            </p:cNvSpPr>
            <p:nvPr/>
          </p:nvSpPr>
          <p:spPr bwMode="auto">
            <a:xfrm>
              <a:off x="6273627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225"/>
            <p:cNvSpPr>
              <a:spLocks/>
            </p:cNvSpPr>
            <p:nvPr/>
          </p:nvSpPr>
          <p:spPr bwMode="auto">
            <a:xfrm>
              <a:off x="6225094" y="6053756"/>
              <a:ext cx="112722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226"/>
            <p:cNvSpPr>
              <a:spLocks/>
            </p:cNvSpPr>
            <p:nvPr/>
          </p:nvSpPr>
          <p:spPr bwMode="auto">
            <a:xfrm>
              <a:off x="6514726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227"/>
            <p:cNvSpPr>
              <a:spLocks/>
            </p:cNvSpPr>
            <p:nvPr/>
          </p:nvSpPr>
          <p:spPr bwMode="auto">
            <a:xfrm>
              <a:off x="6206307" y="5917429"/>
              <a:ext cx="211353" cy="445271"/>
            </a:xfrm>
            <a:custGeom>
              <a:avLst/>
              <a:gdLst/>
              <a:ahLst/>
              <a:cxnLst>
                <a:cxn ang="0">
                  <a:pos x="18" y="19"/>
                </a:cxn>
                <a:cxn ang="0">
                  <a:pos x="70" y="454"/>
                </a:cxn>
                <a:cxn ang="0">
                  <a:pos x="53" y="436"/>
                </a:cxn>
                <a:cxn ang="0">
                  <a:pos x="6" y="6"/>
                </a:cxn>
                <a:cxn ang="0">
                  <a:pos x="18" y="19"/>
                </a:cxn>
              </a:cxnLst>
              <a:rect l="0" t="0" r="r" b="b"/>
              <a:pathLst>
                <a:path w="135" h="454">
                  <a:moveTo>
                    <a:pt x="18" y="19"/>
                  </a:moveTo>
                  <a:cubicBezTo>
                    <a:pt x="135" y="141"/>
                    <a:pt x="127" y="314"/>
                    <a:pt x="70" y="454"/>
                  </a:cubicBezTo>
                  <a:cubicBezTo>
                    <a:pt x="72" y="450"/>
                    <a:pt x="52" y="440"/>
                    <a:pt x="53" y="436"/>
                  </a:cubicBezTo>
                  <a:cubicBezTo>
                    <a:pt x="108" y="301"/>
                    <a:pt x="120" y="125"/>
                    <a:pt x="6" y="6"/>
                  </a:cubicBezTo>
                  <a:cubicBezTo>
                    <a:pt x="0" y="0"/>
                    <a:pt x="16" y="17"/>
                    <a:pt x="1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228"/>
            <p:cNvSpPr>
              <a:spLocks/>
            </p:cNvSpPr>
            <p:nvPr/>
          </p:nvSpPr>
          <p:spPr bwMode="auto">
            <a:xfrm>
              <a:off x="6345644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229"/>
            <p:cNvSpPr>
              <a:spLocks/>
            </p:cNvSpPr>
            <p:nvPr/>
          </p:nvSpPr>
          <p:spPr bwMode="auto">
            <a:xfrm>
              <a:off x="6450537" y="5894871"/>
              <a:ext cx="203525" cy="467829"/>
            </a:xfrm>
            <a:custGeom>
              <a:avLst/>
              <a:gdLst/>
              <a:ahLst/>
              <a:cxnLst>
                <a:cxn ang="0">
                  <a:pos x="115" y="17"/>
                </a:cxn>
                <a:cxn ang="0">
                  <a:pos x="21" y="477"/>
                </a:cxn>
                <a:cxn ang="0">
                  <a:pos x="35" y="461"/>
                </a:cxn>
                <a:cxn ang="0">
                  <a:pos x="125" y="6"/>
                </a:cxn>
                <a:cxn ang="0">
                  <a:pos x="115" y="17"/>
                </a:cxn>
              </a:cxnLst>
              <a:rect l="0" t="0" r="r" b="b"/>
              <a:pathLst>
                <a:path w="130" h="477">
                  <a:moveTo>
                    <a:pt x="115" y="17"/>
                  </a:moveTo>
                  <a:cubicBezTo>
                    <a:pt x="18" y="128"/>
                    <a:pt x="0" y="316"/>
                    <a:pt x="21" y="477"/>
                  </a:cubicBezTo>
                  <a:cubicBezTo>
                    <a:pt x="20" y="473"/>
                    <a:pt x="35" y="465"/>
                    <a:pt x="35" y="461"/>
                  </a:cubicBezTo>
                  <a:cubicBezTo>
                    <a:pt x="15" y="306"/>
                    <a:pt x="30" y="115"/>
                    <a:pt x="125" y="6"/>
                  </a:cubicBezTo>
                  <a:cubicBezTo>
                    <a:pt x="130" y="0"/>
                    <a:pt x="116" y="16"/>
                    <a:pt x="115" y="1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230"/>
            <p:cNvSpPr>
              <a:spLocks/>
            </p:cNvSpPr>
            <p:nvPr/>
          </p:nvSpPr>
          <p:spPr bwMode="auto">
            <a:xfrm>
              <a:off x="6578915" y="5939986"/>
              <a:ext cx="89237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6" y="119"/>
                    <a:pt x="55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231"/>
            <p:cNvSpPr>
              <a:spLocks/>
            </p:cNvSpPr>
            <p:nvPr/>
          </p:nvSpPr>
          <p:spPr bwMode="auto">
            <a:xfrm>
              <a:off x="6701030" y="6167525"/>
              <a:ext cx="73581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4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232"/>
            <p:cNvSpPr>
              <a:spLocks/>
            </p:cNvSpPr>
            <p:nvPr/>
          </p:nvSpPr>
          <p:spPr bwMode="auto">
            <a:xfrm>
              <a:off x="6675981" y="6005698"/>
              <a:ext cx="89237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233"/>
            <p:cNvSpPr>
              <a:spLocks/>
            </p:cNvSpPr>
            <p:nvPr/>
          </p:nvSpPr>
          <p:spPr bwMode="auto">
            <a:xfrm>
              <a:off x="6751128" y="5971371"/>
              <a:ext cx="131509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234"/>
            <p:cNvSpPr>
              <a:spLocks/>
            </p:cNvSpPr>
            <p:nvPr/>
          </p:nvSpPr>
          <p:spPr bwMode="auto">
            <a:xfrm>
              <a:off x="6708857" y="6017468"/>
              <a:ext cx="75148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235"/>
            <p:cNvSpPr>
              <a:spLocks/>
            </p:cNvSpPr>
            <p:nvPr/>
          </p:nvSpPr>
          <p:spPr bwMode="auto">
            <a:xfrm>
              <a:off x="6796530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236"/>
            <p:cNvSpPr>
              <a:spLocks/>
            </p:cNvSpPr>
            <p:nvPr/>
          </p:nvSpPr>
          <p:spPr bwMode="auto">
            <a:xfrm>
              <a:off x="6627448" y="5978237"/>
              <a:ext cx="89237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237"/>
            <p:cNvSpPr>
              <a:spLocks/>
            </p:cNvSpPr>
            <p:nvPr/>
          </p:nvSpPr>
          <p:spPr bwMode="auto">
            <a:xfrm>
              <a:off x="6696333" y="5971371"/>
              <a:ext cx="131508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238"/>
            <p:cNvSpPr>
              <a:spLocks/>
            </p:cNvSpPr>
            <p:nvPr/>
          </p:nvSpPr>
          <p:spPr bwMode="auto">
            <a:xfrm>
              <a:off x="5670880" y="6025314"/>
              <a:ext cx="180042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9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239"/>
            <p:cNvSpPr>
              <a:spLocks/>
            </p:cNvSpPr>
            <p:nvPr/>
          </p:nvSpPr>
          <p:spPr bwMode="auto">
            <a:xfrm>
              <a:off x="5727241" y="6053756"/>
              <a:ext cx="114287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240"/>
            <p:cNvSpPr>
              <a:spLocks/>
            </p:cNvSpPr>
            <p:nvPr/>
          </p:nvSpPr>
          <p:spPr bwMode="auto">
            <a:xfrm>
              <a:off x="5634872" y="6076314"/>
              <a:ext cx="165950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241"/>
            <p:cNvSpPr>
              <a:spLocks/>
            </p:cNvSpPr>
            <p:nvPr/>
          </p:nvSpPr>
          <p:spPr bwMode="auto">
            <a:xfrm>
              <a:off x="5702192" y="5939986"/>
              <a:ext cx="89237" cy="422714"/>
            </a:xfrm>
            <a:custGeom>
              <a:avLst/>
              <a:gdLst/>
              <a:ahLst/>
              <a:cxnLst>
                <a:cxn ang="0">
                  <a:pos x="50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50" y="18"/>
                </a:cxn>
              </a:cxnLst>
              <a:rect l="0" t="0" r="r" b="b"/>
              <a:pathLst>
                <a:path w="57" h="431">
                  <a:moveTo>
                    <a:pt x="50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7" y="119"/>
                    <a:pt x="55" y="6"/>
                  </a:cubicBezTo>
                  <a:cubicBezTo>
                    <a:pt x="57" y="0"/>
                    <a:pt x="50" y="16"/>
                    <a:pt x="50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242"/>
            <p:cNvSpPr>
              <a:spLocks/>
            </p:cNvSpPr>
            <p:nvPr/>
          </p:nvSpPr>
          <p:spPr bwMode="auto">
            <a:xfrm>
              <a:off x="5824307" y="6167525"/>
              <a:ext cx="73582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5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243"/>
            <p:cNvSpPr>
              <a:spLocks/>
            </p:cNvSpPr>
            <p:nvPr/>
          </p:nvSpPr>
          <p:spPr bwMode="auto">
            <a:xfrm>
              <a:off x="5799258" y="6005698"/>
              <a:ext cx="89237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30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244"/>
            <p:cNvSpPr>
              <a:spLocks/>
            </p:cNvSpPr>
            <p:nvPr/>
          </p:nvSpPr>
          <p:spPr bwMode="auto">
            <a:xfrm>
              <a:off x="5874405" y="5971371"/>
              <a:ext cx="131509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3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245"/>
            <p:cNvSpPr>
              <a:spLocks/>
            </p:cNvSpPr>
            <p:nvPr/>
          </p:nvSpPr>
          <p:spPr bwMode="auto">
            <a:xfrm>
              <a:off x="5832134" y="6017468"/>
              <a:ext cx="75148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7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246"/>
            <p:cNvSpPr>
              <a:spLocks/>
            </p:cNvSpPr>
            <p:nvPr/>
          </p:nvSpPr>
          <p:spPr bwMode="auto">
            <a:xfrm>
              <a:off x="5921372" y="6053756"/>
              <a:ext cx="112722" cy="308944"/>
            </a:xfrm>
            <a:custGeom>
              <a:avLst/>
              <a:gdLst/>
              <a:ahLst/>
              <a:cxnLst>
                <a:cxn ang="0">
                  <a:pos x="62" y="13"/>
                </a:cxn>
                <a:cxn ang="0">
                  <a:pos x="37" y="315"/>
                </a:cxn>
                <a:cxn ang="0">
                  <a:pos x="46" y="303"/>
                </a:cxn>
                <a:cxn ang="0">
                  <a:pos x="68" y="5"/>
                </a:cxn>
                <a:cxn ang="0">
                  <a:pos x="62" y="13"/>
                </a:cxn>
              </a:cxnLst>
              <a:rect l="0" t="0" r="r" b="b"/>
              <a:pathLst>
                <a:path w="72" h="315">
                  <a:moveTo>
                    <a:pt x="62" y="13"/>
                  </a:moveTo>
                  <a:cubicBezTo>
                    <a:pt x="0" y="97"/>
                    <a:pt x="5" y="218"/>
                    <a:pt x="37" y="315"/>
                  </a:cubicBezTo>
                  <a:cubicBezTo>
                    <a:pt x="36" y="312"/>
                    <a:pt x="47" y="305"/>
                    <a:pt x="46" y="303"/>
                  </a:cubicBezTo>
                  <a:cubicBezTo>
                    <a:pt x="15" y="209"/>
                    <a:pt x="7" y="87"/>
                    <a:pt x="68" y="5"/>
                  </a:cubicBezTo>
                  <a:cubicBezTo>
                    <a:pt x="72" y="0"/>
                    <a:pt x="63" y="12"/>
                    <a:pt x="62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247"/>
            <p:cNvSpPr>
              <a:spLocks/>
            </p:cNvSpPr>
            <p:nvPr/>
          </p:nvSpPr>
          <p:spPr bwMode="auto">
            <a:xfrm>
              <a:off x="5750725" y="5978237"/>
              <a:ext cx="89237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248"/>
            <p:cNvSpPr>
              <a:spLocks/>
            </p:cNvSpPr>
            <p:nvPr/>
          </p:nvSpPr>
          <p:spPr bwMode="auto">
            <a:xfrm>
              <a:off x="5819610" y="5971371"/>
              <a:ext cx="131509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249"/>
            <p:cNvSpPr>
              <a:spLocks/>
            </p:cNvSpPr>
            <p:nvPr/>
          </p:nvSpPr>
          <p:spPr bwMode="auto">
            <a:xfrm>
              <a:off x="5448568" y="5724216"/>
              <a:ext cx="319378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9" y="8"/>
                </a:cxn>
                <a:cxn ang="0">
                  <a:pos x="24" y="23"/>
                </a:cxn>
              </a:cxnLst>
              <a:rect l="0" t="0" r="r" b="b"/>
              <a:pathLst>
                <a:path w="204" h="651">
                  <a:moveTo>
                    <a:pt x="24" y="23"/>
                  </a:moveTo>
                  <a:cubicBezTo>
                    <a:pt x="176" y="174"/>
                    <a:pt x="204" y="432"/>
                    <a:pt x="172" y="651"/>
                  </a:cubicBezTo>
                  <a:cubicBezTo>
                    <a:pt x="173" y="645"/>
                    <a:pt x="149" y="635"/>
                    <a:pt x="150" y="629"/>
                  </a:cubicBezTo>
                  <a:cubicBezTo>
                    <a:pt x="181" y="417"/>
                    <a:pt x="157" y="156"/>
                    <a:pt x="9" y="8"/>
                  </a:cubicBezTo>
                  <a:cubicBezTo>
                    <a:pt x="0" y="0"/>
                    <a:pt x="22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250"/>
            <p:cNvSpPr>
              <a:spLocks/>
            </p:cNvSpPr>
            <p:nvPr/>
          </p:nvSpPr>
          <p:spPr bwMode="auto">
            <a:xfrm>
              <a:off x="5738200" y="5589850"/>
              <a:ext cx="144033" cy="772850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78" y="788"/>
                </a:cxn>
                <a:cxn ang="0">
                  <a:pos x="68" y="762"/>
                </a:cxn>
                <a:cxn ang="0">
                  <a:pos x="4" y="10"/>
                </a:cxn>
                <a:cxn ang="0">
                  <a:pos x="11" y="29"/>
                </a:cxn>
              </a:cxnLst>
              <a:rect l="0" t="0" r="r" b="b"/>
              <a:pathLst>
                <a:path w="92" h="788">
                  <a:moveTo>
                    <a:pt x="11" y="29"/>
                  </a:moveTo>
                  <a:cubicBezTo>
                    <a:pt x="80" y="212"/>
                    <a:pt x="92" y="523"/>
                    <a:pt x="78" y="788"/>
                  </a:cubicBezTo>
                  <a:cubicBezTo>
                    <a:pt x="78" y="781"/>
                    <a:pt x="67" y="769"/>
                    <a:pt x="68" y="762"/>
                  </a:cubicBezTo>
                  <a:cubicBezTo>
                    <a:pt x="82" y="505"/>
                    <a:pt x="71" y="189"/>
                    <a:pt x="4" y="10"/>
                  </a:cubicBezTo>
                  <a:cubicBezTo>
                    <a:pt x="0" y="0"/>
                    <a:pt x="10" y="26"/>
                    <a:pt x="1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251"/>
            <p:cNvSpPr>
              <a:spLocks/>
            </p:cNvSpPr>
            <p:nvPr/>
          </p:nvSpPr>
          <p:spPr bwMode="auto">
            <a:xfrm>
              <a:off x="6281455" y="5724216"/>
              <a:ext cx="317812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8" y="8"/>
                </a:cxn>
                <a:cxn ang="0">
                  <a:pos x="24" y="23"/>
                </a:cxn>
              </a:cxnLst>
              <a:rect l="0" t="0" r="r" b="b"/>
              <a:pathLst>
                <a:path w="203" h="651">
                  <a:moveTo>
                    <a:pt x="24" y="23"/>
                  </a:moveTo>
                  <a:cubicBezTo>
                    <a:pt x="176" y="174"/>
                    <a:pt x="203" y="432"/>
                    <a:pt x="172" y="651"/>
                  </a:cubicBezTo>
                  <a:cubicBezTo>
                    <a:pt x="172" y="645"/>
                    <a:pt x="149" y="635"/>
                    <a:pt x="150" y="629"/>
                  </a:cubicBezTo>
                  <a:cubicBezTo>
                    <a:pt x="180" y="417"/>
                    <a:pt x="156" y="156"/>
                    <a:pt x="8" y="8"/>
                  </a:cubicBezTo>
                  <a:cubicBezTo>
                    <a:pt x="0" y="0"/>
                    <a:pt x="21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252"/>
            <p:cNvSpPr>
              <a:spLocks/>
            </p:cNvSpPr>
            <p:nvPr/>
          </p:nvSpPr>
          <p:spPr bwMode="auto">
            <a:xfrm>
              <a:off x="5323322" y="5589850"/>
              <a:ext cx="142468" cy="772850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77" y="788"/>
                </a:cxn>
                <a:cxn ang="0">
                  <a:pos x="67" y="762"/>
                </a:cxn>
                <a:cxn ang="0">
                  <a:pos x="3" y="10"/>
                </a:cxn>
                <a:cxn ang="0">
                  <a:pos x="10" y="29"/>
                </a:cxn>
              </a:cxnLst>
              <a:rect l="0" t="0" r="r" b="b"/>
              <a:pathLst>
                <a:path w="91" h="788">
                  <a:moveTo>
                    <a:pt x="10" y="29"/>
                  </a:moveTo>
                  <a:cubicBezTo>
                    <a:pt x="79" y="212"/>
                    <a:pt x="91" y="523"/>
                    <a:pt x="77" y="788"/>
                  </a:cubicBezTo>
                  <a:cubicBezTo>
                    <a:pt x="77" y="781"/>
                    <a:pt x="67" y="769"/>
                    <a:pt x="67" y="762"/>
                  </a:cubicBezTo>
                  <a:cubicBezTo>
                    <a:pt x="81" y="505"/>
                    <a:pt x="70" y="189"/>
                    <a:pt x="3" y="10"/>
                  </a:cubicBezTo>
                  <a:cubicBezTo>
                    <a:pt x="0" y="0"/>
                    <a:pt x="9" y="26"/>
                    <a:pt x="1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253"/>
            <p:cNvSpPr>
              <a:spLocks/>
            </p:cNvSpPr>
            <p:nvPr/>
          </p:nvSpPr>
          <p:spPr bwMode="auto">
            <a:xfrm>
              <a:off x="4881830" y="5673215"/>
              <a:ext cx="219180" cy="689485"/>
            </a:xfrm>
            <a:custGeom>
              <a:avLst/>
              <a:gdLst/>
              <a:ahLst/>
              <a:cxnLst>
                <a:cxn ang="0">
                  <a:pos x="19" y="29"/>
                </a:cxn>
                <a:cxn ang="0">
                  <a:pos x="67" y="703"/>
                </a:cxn>
                <a:cxn ang="0">
                  <a:pos x="50" y="676"/>
                </a:cxn>
                <a:cxn ang="0">
                  <a:pos x="7" y="10"/>
                </a:cxn>
                <a:cxn ang="0">
                  <a:pos x="19" y="29"/>
                </a:cxn>
              </a:cxnLst>
              <a:rect l="0" t="0" r="r" b="b"/>
              <a:pathLst>
                <a:path w="140" h="703">
                  <a:moveTo>
                    <a:pt x="19" y="29"/>
                  </a:moveTo>
                  <a:cubicBezTo>
                    <a:pt x="140" y="216"/>
                    <a:pt x="128" y="485"/>
                    <a:pt x="67" y="703"/>
                  </a:cubicBezTo>
                  <a:cubicBezTo>
                    <a:pt x="69" y="697"/>
                    <a:pt x="48" y="682"/>
                    <a:pt x="50" y="676"/>
                  </a:cubicBezTo>
                  <a:cubicBezTo>
                    <a:pt x="109" y="465"/>
                    <a:pt x="124" y="193"/>
                    <a:pt x="7" y="10"/>
                  </a:cubicBezTo>
                  <a:cubicBezTo>
                    <a:pt x="0" y="0"/>
                    <a:pt x="17" y="26"/>
                    <a:pt x="1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254"/>
            <p:cNvSpPr>
              <a:spLocks/>
            </p:cNvSpPr>
            <p:nvPr/>
          </p:nvSpPr>
          <p:spPr bwMode="auto">
            <a:xfrm>
              <a:off x="6503767" y="5487849"/>
              <a:ext cx="252058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2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4" y="884"/>
                    <a:pt x="43" y="870"/>
                    <a:pt x="42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255"/>
            <p:cNvSpPr>
              <a:spLocks/>
            </p:cNvSpPr>
            <p:nvPr/>
          </p:nvSpPr>
          <p:spPr bwMode="auto">
            <a:xfrm>
              <a:off x="6087323" y="5487849"/>
              <a:ext cx="252058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3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5" y="884"/>
                    <a:pt x="43" y="870"/>
                    <a:pt x="43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256"/>
            <p:cNvSpPr>
              <a:spLocks/>
            </p:cNvSpPr>
            <p:nvPr/>
          </p:nvSpPr>
          <p:spPr bwMode="auto">
            <a:xfrm>
              <a:off x="5952684" y="5305425"/>
              <a:ext cx="114287" cy="1057275"/>
            </a:xfrm>
            <a:custGeom>
              <a:avLst/>
              <a:gdLst/>
              <a:ahLst/>
              <a:cxnLst>
                <a:cxn ang="0">
                  <a:pos x="64" y="38"/>
                </a:cxn>
                <a:cxn ang="0">
                  <a:pos x="12" y="1078"/>
                </a:cxn>
                <a:cxn ang="0">
                  <a:pos x="19" y="1042"/>
                </a:cxn>
                <a:cxn ang="0">
                  <a:pos x="70" y="13"/>
                </a:cxn>
                <a:cxn ang="0">
                  <a:pos x="64" y="38"/>
                </a:cxn>
              </a:cxnLst>
              <a:rect l="0" t="0" r="r" b="b"/>
              <a:pathLst>
                <a:path w="73" h="1078">
                  <a:moveTo>
                    <a:pt x="64" y="38"/>
                  </a:moveTo>
                  <a:cubicBezTo>
                    <a:pt x="10" y="289"/>
                    <a:pt x="0" y="715"/>
                    <a:pt x="12" y="1078"/>
                  </a:cubicBezTo>
                  <a:cubicBezTo>
                    <a:pt x="11" y="1069"/>
                    <a:pt x="20" y="1052"/>
                    <a:pt x="19" y="1042"/>
                  </a:cubicBezTo>
                  <a:cubicBezTo>
                    <a:pt x="9" y="690"/>
                    <a:pt x="17" y="258"/>
                    <a:pt x="70" y="13"/>
                  </a:cubicBezTo>
                  <a:cubicBezTo>
                    <a:pt x="73" y="0"/>
                    <a:pt x="65" y="34"/>
                    <a:pt x="64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257"/>
            <p:cNvSpPr>
              <a:spLocks/>
            </p:cNvSpPr>
            <p:nvPr/>
          </p:nvSpPr>
          <p:spPr bwMode="auto">
            <a:xfrm>
              <a:off x="6746431" y="5418214"/>
              <a:ext cx="172214" cy="944486"/>
            </a:xfrm>
            <a:custGeom>
              <a:avLst/>
              <a:gdLst/>
              <a:ahLst/>
              <a:cxnLst>
                <a:cxn ang="0">
                  <a:pos x="95" y="40"/>
                </a:cxn>
                <a:cxn ang="0">
                  <a:pos x="57" y="963"/>
                </a:cxn>
                <a:cxn ang="0">
                  <a:pos x="70" y="926"/>
                </a:cxn>
                <a:cxn ang="0">
                  <a:pos x="104" y="14"/>
                </a:cxn>
                <a:cxn ang="0">
                  <a:pos x="95" y="40"/>
                </a:cxn>
              </a:cxnLst>
              <a:rect l="0" t="0" r="r" b="b"/>
              <a:pathLst>
                <a:path w="110" h="963">
                  <a:moveTo>
                    <a:pt x="95" y="40"/>
                  </a:moveTo>
                  <a:cubicBezTo>
                    <a:pt x="0" y="297"/>
                    <a:pt x="8" y="665"/>
                    <a:pt x="57" y="963"/>
                  </a:cubicBezTo>
                  <a:cubicBezTo>
                    <a:pt x="55" y="955"/>
                    <a:pt x="72" y="934"/>
                    <a:pt x="70" y="926"/>
                  </a:cubicBezTo>
                  <a:cubicBezTo>
                    <a:pt x="24" y="638"/>
                    <a:pt x="12" y="265"/>
                    <a:pt x="104" y="14"/>
                  </a:cubicBezTo>
                  <a:cubicBezTo>
                    <a:pt x="110" y="0"/>
                    <a:pt x="96" y="36"/>
                    <a:pt x="9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258"/>
            <p:cNvSpPr>
              <a:spLocks/>
            </p:cNvSpPr>
            <p:nvPr/>
          </p:nvSpPr>
          <p:spPr bwMode="auto">
            <a:xfrm>
              <a:off x="3815672" y="5609465"/>
              <a:ext cx="252058" cy="753235"/>
            </a:xfrm>
            <a:custGeom>
              <a:avLst/>
              <a:gdLst/>
              <a:ahLst/>
              <a:cxnLst>
                <a:cxn ang="0">
                  <a:pos x="19" y="28"/>
                </a:cxn>
                <a:cxn ang="0">
                  <a:pos x="136" y="768"/>
                </a:cxn>
                <a:cxn ang="0">
                  <a:pos x="119" y="742"/>
                </a:cxn>
                <a:cxn ang="0">
                  <a:pos x="7" y="10"/>
                </a:cxn>
                <a:cxn ang="0">
                  <a:pos x="19" y="28"/>
                </a:cxn>
              </a:cxnLst>
              <a:rect l="0" t="0" r="r" b="b"/>
              <a:pathLst>
                <a:path w="161" h="768">
                  <a:moveTo>
                    <a:pt x="19" y="28"/>
                  </a:moveTo>
                  <a:cubicBezTo>
                    <a:pt x="139" y="206"/>
                    <a:pt x="161" y="509"/>
                    <a:pt x="136" y="768"/>
                  </a:cubicBezTo>
                  <a:cubicBezTo>
                    <a:pt x="137" y="761"/>
                    <a:pt x="118" y="749"/>
                    <a:pt x="119" y="742"/>
                  </a:cubicBezTo>
                  <a:cubicBezTo>
                    <a:pt x="143" y="492"/>
                    <a:pt x="124" y="184"/>
                    <a:pt x="7" y="10"/>
                  </a:cubicBezTo>
                  <a:cubicBezTo>
                    <a:pt x="0" y="0"/>
                    <a:pt x="17" y="25"/>
                    <a:pt x="19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259"/>
            <p:cNvSpPr>
              <a:spLocks/>
            </p:cNvSpPr>
            <p:nvPr/>
          </p:nvSpPr>
          <p:spPr bwMode="auto">
            <a:xfrm>
              <a:off x="3450892" y="5673215"/>
              <a:ext cx="158124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5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5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260"/>
            <p:cNvSpPr>
              <a:spLocks/>
            </p:cNvSpPr>
            <p:nvPr/>
          </p:nvSpPr>
          <p:spPr bwMode="auto">
            <a:xfrm>
              <a:off x="3200400" y="5724216"/>
              <a:ext cx="233271" cy="638484"/>
            </a:xfrm>
            <a:custGeom>
              <a:avLst/>
              <a:gdLst/>
              <a:ahLst/>
              <a:cxnLst>
                <a:cxn ang="0">
                  <a:pos x="18" y="23"/>
                </a:cxn>
                <a:cxn ang="0">
                  <a:pos x="126" y="651"/>
                </a:cxn>
                <a:cxn ang="0">
                  <a:pos x="110" y="629"/>
                </a:cxn>
                <a:cxn ang="0">
                  <a:pos x="7" y="8"/>
                </a:cxn>
                <a:cxn ang="0">
                  <a:pos x="18" y="23"/>
                </a:cxn>
              </a:cxnLst>
              <a:rect l="0" t="0" r="r" b="b"/>
              <a:pathLst>
                <a:path w="149" h="651">
                  <a:moveTo>
                    <a:pt x="18" y="23"/>
                  </a:moveTo>
                  <a:cubicBezTo>
                    <a:pt x="129" y="174"/>
                    <a:pt x="149" y="432"/>
                    <a:pt x="126" y="651"/>
                  </a:cubicBezTo>
                  <a:cubicBezTo>
                    <a:pt x="126" y="645"/>
                    <a:pt x="109" y="635"/>
                    <a:pt x="110" y="629"/>
                  </a:cubicBezTo>
                  <a:cubicBezTo>
                    <a:pt x="132" y="417"/>
                    <a:pt x="115" y="156"/>
                    <a:pt x="7" y="8"/>
                  </a:cubicBezTo>
                  <a:cubicBezTo>
                    <a:pt x="0" y="0"/>
                    <a:pt x="16" y="20"/>
                    <a:pt x="18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261"/>
            <p:cNvSpPr>
              <a:spLocks/>
            </p:cNvSpPr>
            <p:nvPr/>
          </p:nvSpPr>
          <p:spPr bwMode="auto">
            <a:xfrm>
              <a:off x="4301000" y="5926256"/>
              <a:ext cx="104894" cy="436444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56" y="445"/>
                </a:cxn>
                <a:cxn ang="0">
                  <a:pos x="49" y="430"/>
                </a:cxn>
                <a:cxn ang="0">
                  <a:pos x="3" y="6"/>
                </a:cxn>
                <a:cxn ang="0">
                  <a:pos x="8" y="16"/>
                </a:cxn>
              </a:cxnLst>
              <a:rect l="0" t="0" r="r" b="b"/>
              <a:pathLst>
                <a:path w="67" h="445">
                  <a:moveTo>
                    <a:pt x="8" y="16"/>
                  </a:moveTo>
                  <a:cubicBezTo>
                    <a:pt x="58" y="120"/>
                    <a:pt x="67" y="295"/>
                    <a:pt x="56" y="445"/>
                  </a:cubicBezTo>
                  <a:cubicBezTo>
                    <a:pt x="57" y="441"/>
                    <a:pt x="49" y="434"/>
                    <a:pt x="49" y="430"/>
                  </a:cubicBezTo>
                  <a:cubicBezTo>
                    <a:pt x="59" y="285"/>
                    <a:pt x="51" y="107"/>
                    <a:pt x="3" y="6"/>
                  </a:cubicBezTo>
                  <a:cubicBezTo>
                    <a:pt x="0" y="0"/>
                    <a:pt x="7" y="15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262"/>
            <p:cNvSpPr>
              <a:spLocks/>
            </p:cNvSpPr>
            <p:nvPr/>
          </p:nvSpPr>
          <p:spPr bwMode="auto">
            <a:xfrm>
              <a:off x="4069295" y="5564349"/>
              <a:ext cx="123680" cy="798351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42" y="814"/>
                </a:cxn>
                <a:cxn ang="0">
                  <a:pos x="52" y="783"/>
                </a:cxn>
                <a:cxn ang="0">
                  <a:pos x="76" y="12"/>
                </a:cxn>
                <a:cxn ang="0">
                  <a:pos x="68" y="34"/>
                </a:cxn>
              </a:cxnLst>
              <a:rect l="0" t="0" r="r" b="b"/>
              <a:pathLst>
                <a:path w="79" h="814">
                  <a:moveTo>
                    <a:pt x="68" y="34"/>
                  </a:moveTo>
                  <a:cubicBezTo>
                    <a:pt x="0" y="251"/>
                    <a:pt x="6" y="562"/>
                    <a:pt x="42" y="814"/>
                  </a:cubicBezTo>
                  <a:cubicBezTo>
                    <a:pt x="41" y="808"/>
                    <a:pt x="53" y="789"/>
                    <a:pt x="52" y="783"/>
                  </a:cubicBezTo>
                  <a:cubicBezTo>
                    <a:pt x="18" y="539"/>
                    <a:pt x="8" y="224"/>
                    <a:pt x="76" y="12"/>
                  </a:cubicBezTo>
                  <a:cubicBezTo>
                    <a:pt x="79" y="0"/>
                    <a:pt x="70" y="30"/>
                    <a:pt x="68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263"/>
            <p:cNvSpPr>
              <a:spLocks/>
            </p:cNvSpPr>
            <p:nvPr/>
          </p:nvSpPr>
          <p:spPr bwMode="auto">
            <a:xfrm>
              <a:off x="4501394" y="5589850"/>
              <a:ext cx="104894" cy="772850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11" y="788"/>
                </a:cxn>
                <a:cxn ang="0">
                  <a:pos x="18" y="762"/>
                </a:cxn>
                <a:cxn ang="0">
                  <a:pos x="64" y="10"/>
                </a:cxn>
                <a:cxn ang="0">
                  <a:pos x="59" y="29"/>
                </a:cxn>
              </a:cxnLst>
              <a:rect l="0" t="0" r="r" b="b"/>
              <a:pathLst>
                <a:path w="67" h="788">
                  <a:moveTo>
                    <a:pt x="59" y="29"/>
                  </a:moveTo>
                  <a:cubicBezTo>
                    <a:pt x="9" y="212"/>
                    <a:pt x="0" y="523"/>
                    <a:pt x="11" y="788"/>
                  </a:cubicBezTo>
                  <a:cubicBezTo>
                    <a:pt x="10" y="781"/>
                    <a:pt x="18" y="769"/>
                    <a:pt x="18" y="762"/>
                  </a:cubicBezTo>
                  <a:cubicBezTo>
                    <a:pt x="8" y="505"/>
                    <a:pt x="16" y="189"/>
                    <a:pt x="64" y="10"/>
                  </a:cubicBezTo>
                  <a:cubicBezTo>
                    <a:pt x="67" y="0"/>
                    <a:pt x="60" y="26"/>
                    <a:pt x="5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264"/>
            <p:cNvSpPr>
              <a:spLocks/>
            </p:cNvSpPr>
            <p:nvPr/>
          </p:nvSpPr>
          <p:spPr bwMode="auto">
            <a:xfrm>
              <a:off x="5090051" y="5673215"/>
              <a:ext cx="158123" cy="689485"/>
            </a:xfrm>
            <a:custGeom>
              <a:avLst/>
              <a:gdLst/>
              <a:ahLst/>
              <a:cxnLst>
                <a:cxn ang="0">
                  <a:pos x="87" y="29"/>
                </a:cxn>
                <a:cxn ang="0">
                  <a:pos x="52" y="703"/>
                </a:cxn>
                <a:cxn ang="0">
                  <a:pos x="65" y="676"/>
                </a:cxn>
                <a:cxn ang="0">
                  <a:pos x="96" y="10"/>
                </a:cxn>
                <a:cxn ang="0">
                  <a:pos x="87" y="29"/>
                </a:cxn>
              </a:cxnLst>
              <a:rect l="0" t="0" r="r" b="b"/>
              <a:pathLst>
                <a:path w="101" h="703">
                  <a:moveTo>
                    <a:pt x="87" y="29"/>
                  </a:moveTo>
                  <a:cubicBezTo>
                    <a:pt x="0" y="216"/>
                    <a:pt x="8" y="485"/>
                    <a:pt x="52" y="703"/>
                  </a:cubicBezTo>
                  <a:cubicBezTo>
                    <a:pt x="51" y="697"/>
                    <a:pt x="66" y="682"/>
                    <a:pt x="65" y="676"/>
                  </a:cubicBezTo>
                  <a:cubicBezTo>
                    <a:pt x="22" y="465"/>
                    <a:pt x="11" y="193"/>
                    <a:pt x="96" y="10"/>
                  </a:cubicBezTo>
                  <a:cubicBezTo>
                    <a:pt x="101" y="0"/>
                    <a:pt x="89" y="26"/>
                    <a:pt x="87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265"/>
            <p:cNvSpPr>
              <a:spLocks/>
            </p:cNvSpPr>
            <p:nvPr/>
          </p:nvSpPr>
          <p:spPr bwMode="auto">
            <a:xfrm>
              <a:off x="3673204" y="5502560"/>
              <a:ext cx="125247" cy="860140"/>
            </a:xfrm>
            <a:custGeom>
              <a:avLst/>
              <a:gdLst/>
              <a:ahLst/>
              <a:cxnLst>
                <a:cxn ang="0">
                  <a:pos x="11" y="37"/>
                </a:cxn>
                <a:cxn ang="0">
                  <a:pos x="39" y="877"/>
                </a:cxn>
                <a:cxn ang="0">
                  <a:pos x="29" y="843"/>
                </a:cxn>
                <a:cxn ang="0">
                  <a:pos x="3" y="13"/>
                </a:cxn>
                <a:cxn ang="0">
                  <a:pos x="11" y="37"/>
                </a:cxn>
              </a:cxnLst>
              <a:rect l="0" t="0" r="r" b="b"/>
              <a:pathLst>
                <a:path w="80" h="877">
                  <a:moveTo>
                    <a:pt x="11" y="37"/>
                  </a:moveTo>
                  <a:cubicBezTo>
                    <a:pt x="80" y="271"/>
                    <a:pt x="74" y="606"/>
                    <a:pt x="39" y="877"/>
                  </a:cubicBezTo>
                  <a:cubicBezTo>
                    <a:pt x="40" y="870"/>
                    <a:pt x="28" y="850"/>
                    <a:pt x="29" y="843"/>
                  </a:cubicBezTo>
                  <a:cubicBezTo>
                    <a:pt x="63" y="581"/>
                    <a:pt x="71" y="242"/>
                    <a:pt x="3" y="13"/>
                  </a:cubicBezTo>
                  <a:cubicBezTo>
                    <a:pt x="0" y="0"/>
                    <a:pt x="9" y="33"/>
                    <a:pt x="11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266"/>
            <p:cNvSpPr>
              <a:spLocks/>
            </p:cNvSpPr>
            <p:nvPr/>
          </p:nvSpPr>
          <p:spPr bwMode="auto">
            <a:xfrm>
              <a:off x="4679870" y="5487849"/>
              <a:ext cx="183172" cy="874851"/>
            </a:xfrm>
            <a:custGeom>
              <a:avLst/>
              <a:gdLst/>
              <a:ahLst/>
              <a:cxnLst>
                <a:cxn ang="0">
                  <a:pos x="14" y="32"/>
                </a:cxn>
                <a:cxn ang="0">
                  <a:pos x="99" y="892"/>
                </a:cxn>
                <a:cxn ang="0">
                  <a:pos x="86" y="862"/>
                </a:cxn>
                <a:cxn ang="0">
                  <a:pos x="5" y="11"/>
                </a:cxn>
                <a:cxn ang="0">
                  <a:pos x="14" y="32"/>
                </a:cxn>
              </a:cxnLst>
              <a:rect l="0" t="0" r="r" b="b"/>
              <a:pathLst>
                <a:path w="117" h="892">
                  <a:moveTo>
                    <a:pt x="14" y="32"/>
                  </a:moveTo>
                  <a:cubicBezTo>
                    <a:pt x="101" y="239"/>
                    <a:pt x="117" y="592"/>
                    <a:pt x="99" y="892"/>
                  </a:cubicBezTo>
                  <a:cubicBezTo>
                    <a:pt x="99" y="884"/>
                    <a:pt x="86" y="870"/>
                    <a:pt x="86" y="862"/>
                  </a:cubicBezTo>
                  <a:cubicBezTo>
                    <a:pt x="104" y="571"/>
                    <a:pt x="90" y="214"/>
                    <a:pt x="5" y="11"/>
                  </a:cubicBezTo>
                  <a:cubicBezTo>
                    <a:pt x="0" y="0"/>
                    <a:pt x="12" y="29"/>
                    <a:pt x="14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268"/>
            <p:cNvSpPr>
              <a:spLocks/>
            </p:cNvSpPr>
            <p:nvPr/>
          </p:nvSpPr>
          <p:spPr bwMode="auto">
            <a:xfrm>
              <a:off x="1438296" y="5717866"/>
              <a:ext cx="278020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2" y="651"/>
                </a:cxn>
                <a:cxn ang="0">
                  <a:pos x="54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8" y="174"/>
                    <a:pt x="0" y="432"/>
                    <a:pt x="32" y="651"/>
                  </a:cubicBezTo>
                  <a:cubicBezTo>
                    <a:pt x="31" y="645"/>
                    <a:pt x="55" y="635"/>
                    <a:pt x="54" y="629"/>
                  </a:cubicBezTo>
                  <a:cubicBezTo>
                    <a:pt x="23" y="417"/>
                    <a:pt x="47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269"/>
            <p:cNvSpPr>
              <a:spLocks/>
            </p:cNvSpPr>
            <p:nvPr/>
          </p:nvSpPr>
          <p:spPr bwMode="auto">
            <a:xfrm>
              <a:off x="1338318" y="5583500"/>
              <a:ext cx="124630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4" y="788"/>
                </a:cxn>
                <a:cxn ang="0">
                  <a:pos x="24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1" h="788">
                  <a:moveTo>
                    <a:pt x="81" y="29"/>
                  </a:moveTo>
                  <a:cubicBezTo>
                    <a:pt x="12" y="212"/>
                    <a:pt x="0" y="523"/>
                    <a:pt x="14" y="788"/>
                  </a:cubicBezTo>
                  <a:cubicBezTo>
                    <a:pt x="14" y="781"/>
                    <a:pt x="24" y="769"/>
                    <a:pt x="24" y="762"/>
                  </a:cubicBezTo>
                  <a:cubicBezTo>
                    <a:pt x="10" y="505"/>
                    <a:pt x="21" y="189"/>
                    <a:pt x="88" y="10"/>
                  </a:cubicBezTo>
                  <a:cubicBezTo>
                    <a:pt x="91" y="0"/>
                    <a:pt x="82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270"/>
            <p:cNvSpPr>
              <a:spLocks/>
            </p:cNvSpPr>
            <p:nvPr/>
          </p:nvSpPr>
          <p:spPr bwMode="auto">
            <a:xfrm>
              <a:off x="711061" y="5717866"/>
              <a:ext cx="278020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1" y="651"/>
                </a:cxn>
                <a:cxn ang="0">
                  <a:pos x="53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7" y="174"/>
                    <a:pt x="0" y="432"/>
                    <a:pt x="31" y="651"/>
                  </a:cubicBezTo>
                  <a:cubicBezTo>
                    <a:pt x="30" y="645"/>
                    <a:pt x="54" y="635"/>
                    <a:pt x="53" y="629"/>
                  </a:cubicBezTo>
                  <a:cubicBezTo>
                    <a:pt x="23" y="417"/>
                    <a:pt x="46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271"/>
            <p:cNvSpPr>
              <a:spLocks/>
            </p:cNvSpPr>
            <p:nvPr/>
          </p:nvSpPr>
          <p:spPr bwMode="auto">
            <a:xfrm>
              <a:off x="1701250" y="5583500"/>
              <a:ext cx="126000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5" y="788"/>
                </a:cxn>
                <a:cxn ang="0">
                  <a:pos x="25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2" h="788">
                  <a:moveTo>
                    <a:pt x="81" y="29"/>
                  </a:moveTo>
                  <a:cubicBezTo>
                    <a:pt x="13" y="212"/>
                    <a:pt x="0" y="523"/>
                    <a:pt x="15" y="788"/>
                  </a:cubicBezTo>
                  <a:cubicBezTo>
                    <a:pt x="14" y="781"/>
                    <a:pt x="25" y="769"/>
                    <a:pt x="25" y="762"/>
                  </a:cubicBezTo>
                  <a:cubicBezTo>
                    <a:pt x="11" y="505"/>
                    <a:pt x="22" y="189"/>
                    <a:pt x="88" y="10"/>
                  </a:cubicBezTo>
                  <a:cubicBezTo>
                    <a:pt x="92" y="0"/>
                    <a:pt x="83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272"/>
            <p:cNvSpPr>
              <a:spLocks/>
            </p:cNvSpPr>
            <p:nvPr/>
          </p:nvSpPr>
          <p:spPr bwMode="auto">
            <a:xfrm>
              <a:off x="2021727" y="5666865"/>
              <a:ext cx="191738" cy="689485"/>
            </a:xfrm>
            <a:custGeom>
              <a:avLst/>
              <a:gdLst/>
              <a:ahLst/>
              <a:cxnLst>
                <a:cxn ang="0">
                  <a:pos x="120" y="29"/>
                </a:cxn>
                <a:cxn ang="0">
                  <a:pos x="72" y="703"/>
                </a:cxn>
                <a:cxn ang="0">
                  <a:pos x="90" y="676"/>
                </a:cxn>
                <a:cxn ang="0">
                  <a:pos x="133" y="10"/>
                </a:cxn>
                <a:cxn ang="0">
                  <a:pos x="120" y="29"/>
                </a:cxn>
              </a:cxnLst>
              <a:rect l="0" t="0" r="r" b="b"/>
              <a:pathLst>
                <a:path w="140" h="703">
                  <a:moveTo>
                    <a:pt x="120" y="29"/>
                  </a:moveTo>
                  <a:cubicBezTo>
                    <a:pt x="0" y="216"/>
                    <a:pt x="11" y="485"/>
                    <a:pt x="72" y="703"/>
                  </a:cubicBezTo>
                  <a:cubicBezTo>
                    <a:pt x="71" y="697"/>
                    <a:pt x="92" y="682"/>
                    <a:pt x="90" y="676"/>
                  </a:cubicBezTo>
                  <a:cubicBezTo>
                    <a:pt x="31" y="465"/>
                    <a:pt x="16" y="193"/>
                    <a:pt x="133" y="10"/>
                  </a:cubicBezTo>
                  <a:cubicBezTo>
                    <a:pt x="140" y="0"/>
                    <a:pt x="123" y="26"/>
                    <a:pt x="12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273"/>
            <p:cNvSpPr>
              <a:spLocks/>
            </p:cNvSpPr>
            <p:nvPr/>
          </p:nvSpPr>
          <p:spPr bwMode="auto">
            <a:xfrm>
              <a:off x="574105" y="5481499"/>
              <a:ext cx="220499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7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3" y="571"/>
                    <a:pt x="124" y="214"/>
                    <a:pt x="7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274"/>
            <p:cNvSpPr>
              <a:spLocks/>
            </p:cNvSpPr>
            <p:nvPr/>
          </p:nvSpPr>
          <p:spPr bwMode="auto">
            <a:xfrm>
              <a:off x="938407" y="5481499"/>
              <a:ext cx="220499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6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2" y="571"/>
                    <a:pt x="124" y="214"/>
                    <a:pt x="6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275"/>
            <p:cNvSpPr>
              <a:spLocks/>
            </p:cNvSpPr>
            <p:nvPr/>
          </p:nvSpPr>
          <p:spPr bwMode="auto">
            <a:xfrm>
              <a:off x="1176710" y="5299075"/>
              <a:ext cx="98608" cy="1057275"/>
            </a:xfrm>
            <a:custGeom>
              <a:avLst/>
              <a:gdLst/>
              <a:ahLst/>
              <a:cxnLst>
                <a:cxn ang="0">
                  <a:pos x="9" y="38"/>
                </a:cxn>
                <a:cxn ang="0">
                  <a:pos x="61" y="1078"/>
                </a:cxn>
                <a:cxn ang="0">
                  <a:pos x="53" y="1042"/>
                </a:cxn>
                <a:cxn ang="0">
                  <a:pos x="3" y="13"/>
                </a:cxn>
                <a:cxn ang="0">
                  <a:pos x="9" y="38"/>
                </a:cxn>
              </a:cxnLst>
              <a:rect l="0" t="0" r="r" b="b"/>
              <a:pathLst>
                <a:path w="72" h="1078">
                  <a:moveTo>
                    <a:pt x="9" y="38"/>
                  </a:moveTo>
                  <a:cubicBezTo>
                    <a:pt x="63" y="289"/>
                    <a:pt x="72" y="715"/>
                    <a:pt x="61" y="1078"/>
                  </a:cubicBezTo>
                  <a:cubicBezTo>
                    <a:pt x="61" y="1069"/>
                    <a:pt x="53" y="1052"/>
                    <a:pt x="53" y="1042"/>
                  </a:cubicBezTo>
                  <a:cubicBezTo>
                    <a:pt x="64" y="690"/>
                    <a:pt x="56" y="258"/>
                    <a:pt x="3" y="13"/>
                  </a:cubicBezTo>
                  <a:cubicBezTo>
                    <a:pt x="0" y="0"/>
                    <a:pt x="8" y="34"/>
                    <a:pt x="9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276"/>
            <p:cNvSpPr>
              <a:spLocks/>
            </p:cNvSpPr>
            <p:nvPr/>
          </p:nvSpPr>
          <p:spPr bwMode="auto">
            <a:xfrm>
              <a:off x="431671" y="5411864"/>
              <a:ext cx="150651" cy="944486"/>
            </a:xfrm>
            <a:custGeom>
              <a:avLst/>
              <a:gdLst/>
              <a:ahLst/>
              <a:cxnLst>
                <a:cxn ang="0">
                  <a:pos x="15" y="40"/>
                </a:cxn>
                <a:cxn ang="0">
                  <a:pos x="53" y="963"/>
                </a:cxn>
                <a:cxn ang="0">
                  <a:pos x="39" y="926"/>
                </a:cxn>
                <a:cxn ang="0">
                  <a:pos x="5" y="14"/>
                </a:cxn>
                <a:cxn ang="0">
                  <a:pos x="15" y="40"/>
                </a:cxn>
              </a:cxnLst>
              <a:rect l="0" t="0" r="r" b="b"/>
              <a:pathLst>
                <a:path w="110" h="963">
                  <a:moveTo>
                    <a:pt x="15" y="40"/>
                  </a:moveTo>
                  <a:cubicBezTo>
                    <a:pt x="110" y="297"/>
                    <a:pt x="101" y="665"/>
                    <a:pt x="53" y="963"/>
                  </a:cubicBezTo>
                  <a:cubicBezTo>
                    <a:pt x="54" y="955"/>
                    <a:pt x="38" y="934"/>
                    <a:pt x="39" y="926"/>
                  </a:cubicBezTo>
                  <a:cubicBezTo>
                    <a:pt x="86" y="638"/>
                    <a:pt x="98" y="265"/>
                    <a:pt x="5" y="14"/>
                  </a:cubicBezTo>
                  <a:cubicBezTo>
                    <a:pt x="0" y="0"/>
                    <a:pt x="14" y="36"/>
                    <a:pt x="1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277"/>
            <p:cNvSpPr>
              <a:spLocks/>
            </p:cNvSpPr>
            <p:nvPr/>
          </p:nvSpPr>
          <p:spPr bwMode="auto">
            <a:xfrm>
              <a:off x="2925635" y="5603115"/>
              <a:ext cx="219129" cy="753235"/>
            </a:xfrm>
            <a:custGeom>
              <a:avLst/>
              <a:gdLst/>
              <a:ahLst/>
              <a:cxnLst>
                <a:cxn ang="0">
                  <a:pos x="141" y="28"/>
                </a:cxn>
                <a:cxn ang="0">
                  <a:pos x="25" y="768"/>
                </a:cxn>
                <a:cxn ang="0">
                  <a:pos x="42" y="742"/>
                </a:cxn>
                <a:cxn ang="0">
                  <a:pos x="154" y="10"/>
                </a:cxn>
                <a:cxn ang="0">
                  <a:pos x="141" y="28"/>
                </a:cxn>
              </a:cxnLst>
              <a:rect l="0" t="0" r="r" b="b"/>
              <a:pathLst>
                <a:path w="160" h="768">
                  <a:moveTo>
                    <a:pt x="141" y="28"/>
                  </a:moveTo>
                  <a:cubicBezTo>
                    <a:pt x="22" y="206"/>
                    <a:pt x="0" y="509"/>
                    <a:pt x="25" y="768"/>
                  </a:cubicBezTo>
                  <a:cubicBezTo>
                    <a:pt x="24" y="761"/>
                    <a:pt x="43" y="749"/>
                    <a:pt x="42" y="742"/>
                  </a:cubicBezTo>
                  <a:cubicBezTo>
                    <a:pt x="18" y="492"/>
                    <a:pt x="37" y="184"/>
                    <a:pt x="154" y="10"/>
                  </a:cubicBezTo>
                  <a:cubicBezTo>
                    <a:pt x="160" y="0"/>
                    <a:pt x="144" y="25"/>
                    <a:pt x="141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278"/>
            <p:cNvSpPr>
              <a:spLocks/>
            </p:cNvSpPr>
            <p:nvPr/>
          </p:nvSpPr>
          <p:spPr bwMode="auto">
            <a:xfrm>
              <a:off x="3325545" y="5666865"/>
              <a:ext cx="139695" cy="689485"/>
            </a:xfrm>
            <a:custGeom>
              <a:avLst/>
              <a:gdLst/>
              <a:ahLst/>
              <a:cxnLst>
                <a:cxn ang="0">
                  <a:pos x="88" y="29"/>
                </a:cxn>
                <a:cxn ang="0">
                  <a:pos x="53" y="703"/>
                </a:cxn>
                <a:cxn ang="0">
                  <a:pos x="66" y="676"/>
                </a:cxn>
                <a:cxn ang="0">
                  <a:pos x="97" y="10"/>
                </a:cxn>
                <a:cxn ang="0">
                  <a:pos x="88" y="29"/>
                </a:cxn>
              </a:cxnLst>
              <a:rect l="0" t="0" r="r" b="b"/>
              <a:pathLst>
                <a:path w="102" h="703">
                  <a:moveTo>
                    <a:pt x="88" y="29"/>
                  </a:moveTo>
                  <a:cubicBezTo>
                    <a:pt x="0" y="216"/>
                    <a:pt x="8" y="485"/>
                    <a:pt x="53" y="703"/>
                  </a:cubicBezTo>
                  <a:cubicBezTo>
                    <a:pt x="52" y="697"/>
                    <a:pt x="67" y="682"/>
                    <a:pt x="66" y="676"/>
                  </a:cubicBezTo>
                  <a:cubicBezTo>
                    <a:pt x="23" y="465"/>
                    <a:pt x="11" y="193"/>
                    <a:pt x="97" y="10"/>
                  </a:cubicBezTo>
                  <a:cubicBezTo>
                    <a:pt x="102" y="0"/>
                    <a:pt x="89" y="26"/>
                    <a:pt x="8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279"/>
            <p:cNvSpPr>
              <a:spLocks/>
            </p:cNvSpPr>
            <p:nvPr/>
          </p:nvSpPr>
          <p:spPr bwMode="auto">
            <a:xfrm>
              <a:off x="3480305" y="5717866"/>
              <a:ext cx="202695" cy="638484"/>
            </a:xfrm>
            <a:custGeom>
              <a:avLst/>
              <a:gdLst/>
              <a:ahLst/>
              <a:cxnLst>
                <a:cxn ang="0">
                  <a:pos x="131" y="23"/>
                </a:cxn>
                <a:cxn ang="0">
                  <a:pos x="23" y="651"/>
                </a:cxn>
                <a:cxn ang="0">
                  <a:pos x="39" y="629"/>
                </a:cxn>
                <a:cxn ang="0">
                  <a:pos x="142" y="8"/>
                </a:cxn>
                <a:cxn ang="0">
                  <a:pos x="131" y="23"/>
                </a:cxn>
              </a:cxnLst>
              <a:rect l="0" t="0" r="r" b="b"/>
              <a:pathLst>
                <a:path w="148" h="651">
                  <a:moveTo>
                    <a:pt x="131" y="23"/>
                  </a:moveTo>
                  <a:cubicBezTo>
                    <a:pt x="20" y="174"/>
                    <a:pt x="0" y="432"/>
                    <a:pt x="23" y="651"/>
                  </a:cubicBezTo>
                  <a:cubicBezTo>
                    <a:pt x="22" y="645"/>
                    <a:pt x="40" y="635"/>
                    <a:pt x="39" y="629"/>
                  </a:cubicBezTo>
                  <a:cubicBezTo>
                    <a:pt x="17" y="417"/>
                    <a:pt x="34" y="156"/>
                    <a:pt x="142" y="8"/>
                  </a:cubicBezTo>
                  <a:cubicBezTo>
                    <a:pt x="148" y="0"/>
                    <a:pt x="133" y="20"/>
                    <a:pt x="13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280"/>
            <p:cNvSpPr>
              <a:spLocks/>
            </p:cNvSpPr>
            <p:nvPr/>
          </p:nvSpPr>
          <p:spPr bwMode="auto">
            <a:xfrm>
              <a:off x="2629811" y="5919906"/>
              <a:ext cx="91760" cy="436444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10" y="445"/>
                </a:cxn>
                <a:cxn ang="0">
                  <a:pos x="18" y="430"/>
                </a:cxn>
                <a:cxn ang="0">
                  <a:pos x="64" y="6"/>
                </a:cxn>
                <a:cxn ang="0">
                  <a:pos x="59" y="16"/>
                </a:cxn>
              </a:cxnLst>
              <a:rect l="0" t="0" r="r" b="b"/>
              <a:pathLst>
                <a:path w="67" h="445">
                  <a:moveTo>
                    <a:pt x="59" y="16"/>
                  </a:moveTo>
                  <a:cubicBezTo>
                    <a:pt x="9" y="120"/>
                    <a:pt x="0" y="295"/>
                    <a:pt x="10" y="445"/>
                  </a:cubicBezTo>
                  <a:cubicBezTo>
                    <a:pt x="10" y="441"/>
                    <a:pt x="18" y="434"/>
                    <a:pt x="18" y="430"/>
                  </a:cubicBezTo>
                  <a:cubicBezTo>
                    <a:pt x="8" y="285"/>
                    <a:pt x="15" y="107"/>
                    <a:pt x="64" y="6"/>
                  </a:cubicBezTo>
                  <a:cubicBezTo>
                    <a:pt x="67" y="0"/>
                    <a:pt x="60" y="15"/>
                    <a:pt x="59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281"/>
            <p:cNvSpPr>
              <a:spLocks/>
            </p:cNvSpPr>
            <p:nvPr/>
          </p:nvSpPr>
          <p:spPr bwMode="auto">
            <a:xfrm>
              <a:off x="2814700" y="5557999"/>
              <a:ext cx="109565" cy="798351"/>
            </a:xfrm>
            <a:custGeom>
              <a:avLst/>
              <a:gdLst/>
              <a:ahLst/>
              <a:cxnLst>
                <a:cxn ang="0">
                  <a:pos x="11" y="34"/>
                </a:cxn>
                <a:cxn ang="0">
                  <a:pos x="38" y="814"/>
                </a:cxn>
                <a:cxn ang="0">
                  <a:pos x="28" y="783"/>
                </a:cxn>
                <a:cxn ang="0">
                  <a:pos x="4" y="12"/>
                </a:cxn>
                <a:cxn ang="0">
                  <a:pos x="11" y="34"/>
                </a:cxn>
              </a:cxnLst>
              <a:rect l="0" t="0" r="r" b="b"/>
              <a:pathLst>
                <a:path w="80" h="814">
                  <a:moveTo>
                    <a:pt x="11" y="34"/>
                  </a:moveTo>
                  <a:cubicBezTo>
                    <a:pt x="80" y="251"/>
                    <a:pt x="73" y="562"/>
                    <a:pt x="38" y="814"/>
                  </a:cubicBezTo>
                  <a:cubicBezTo>
                    <a:pt x="39" y="808"/>
                    <a:pt x="27" y="789"/>
                    <a:pt x="28" y="783"/>
                  </a:cubicBezTo>
                  <a:cubicBezTo>
                    <a:pt x="62" y="539"/>
                    <a:pt x="71" y="224"/>
                    <a:pt x="4" y="12"/>
                  </a:cubicBezTo>
                  <a:cubicBezTo>
                    <a:pt x="0" y="0"/>
                    <a:pt x="10" y="30"/>
                    <a:pt x="11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282"/>
            <p:cNvSpPr>
              <a:spLocks/>
            </p:cNvSpPr>
            <p:nvPr/>
          </p:nvSpPr>
          <p:spPr bwMode="auto">
            <a:xfrm>
              <a:off x="2454507" y="5583500"/>
              <a:ext cx="91761" cy="772850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56" y="788"/>
                </a:cxn>
                <a:cxn ang="0">
                  <a:pos x="49" y="762"/>
                </a:cxn>
                <a:cxn ang="0">
                  <a:pos x="2" y="10"/>
                </a:cxn>
                <a:cxn ang="0">
                  <a:pos x="8" y="29"/>
                </a:cxn>
              </a:cxnLst>
              <a:rect l="0" t="0" r="r" b="b"/>
              <a:pathLst>
                <a:path w="67" h="788">
                  <a:moveTo>
                    <a:pt x="8" y="29"/>
                  </a:moveTo>
                  <a:cubicBezTo>
                    <a:pt x="57" y="212"/>
                    <a:pt x="67" y="523"/>
                    <a:pt x="56" y="788"/>
                  </a:cubicBezTo>
                  <a:cubicBezTo>
                    <a:pt x="56" y="781"/>
                    <a:pt x="49" y="769"/>
                    <a:pt x="49" y="762"/>
                  </a:cubicBezTo>
                  <a:cubicBezTo>
                    <a:pt x="59" y="505"/>
                    <a:pt x="51" y="189"/>
                    <a:pt x="2" y="10"/>
                  </a:cubicBezTo>
                  <a:cubicBezTo>
                    <a:pt x="0" y="0"/>
                    <a:pt x="7" y="26"/>
                    <a:pt x="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283"/>
            <p:cNvSpPr>
              <a:spLocks/>
            </p:cNvSpPr>
            <p:nvPr/>
          </p:nvSpPr>
          <p:spPr bwMode="auto">
            <a:xfrm>
              <a:off x="1892989" y="5666865"/>
              <a:ext cx="138325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4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4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284"/>
            <p:cNvSpPr>
              <a:spLocks/>
            </p:cNvSpPr>
            <p:nvPr/>
          </p:nvSpPr>
          <p:spPr bwMode="auto">
            <a:xfrm>
              <a:off x="3161198" y="5496210"/>
              <a:ext cx="109565" cy="860140"/>
            </a:xfrm>
            <a:custGeom>
              <a:avLst/>
              <a:gdLst/>
              <a:ahLst/>
              <a:cxnLst>
                <a:cxn ang="0">
                  <a:pos x="69" y="37"/>
                </a:cxn>
                <a:cxn ang="0">
                  <a:pos x="41" y="877"/>
                </a:cxn>
                <a:cxn ang="0">
                  <a:pos x="51" y="843"/>
                </a:cxn>
                <a:cxn ang="0">
                  <a:pos x="76" y="13"/>
                </a:cxn>
                <a:cxn ang="0">
                  <a:pos x="69" y="37"/>
                </a:cxn>
              </a:cxnLst>
              <a:rect l="0" t="0" r="r" b="b"/>
              <a:pathLst>
                <a:path w="80" h="877">
                  <a:moveTo>
                    <a:pt x="69" y="37"/>
                  </a:moveTo>
                  <a:cubicBezTo>
                    <a:pt x="0" y="271"/>
                    <a:pt x="6" y="606"/>
                    <a:pt x="41" y="877"/>
                  </a:cubicBezTo>
                  <a:cubicBezTo>
                    <a:pt x="40" y="870"/>
                    <a:pt x="52" y="850"/>
                    <a:pt x="51" y="843"/>
                  </a:cubicBezTo>
                  <a:cubicBezTo>
                    <a:pt x="17" y="581"/>
                    <a:pt x="9" y="242"/>
                    <a:pt x="76" y="13"/>
                  </a:cubicBezTo>
                  <a:cubicBezTo>
                    <a:pt x="80" y="0"/>
                    <a:pt x="70" y="33"/>
                    <a:pt x="69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285"/>
            <p:cNvSpPr>
              <a:spLocks/>
            </p:cNvSpPr>
            <p:nvPr/>
          </p:nvSpPr>
          <p:spPr bwMode="auto">
            <a:xfrm>
              <a:off x="2229900" y="5481499"/>
              <a:ext cx="160237" cy="874851"/>
            </a:xfrm>
            <a:custGeom>
              <a:avLst/>
              <a:gdLst/>
              <a:ahLst/>
              <a:cxnLst>
                <a:cxn ang="0">
                  <a:pos x="103" y="32"/>
                </a:cxn>
                <a:cxn ang="0">
                  <a:pos x="18" y="892"/>
                </a:cxn>
                <a:cxn ang="0">
                  <a:pos x="30" y="862"/>
                </a:cxn>
                <a:cxn ang="0">
                  <a:pos x="112" y="11"/>
                </a:cxn>
                <a:cxn ang="0">
                  <a:pos x="103" y="32"/>
                </a:cxn>
              </a:cxnLst>
              <a:rect l="0" t="0" r="r" b="b"/>
              <a:pathLst>
                <a:path w="117" h="892">
                  <a:moveTo>
                    <a:pt x="103" y="32"/>
                  </a:moveTo>
                  <a:cubicBezTo>
                    <a:pt x="15" y="239"/>
                    <a:pt x="0" y="592"/>
                    <a:pt x="18" y="892"/>
                  </a:cubicBezTo>
                  <a:cubicBezTo>
                    <a:pt x="17" y="884"/>
                    <a:pt x="31" y="870"/>
                    <a:pt x="30" y="862"/>
                  </a:cubicBezTo>
                  <a:cubicBezTo>
                    <a:pt x="13" y="571"/>
                    <a:pt x="26" y="214"/>
                    <a:pt x="112" y="11"/>
                  </a:cubicBezTo>
                  <a:cubicBezTo>
                    <a:pt x="117" y="0"/>
                    <a:pt x="104" y="29"/>
                    <a:pt x="103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286"/>
            <p:cNvSpPr>
              <a:spLocks/>
            </p:cNvSpPr>
            <p:nvPr/>
          </p:nvSpPr>
          <p:spPr bwMode="auto">
            <a:xfrm>
              <a:off x="2932482" y="5920886"/>
              <a:ext cx="301303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4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4" y="441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287"/>
            <p:cNvSpPr>
              <a:spLocks/>
            </p:cNvSpPr>
            <p:nvPr/>
          </p:nvSpPr>
          <p:spPr bwMode="auto">
            <a:xfrm>
              <a:off x="2928373" y="5807117"/>
              <a:ext cx="135587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6" y="521"/>
                    <a:pt x="26" y="516"/>
                  </a:cubicBezTo>
                  <a:cubicBezTo>
                    <a:pt x="11" y="342"/>
                    <a:pt x="22" y="128"/>
                    <a:pt x="95" y="6"/>
                  </a:cubicBezTo>
                  <a:cubicBezTo>
                    <a:pt x="99" y="0"/>
                    <a:pt x="88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288"/>
            <p:cNvSpPr>
              <a:spLocks/>
            </p:cNvSpPr>
            <p:nvPr/>
          </p:nvSpPr>
          <p:spPr bwMode="auto">
            <a:xfrm>
              <a:off x="2658572" y="5856155"/>
              <a:ext cx="20680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4" y="7"/>
                </a:cxn>
                <a:cxn ang="0">
                  <a:pos x="130" y="20"/>
                </a:cxn>
              </a:cxnLst>
              <a:rect l="0" t="0" r="r" b="b"/>
              <a:pathLst>
                <a:path w="151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7" y="473"/>
                    <a:pt x="99" y="462"/>
                    <a:pt x="97" y="459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3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289"/>
            <p:cNvSpPr>
              <a:spLocks/>
            </p:cNvSpPr>
            <p:nvPr/>
          </p:nvSpPr>
          <p:spPr bwMode="auto">
            <a:xfrm>
              <a:off x="2732527" y="5833596"/>
              <a:ext cx="301304" cy="433504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29" y="119"/>
                    <a:pt x="0" y="293"/>
                    <a:pt x="34" y="442"/>
                  </a:cubicBezTo>
                  <a:cubicBezTo>
                    <a:pt x="33" y="438"/>
                    <a:pt x="58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6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290"/>
            <p:cNvSpPr>
              <a:spLocks/>
            </p:cNvSpPr>
            <p:nvPr/>
          </p:nvSpPr>
          <p:spPr bwMode="auto">
            <a:xfrm>
              <a:off x="2984526" y="5831636"/>
              <a:ext cx="135586" cy="524714"/>
            </a:xfrm>
            <a:custGeom>
              <a:avLst/>
              <a:gdLst/>
              <a:ahLst/>
              <a:cxnLst>
                <a:cxn ang="0">
                  <a:pos x="87" y="20"/>
                </a:cxn>
                <a:cxn ang="0">
                  <a:pos x="15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7" y="20"/>
                </a:cxn>
              </a:cxnLst>
              <a:rect l="0" t="0" r="r" b="b"/>
              <a:pathLst>
                <a:path w="99" h="535">
                  <a:moveTo>
                    <a:pt x="87" y="20"/>
                  </a:moveTo>
                  <a:cubicBezTo>
                    <a:pt x="13" y="144"/>
                    <a:pt x="0" y="355"/>
                    <a:pt x="15" y="535"/>
                  </a:cubicBezTo>
                  <a:cubicBezTo>
                    <a:pt x="15" y="530"/>
                    <a:pt x="26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7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291"/>
            <p:cNvSpPr>
              <a:spLocks/>
            </p:cNvSpPr>
            <p:nvPr/>
          </p:nvSpPr>
          <p:spPr bwMode="auto">
            <a:xfrm>
              <a:off x="3002330" y="5884598"/>
              <a:ext cx="205434" cy="467828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3" y="7"/>
                </a:cxn>
                <a:cxn ang="0">
                  <a:pos x="130" y="19"/>
                </a:cxn>
              </a:cxnLst>
              <a:rect l="0" t="0" r="r" b="b"/>
              <a:pathLst>
                <a:path w="150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8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292"/>
            <p:cNvSpPr>
              <a:spLocks/>
            </p:cNvSpPr>
            <p:nvPr/>
          </p:nvSpPr>
          <p:spPr bwMode="auto">
            <a:xfrm>
              <a:off x="2751701" y="5734539"/>
              <a:ext cx="238303" cy="593369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8" y="7"/>
                </a:cxn>
                <a:cxn ang="0">
                  <a:pos x="21" y="21"/>
                </a:cxn>
              </a:cxnLst>
              <a:rect l="0" t="0" r="r" b="b"/>
              <a:pathLst>
                <a:path w="174" h="605">
                  <a:moveTo>
                    <a:pt x="21" y="21"/>
                  </a:moveTo>
                  <a:cubicBezTo>
                    <a:pt x="151" y="162"/>
                    <a:pt x="174" y="401"/>
                    <a:pt x="147" y="605"/>
                  </a:cubicBezTo>
                  <a:cubicBezTo>
                    <a:pt x="148" y="600"/>
                    <a:pt x="128" y="590"/>
                    <a:pt x="128" y="585"/>
                  </a:cubicBezTo>
                  <a:cubicBezTo>
                    <a:pt x="154" y="387"/>
                    <a:pt x="134" y="145"/>
                    <a:pt x="8" y="7"/>
                  </a:cubicBezTo>
                  <a:cubicBezTo>
                    <a:pt x="0" y="0"/>
                    <a:pt x="19" y="19"/>
                    <a:pt x="21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293"/>
            <p:cNvSpPr>
              <a:spLocks/>
            </p:cNvSpPr>
            <p:nvPr/>
          </p:nvSpPr>
          <p:spPr bwMode="auto">
            <a:xfrm>
              <a:off x="2790049" y="5671770"/>
              <a:ext cx="236932" cy="593369"/>
            </a:xfrm>
            <a:custGeom>
              <a:avLst/>
              <a:gdLst/>
              <a:ahLst/>
              <a:cxnLst>
                <a:cxn ang="0">
                  <a:pos x="20" y="22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0" y="22"/>
                </a:cxn>
              </a:cxnLst>
              <a:rect l="0" t="0" r="r" b="b"/>
              <a:pathLst>
                <a:path w="173" h="605">
                  <a:moveTo>
                    <a:pt x="20" y="22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3" y="145"/>
                    <a:pt x="7" y="8"/>
                  </a:cubicBezTo>
                  <a:cubicBezTo>
                    <a:pt x="0" y="0"/>
                    <a:pt x="18" y="19"/>
                    <a:pt x="20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294"/>
            <p:cNvSpPr>
              <a:spLocks/>
            </p:cNvSpPr>
            <p:nvPr/>
          </p:nvSpPr>
          <p:spPr bwMode="auto">
            <a:xfrm>
              <a:off x="2829765" y="5616846"/>
              <a:ext cx="108196" cy="716947"/>
            </a:xfrm>
            <a:custGeom>
              <a:avLst/>
              <a:gdLst/>
              <a:ahLst/>
              <a:cxnLst>
                <a:cxn ang="0">
                  <a:pos x="10" y="26"/>
                </a:cxn>
                <a:cxn ang="0">
                  <a:pos x="67" y="731"/>
                </a:cxn>
                <a:cxn ang="0">
                  <a:pos x="58" y="707"/>
                </a:cxn>
                <a:cxn ang="0">
                  <a:pos x="4" y="9"/>
                </a:cxn>
                <a:cxn ang="0">
                  <a:pos x="10" y="26"/>
                </a:cxn>
              </a:cxnLst>
              <a:rect l="0" t="0" r="r" b="b"/>
              <a:pathLst>
                <a:path w="79" h="731">
                  <a:moveTo>
                    <a:pt x="10" y="26"/>
                  </a:moveTo>
                  <a:cubicBezTo>
                    <a:pt x="68" y="196"/>
                    <a:pt x="79" y="485"/>
                    <a:pt x="67" y="731"/>
                  </a:cubicBezTo>
                  <a:cubicBezTo>
                    <a:pt x="67" y="725"/>
                    <a:pt x="58" y="713"/>
                    <a:pt x="58" y="707"/>
                  </a:cubicBezTo>
                  <a:cubicBezTo>
                    <a:pt x="70" y="468"/>
                    <a:pt x="61" y="175"/>
                    <a:pt x="4" y="9"/>
                  </a:cubicBezTo>
                  <a:cubicBezTo>
                    <a:pt x="0" y="0"/>
                    <a:pt x="9" y="23"/>
                    <a:pt x="10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295"/>
            <p:cNvSpPr>
              <a:spLocks/>
            </p:cNvSpPr>
            <p:nvPr/>
          </p:nvSpPr>
          <p:spPr bwMode="auto">
            <a:xfrm>
              <a:off x="2747592" y="5687462"/>
              <a:ext cx="162977" cy="641426"/>
            </a:xfrm>
            <a:custGeom>
              <a:avLst/>
              <a:gdLst/>
              <a:ahLst/>
              <a:cxnLst>
                <a:cxn ang="0">
                  <a:pos x="17" y="27"/>
                </a:cxn>
                <a:cxn ang="0">
                  <a:pos x="58" y="654"/>
                </a:cxn>
                <a:cxn ang="0">
                  <a:pos x="43" y="629"/>
                </a:cxn>
                <a:cxn ang="0">
                  <a:pos x="6" y="10"/>
                </a:cxn>
                <a:cxn ang="0">
                  <a:pos x="17" y="27"/>
                </a:cxn>
              </a:cxnLst>
              <a:rect l="0" t="0" r="r" b="b"/>
              <a:pathLst>
                <a:path w="119" h="654">
                  <a:moveTo>
                    <a:pt x="17" y="27"/>
                  </a:moveTo>
                  <a:cubicBezTo>
                    <a:pt x="119" y="202"/>
                    <a:pt x="110" y="452"/>
                    <a:pt x="58" y="654"/>
                  </a:cubicBezTo>
                  <a:cubicBezTo>
                    <a:pt x="59" y="649"/>
                    <a:pt x="41" y="634"/>
                    <a:pt x="43" y="629"/>
                  </a:cubicBezTo>
                  <a:cubicBezTo>
                    <a:pt x="93" y="433"/>
                    <a:pt x="106" y="180"/>
                    <a:pt x="6" y="10"/>
                  </a:cubicBezTo>
                  <a:cubicBezTo>
                    <a:pt x="0" y="0"/>
                    <a:pt x="15" y="24"/>
                    <a:pt x="17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296"/>
            <p:cNvSpPr>
              <a:spLocks/>
            </p:cNvSpPr>
            <p:nvPr/>
          </p:nvSpPr>
          <p:spPr bwMode="auto">
            <a:xfrm>
              <a:off x="2554485" y="6006214"/>
              <a:ext cx="135586" cy="296194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7" y="11"/>
                </a:cxn>
              </a:cxnLst>
              <a:rect l="0" t="0" r="r" b="b"/>
              <a:pathLst>
                <a:path w="99" h="302">
                  <a:moveTo>
                    <a:pt x="87" y="11"/>
                  </a:moveTo>
                  <a:cubicBezTo>
                    <a:pt x="13" y="81"/>
                    <a:pt x="0" y="200"/>
                    <a:pt x="15" y="302"/>
                  </a:cubicBezTo>
                  <a:cubicBezTo>
                    <a:pt x="15" y="299"/>
                    <a:pt x="26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297"/>
            <p:cNvSpPr>
              <a:spLocks/>
            </p:cNvSpPr>
            <p:nvPr/>
          </p:nvSpPr>
          <p:spPr bwMode="auto">
            <a:xfrm>
              <a:off x="2572289" y="5774751"/>
              <a:ext cx="162978" cy="541388"/>
            </a:xfrm>
            <a:custGeom>
              <a:avLst/>
              <a:gdLst/>
              <a:ahLst/>
              <a:cxnLst>
                <a:cxn ang="0">
                  <a:pos x="16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6" y="23"/>
                </a:cxn>
              </a:cxnLst>
              <a:rect l="0" t="0" r="r" b="b"/>
              <a:pathLst>
                <a:path w="119" h="552">
                  <a:moveTo>
                    <a:pt x="16" y="23"/>
                  </a:moveTo>
                  <a:cubicBezTo>
                    <a:pt x="119" y="170"/>
                    <a:pt x="108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6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298"/>
            <p:cNvSpPr>
              <a:spLocks/>
            </p:cNvSpPr>
            <p:nvPr/>
          </p:nvSpPr>
          <p:spPr bwMode="auto">
            <a:xfrm>
              <a:off x="2358638" y="5702174"/>
              <a:ext cx="195847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6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8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6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299"/>
            <p:cNvSpPr>
              <a:spLocks/>
            </p:cNvSpPr>
            <p:nvPr/>
          </p:nvSpPr>
          <p:spPr bwMode="auto">
            <a:xfrm>
              <a:off x="2539420" y="5815943"/>
              <a:ext cx="135587" cy="523734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83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1" y="19"/>
                </a:cxn>
              </a:cxnLst>
              <a:rect l="0" t="0" r="r" b="b"/>
              <a:pathLst>
                <a:path w="99" h="534">
                  <a:moveTo>
                    <a:pt x="11" y="19"/>
                  </a:moveTo>
                  <a:cubicBezTo>
                    <a:pt x="85" y="143"/>
                    <a:pt x="99" y="354"/>
                    <a:pt x="83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Freeform 300"/>
            <p:cNvSpPr>
              <a:spLocks/>
            </p:cNvSpPr>
            <p:nvPr/>
          </p:nvSpPr>
          <p:spPr bwMode="auto">
            <a:xfrm>
              <a:off x="2307964" y="5856155"/>
              <a:ext cx="205434" cy="467830"/>
            </a:xfrm>
            <a:custGeom>
              <a:avLst/>
              <a:gdLst/>
              <a:ahLst/>
              <a:cxnLst>
                <a:cxn ang="0">
                  <a:pos x="20" y="19"/>
                </a:cxn>
                <a:cxn ang="0">
                  <a:pos x="72" y="477"/>
                </a:cxn>
                <a:cxn ang="0">
                  <a:pos x="53" y="459"/>
                </a:cxn>
                <a:cxn ang="0">
                  <a:pos x="7" y="7"/>
                </a:cxn>
                <a:cxn ang="0">
                  <a:pos x="20" y="19"/>
                </a:cxn>
              </a:cxnLst>
              <a:rect l="0" t="0" r="r" b="b"/>
              <a:pathLst>
                <a:path w="150" h="477">
                  <a:moveTo>
                    <a:pt x="20" y="19"/>
                  </a:moveTo>
                  <a:cubicBezTo>
                    <a:pt x="150" y="147"/>
                    <a:pt x="138" y="329"/>
                    <a:pt x="72" y="477"/>
                  </a:cubicBezTo>
                  <a:cubicBezTo>
                    <a:pt x="74" y="473"/>
                    <a:pt x="52" y="462"/>
                    <a:pt x="53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Freeform 301"/>
            <p:cNvSpPr>
              <a:spLocks/>
            </p:cNvSpPr>
            <p:nvPr/>
          </p:nvSpPr>
          <p:spPr bwMode="auto">
            <a:xfrm>
              <a:off x="2659941" y="5754154"/>
              <a:ext cx="162977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3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59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3" y="8"/>
                  </a:cubicBezTo>
                  <a:cubicBezTo>
                    <a:pt x="119" y="0"/>
                    <a:pt x="104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Freeform 302"/>
            <p:cNvSpPr>
              <a:spLocks/>
            </p:cNvSpPr>
            <p:nvPr/>
          </p:nvSpPr>
          <p:spPr bwMode="auto">
            <a:xfrm>
              <a:off x="2083357" y="5725713"/>
              <a:ext cx="238303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6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Freeform 303"/>
            <p:cNvSpPr>
              <a:spLocks/>
            </p:cNvSpPr>
            <p:nvPr/>
          </p:nvSpPr>
          <p:spPr bwMode="auto">
            <a:xfrm>
              <a:off x="2375073" y="5917944"/>
              <a:ext cx="219129" cy="432522"/>
            </a:xfrm>
            <a:custGeom>
              <a:avLst/>
              <a:gdLst/>
              <a:ahLst/>
              <a:cxnLst>
                <a:cxn ang="0">
                  <a:pos x="141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1" y="15"/>
                </a:cxn>
              </a:cxnLst>
              <a:rect l="0" t="0" r="r" b="b"/>
              <a:pathLst>
                <a:path w="160" h="441">
                  <a:moveTo>
                    <a:pt x="141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3" y="14"/>
                    <a:pt x="141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Freeform 304"/>
            <p:cNvSpPr>
              <a:spLocks/>
            </p:cNvSpPr>
            <p:nvPr/>
          </p:nvSpPr>
          <p:spPr bwMode="auto">
            <a:xfrm>
              <a:off x="2294269" y="5804174"/>
              <a:ext cx="98608" cy="523733"/>
            </a:xfrm>
            <a:custGeom>
              <a:avLst/>
              <a:gdLst/>
              <a:ahLst/>
              <a:cxnLst>
                <a:cxn ang="0">
                  <a:pos x="63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3" y="19"/>
                </a:cxn>
              </a:cxnLst>
              <a:rect l="0" t="0" r="r" b="b"/>
              <a:pathLst>
                <a:path w="72" h="534">
                  <a:moveTo>
                    <a:pt x="63" y="19"/>
                  </a:moveTo>
                  <a:cubicBezTo>
                    <a:pt x="9" y="143"/>
                    <a:pt x="0" y="354"/>
                    <a:pt x="11" y="534"/>
                  </a:cubicBezTo>
                  <a:cubicBezTo>
                    <a:pt x="10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Freeform 305"/>
            <p:cNvSpPr>
              <a:spLocks/>
            </p:cNvSpPr>
            <p:nvPr/>
          </p:nvSpPr>
          <p:spPr bwMode="auto">
            <a:xfrm>
              <a:off x="2097053" y="5856155"/>
              <a:ext cx="149281" cy="467830"/>
            </a:xfrm>
            <a:custGeom>
              <a:avLst/>
              <a:gdLst/>
              <a:ahLst/>
              <a:cxnLst>
                <a:cxn ang="0">
                  <a:pos x="94" y="20"/>
                </a:cxn>
                <a:cxn ang="0">
                  <a:pos x="56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4" y="20"/>
                </a:cxn>
              </a:cxnLst>
              <a:rect l="0" t="0" r="r" b="b"/>
              <a:pathLst>
                <a:path w="109" h="477">
                  <a:moveTo>
                    <a:pt x="94" y="20"/>
                  </a:moveTo>
                  <a:cubicBezTo>
                    <a:pt x="0" y="147"/>
                    <a:pt x="8" y="329"/>
                    <a:pt x="56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09" y="0"/>
                    <a:pt x="96" y="17"/>
                    <a:pt x="94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Freeform 306"/>
            <p:cNvSpPr>
              <a:spLocks/>
            </p:cNvSpPr>
            <p:nvPr/>
          </p:nvSpPr>
          <p:spPr bwMode="auto">
            <a:xfrm>
              <a:off x="2149096" y="5833596"/>
              <a:ext cx="220499" cy="433504"/>
            </a:xfrm>
            <a:custGeom>
              <a:avLst/>
              <a:gdLst/>
              <a:ahLst/>
              <a:cxnLst>
                <a:cxn ang="0">
                  <a:pos x="142" y="16"/>
                </a:cxn>
                <a:cxn ang="0">
                  <a:pos x="25" y="442"/>
                </a:cxn>
                <a:cxn ang="0">
                  <a:pos x="43" y="427"/>
                </a:cxn>
                <a:cxn ang="0">
                  <a:pos x="154" y="6"/>
                </a:cxn>
                <a:cxn ang="0">
                  <a:pos x="142" y="16"/>
                </a:cxn>
              </a:cxnLst>
              <a:rect l="0" t="0" r="r" b="b"/>
              <a:pathLst>
                <a:path w="161" h="442">
                  <a:moveTo>
                    <a:pt x="142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5" y="438"/>
                    <a:pt x="43" y="431"/>
                    <a:pt x="43" y="427"/>
                  </a:cubicBezTo>
                  <a:cubicBezTo>
                    <a:pt x="19" y="283"/>
                    <a:pt x="37" y="106"/>
                    <a:pt x="154" y="6"/>
                  </a:cubicBezTo>
                  <a:cubicBezTo>
                    <a:pt x="161" y="0"/>
                    <a:pt x="144" y="14"/>
                    <a:pt x="142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Freeform 307"/>
            <p:cNvSpPr>
              <a:spLocks/>
            </p:cNvSpPr>
            <p:nvPr/>
          </p:nvSpPr>
          <p:spPr bwMode="auto">
            <a:xfrm>
              <a:off x="2587355" y="5810058"/>
              <a:ext cx="98608" cy="523734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308"/>
            <p:cNvSpPr>
              <a:spLocks/>
            </p:cNvSpPr>
            <p:nvPr/>
          </p:nvSpPr>
          <p:spPr bwMode="auto">
            <a:xfrm>
              <a:off x="2599680" y="5862040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309"/>
            <p:cNvSpPr>
              <a:spLocks/>
            </p:cNvSpPr>
            <p:nvPr/>
          </p:nvSpPr>
          <p:spPr bwMode="auto">
            <a:xfrm>
              <a:off x="2192921" y="5731597"/>
              <a:ext cx="17256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310"/>
            <p:cNvSpPr>
              <a:spLocks/>
            </p:cNvSpPr>
            <p:nvPr/>
          </p:nvSpPr>
          <p:spPr bwMode="auto">
            <a:xfrm>
              <a:off x="2494225" y="5645289"/>
              <a:ext cx="280759" cy="674773"/>
            </a:xfrm>
            <a:custGeom>
              <a:avLst/>
              <a:gdLst/>
              <a:ahLst/>
              <a:cxnLst>
                <a:cxn ang="0">
                  <a:pos x="177" y="28"/>
                </a:cxn>
                <a:cxn ang="0">
                  <a:pos x="98" y="688"/>
                </a:cxn>
                <a:cxn ang="0">
                  <a:pos x="124" y="662"/>
                </a:cxn>
                <a:cxn ang="0">
                  <a:pos x="196" y="10"/>
                </a:cxn>
                <a:cxn ang="0">
                  <a:pos x="177" y="28"/>
                </a:cxn>
              </a:cxnLst>
              <a:rect l="0" t="0" r="r" b="b"/>
              <a:pathLst>
                <a:path w="205" h="688">
                  <a:moveTo>
                    <a:pt x="177" y="28"/>
                  </a:moveTo>
                  <a:cubicBezTo>
                    <a:pt x="0" y="213"/>
                    <a:pt x="13" y="476"/>
                    <a:pt x="98" y="688"/>
                  </a:cubicBezTo>
                  <a:cubicBezTo>
                    <a:pt x="96" y="683"/>
                    <a:pt x="126" y="667"/>
                    <a:pt x="124" y="662"/>
                  </a:cubicBezTo>
                  <a:cubicBezTo>
                    <a:pt x="41" y="456"/>
                    <a:pt x="23" y="190"/>
                    <a:pt x="196" y="10"/>
                  </a:cubicBezTo>
                  <a:cubicBezTo>
                    <a:pt x="205" y="0"/>
                    <a:pt x="180" y="25"/>
                    <a:pt x="177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311"/>
            <p:cNvSpPr>
              <a:spLocks/>
            </p:cNvSpPr>
            <p:nvPr/>
          </p:nvSpPr>
          <p:spPr bwMode="auto">
            <a:xfrm>
              <a:off x="2416160" y="5631558"/>
              <a:ext cx="173933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7"/>
                </a:cxn>
                <a:cxn ang="0">
                  <a:pos x="15" y="21"/>
                </a:cxn>
              </a:cxnLst>
              <a:rect l="0" t="0" r="r" b="b"/>
              <a:pathLst>
                <a:path w="127" h="605">
                  <a:moveTo>
                    <a:pt x="15" y="21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7"/>
                    <a:pt x="98" y="145"/>
                    <a:pt x="6" y="7"/>
                  </a:cubicBezTo>
                  <a:cubicBezTo>
                    <a:pt x="0" y="0"/>
                    <a:pt x="14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Freeform 312"/>
            <p:cNvSpPr>
              <a:spLocks/>
            </p:cNvSpPr>
            <p:nvPr/>
          </p:nvSpPr>
          <p:spPr bwMode="auto">
            <a:xfrm>
              <a:off x="2180596" y="5625673"/>
              <a:ext cx="26843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6" h="722">
                  <a:moveTo>
                    <a:pt x="23" y="26"/>
                  </a:moveTo>
                  <a:cubicBezTo>
                    <a:pt x="170" y="194"/>
                    <a:pt x="196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1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313"/>
            <p:cNvSpPr>
              <a:spLocks/>
            </p:cNvSpPr>
            <p:nvPr/>
          </p:nvSpPr>
          <p:spPr bwMode="auto">
            <a:xfrm>
              <a:off x="2161421" y="5687462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7" y="433"/>
                    <a:pt x="77" y="180"/>
                    <a:pt x="4" y="10"/>
                  </a:cubicBezTo>
                  <a:cubicBezTo>
                    <a:pt x="0" y="0"/>
                    <a:pt x="10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Freeform 314"/>
            <p:cNvSpPr>
              <a:spLocks/>
            </p:cNvSpPr>
            <p:nvPr/>
          </p:nvSpPr>
          <p:spPr bwMode="auto">
            <a:xfrm>
              <a:off x="2020357" y="6006214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6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Freeform 315"/>
            <p:cNvSpPr>
              <a:spLocks/>
            </p:cNvSpPr>
            <p:nvPr/>
          </p:nvSpPr>
          <p:spPr bwMode="auto">
            <a:xfrm>
              <a:off x="2034053" y="5774751"/>
              <a:ext cx="117782" cy="541388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1" y="23"/>
                </a:cxn>
              </a:cxnLst>
              <a:rect l="0" t="0" r="r" b="b"/>
              <a:pathLst>
                <a:path w="86" h="552">
                  <a:moveTo>
                    <a:pt x="11" y="23"/>
                  </a:moveTo>
                  <a:cubicBezTo>
                    <a:pt x="86" y="170"/>
                    <a:pt x="78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6" y="366"/>
                    <a:pt x="76" y="152"/>
                    <a:pt x="4" y="8"/>
                  </a:cubicBezTo>
                  <a:cubicBezTo>
                    <a:pt x="0" y="0"/>
                    <a:pt x="10" y="21"/>
                    <a:pt x="1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316"/>
            <p:cNvSpPr>
              <a:spLocks/>
            </p:cNvSpPr>
            <p:nvPr/>
          </p:nvSpPr>
          <p:spPr bwMode="auto">
            <a:xfrm>
              <a:off x="1877924" y="5645289"/>
              <a:ext cx="173933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3" y="585"/>
                  </a:cubicBezTo>
                  <a:cubicBezTo>
                    <a:pt x="112" y="388"/>
                    <a:pt x="98" y="145"/>
                    <a:pt x="5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317"/>
            <p:cNvSpPr>
              <a:spLocks/>
            </p:cNvSpPr>
            <p:nvPr/>
          </p:nvSpPr>
          <p:spPr bwMode="auto">
            <a:xfrm>
              <a:off x="2009401" y="5815943"/>
              <a:ext cx="98608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5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Freeform 318"/>
            <p:cNvSpPr>
              <a:spLocks/>
            </p:cNvSpPr>
            <p:nvPr/>
          </p:nvSpPr>
          <p:spPr bwMode="auto">
            <a:xfrm>
              <a:off x="1840945" y="5856155"/>
              <a:ext cx="149282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2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09" h="477">
                  <a:moveTo>
                    <a:pt x="15" y="20"/>
                  </a:moveTo>
                  <a:cubicBezTo>
                    <a:pt x="109" y="147"/>
                    <a:pt x="100" y="329"/>
                    <a:pt x="52" y="477"/>
                  </a:cubicBezTo>
                  <a:cubicBezTo>
                    <a:pt x="54" y="473"/>
                    <a:pt x="37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319"/>
            <p:cNvSpPr>
              <a:spLocks/>
            </p:cNvSpPr>
            <p:nvPr/>
          </p:nvSpPr>
          <p:spPr bwMode="auto">
            <a:xfrm>
              <a:off x="2097053" y="575415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3" y="590"/>
                    <a:pt x="56" y="576"/>
                    <a:pt x="55" y="572"/>
                  </a:cubicBezTo>
                  <a:cubicBezTo>
                    <a:pt x="19" y="394"/>
                    <a:pt x="9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320"/>
            <p:cNvSpPr>
              <a:spLocks/>
            </p:cNvSpPr>
            <p:nvPr/>
          </p:nvSpPr>
          <p:spPr bwMode="auto">
            <a:xfrm>
              <a:off x="1950510" y="5643327"/>
              <a:ext cx="173934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7" y="0"/>
                    <a:pt x="113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Freeform 321"/>
            <p:cNvSpPr>
              <a:spLocks/>
            </p:cNvSpPr>
            <p:nvPr/>
          </p:nvSpPr>
          <p:spPr bwMode="auto">
            <a:xfrm>
              <a:off x="3246112" y="5724731"/>
              <a:ext cx="238301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Freeform 322"/>
            <p:cNvSpPr>
              <a:spLocks/>
            </p:cNvSpPr>
            <p:nvPr/>
          </p:nvSpPr>
          <p:spPr bwMode="auto">
            <a:xfrm>
              <a:off x="3259807" y="5855174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323"/>
            <p:cNvSpPr>
              <a:spLocks/>
            </p:cNvSpPr>
            <p:nvPr/>
          </p:nvSpPr>
          <p:spPr bwMode="auto">
            <a:xfrm>
              <a:off x="3313220" y="5832617"/>
              <a:ext cx="219128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4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4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6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Freeform 324"/>
            <p:cNvSpPr>
              <a:spLocks/>
            </p:cNvSpPr>
            <p:nvPr/>
          </p:nvSpPr>
          <p:spPr bwMode="auto">
            <a:xfrm>
              <a:off x="3324176" y="5686481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Freeform 325"/>
            <p:cNvSpPr>
              <a:spLocks/>
            </p:cNvSpPr>
            <p:nvPr/>
          </p:nvSpPr>
          <p:spPr bwMode="auto">
            <a:xfrm>
              <a:off x="3183112" y="6005233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Freeform 326"/>
            <p:cNvSpPr>
              <a:spLocks/>
            </p:cNvSpPr>
            <p:nvPr/>
          </p:nvSpPr>
          <p:spPr bwMode="auto">
            <a:xfrm>
              <a:off x="3196808" y="5773770"/>
              <a:ext cx="117781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Freeform 327"/>
            <p:cNvSpPr>
              <a:spLocks/>
            </p:cNvSpPr>
            <p:nvPr/>
          </p:nvSpPr>
          <p:spPr bwMode="auto">
            <a:xfrm>
              <a:off x="3040677" y="5644307"/>
              <a:ext cx="17393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8"/>
                    <a:pt x="98" y="145"/>
                    <a:pt x="6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328"/>
            <p:cNvSpPr>
              <a:spLocks/>
            </p:cNvSpPr>
            <p:nvPr/>
          </p:nvSpPr>
          <p:spPr bwMode="auto">
            <a:xfrm>
              <a:off x="3172155" y="5814963"/>
              <a:ext cx="98608" cy="523733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Freeform 329"/>
            <p:cNvSpPr>
              <a:spLocks/>
            </p:cNvSpPr>
            <p:nvPr/>
          </p:nvSpPr>
          <p:spPr bwMode="auto">
            <a:xfrm>
              <a:off x="3003700" y="5855174"/>
              <a:ext cx="150651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Freeform 330"/>
            <p:cNvSpPr>
              <a:spLocks/>
            </p:cNvSpPr>
            <p:nvPr/>
          </p:nvSpPr>
          <p:spPr bwMode="auto">
            <a:xfrm>
              <a:off x="3259807" y="575317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Freeform 331"/>
            <p:cNvSpPr>
              <a:spLocks/>
            </p:cNvSpPr>
            <p:nvPr/>
          </p:nvSpPr>
          <p:spPr bwMode="auto">
            <a:xfrm>
              <a:off x="3113264" y="5642347"/>
              <a:ext cx="173933" cy="593368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332"/>
            <p:cNvSpPr>
              <a:spLocks/>
            </p:cNvSpPr>
            <p:nvPr/>
          </p:nvSpPr>
          <p:spPr bwMode="auto">
            <a:xfrm>
              <a:off x="1640990" y="6069964"/>
              <a:ext cx="198586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Freeform 333"/>
            <p:cNvSpPr>
              <a:spLocks/>
            </p:cNvSpPr>
            <p:nvPr/>
          </p:nvSpPr>
          <p:spPr bwMode="auto">
            <a:xfrm>
              <a:off x="1751924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Freeform 334"/>
            <p:cNvSpPr>
              <a:spLocks/>
            </p:cNvSpPr>
            <p:nvPr/>
          </p:nvSpPr>
          <p:spPr bwMode="auto">
            <a:xfrm>
              <a:off x="1883401" y="6047405"/>
              <a:ext cx="135587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Freeform 335"/>
            <p:cNvSpPr>
              <a:spLocks/>
            </p:cNvSpPr>
            <p:nvPr/>
          </p:nvSpPr>
          <p:spPr bwMode="auto">
            <a:xfrm>
              <a:off x="1772468" y="6069964"/>
              <a:ext cx="198585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Freeform 336"/>
            <p:cNvSpPr>
              <a:spLocks/>
            </p:cNvSpPr>
            <p:nvPr/>
          </p:nvSpPr>
          <p:spPr bwMode="auto">
            <a:xfrm>
              <a:off x="1714946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Freeform 337"/>
            <p:cNvSpPr>
              <a:spLocks/>
            </p:cNvSpPr>
            <p:nvPr/>
          </p:nvSpPr>
          <p:spPr bwMode="auto">
            <a:xfrm>
              <a:off x="1657425" y="6047405"/>
              <a:ext cx="13558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Freeform 338"/>
            <p:cNvSpPr>
              <a:spLocks/>
            </p:cNvSpPr>
            <p:nvPr/>
          </p:nvSpPr>
          <p:spPr bwMode="auto">
            <a:xfrm>
              <a:off x="1801229" y="5965021"/>
              <a:ext cx="15612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Freeform 339"/>
            <p:cNvSpPr>
              <a:spLocks/>
            </p:cNvSpPr>
            <p:nvPr/>
          </p:nvSpPr>
          <p:spPr bwMode="auto">
            <a:xfrm>
              <a:off x="1776576" y="5965021"/>
              <a:ext cx="15613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Freeform 340"/>
            <p:cNvSpPr>
              <a:spLocks/>
            </p:cNvSpPr>
            <p:nvPr/>
          </p:nvSpPr>
          <p:spPr bwMode="auto">
            <a:xfrm>
              <a:off x="1835468" y="5882636"/>
              <a:ext cx="71216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Freeform 341"/>
            <p:cNvSpPr>
              <a:spLocks/>
            </p:cNvSpPr>
            <p:nvPr/>
          </p:nvSpPr>
          <p:spPr bwMode="auto">
            <a:xfrm>
              <a:off x="1853271" y="5933636"/>
              <a:ext cx="108196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Freeform 342"/>
            <p:cNvSpPr>
              <a:spLocks/>
            </p:cNvSpPr>
            <p:nvPr/>
          </p:nvSpPr>
          <p:spPr bwMode="auto">
            <a:xfrm>
              <a:off x="1998445" y="6161175"/>
              <a:ext cx="90391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Freeform 343"/>
            <p:cNvSpPr>
              <a:spLocks/>
            </p:cNvSpPr>
            <p:nvPr/>
          </p:nvSpPr>
          <p:spPr bwMode="auto">
            <a:xfrm>
              <a:off x="1969684" y="5999348"/>
              <a:ext cx="106825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Freeform 344"/>
            <p:cNvSpPr>
              <a:spLocks/>
            </p:cNvSpPr>
            <p:nvPr/>
          </p:nvSpPr>
          <p:spPr bwMode="auto">
            <a:xfrm>
              <a:off x="2088836" y="5959136"/>
              <a:ext cx="128738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6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Freeform 345"/>
            <p:cNvSpPr>
              <a:spLocks/>
            </p:cNvSpPr>
            <p:nvPr/>
          </p:nvSpPr>
          <p:spPr bwMode="auto">
            <a:xfrm>
              <a:off x="2009401" y="6011118"/>
              <a:ext cx="89021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Freeform 346"/>
            <p:cNvSpPr>
              <a:spLocks/>
            </p:cNvSpPr>
            <p:nvPr/>
          </p:nvSpPr>
          <p:spPr bwMode="auto">
            <a:xfrm>
              <a:off x="2114857" y="6047405"/>
              <a:ext cx="136956" cy="308945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Freeform 347"/>
            <p:cNvSpPr>
              <a:spLocks/>
            </p:cNvSpPr>
            <p:nvPr/>
          </p:nvSpPr>
          <p:spPr bwMode="auto">
            <a:xfrm>
              <a:off x="1910793" y="5971887"/>
              <a:ext cx="10819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Freeform 348"/>
            <p:cNvSpPr>
              <a:spLocks/>
            </p:cNvSpPr>
            <p:nvPr/>
          </p:nvSpPr>
          <p:spPr bwMode="auto">
            <a:xfrm>
              <a:off x="2242225" y="6018964"/>
              <a:ext cx="156130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Freeform 349"/>
            <p:cNvSpPr>
              <a:spLocks/>
            </p:cNvSpPr>
            <p:nvPr/>
          </p:nvSpPr>
          <p:spPr bwMode="auto">
            <a:xfrm>
              <a:off x="2061444" y="6069964"/>
              <a:ext cx="145173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Freeform 350"/>
            <p:cNvSpPr>
              <a:spLocks/>
            </p:cNvSpPr>
            <p:nvPr/>
          </p:nvSpPr>
          <p:spPr bwMode="auto">
            <a:xfrm>
              <a:off x="2195661" y="6011118"/>
              <a:ext cx="64369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1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1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Freeform 351"/>
            <p:cNvSpPr>
              <a:spLocks/>
            </p:cNvSpPr>
            <p:nvPr/>
          </p:nvSpPr>
          <p:spPr bwMode="auto">
            <a:xfrm>
              <a:off x="2291529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Freeform 352"/>
            <p:cNvSpPr>
              <a:spLocks/>
            </p:cNvSpPr>
            <p:nvPr/>
          </p:nvSpPr>
          <p:spPr bwMode="auto">
            <a:xfrm>
              <a:off x="2210726" y="6069964"/>
              <a:ext cx="145172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Freeform 353"/>
            <p:cNvSpPr>
              <a:spLocks/>
            </p:cNvSpPr>
            <p:nvPr/>
          </p:nvSpPr>
          <p:spPr bwMode="auto">
            <a:xfrm>
              <a:off x="2001184" y="6011118"/>
              <a:ext cx="6573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Freeform 354"/>
            <p:cNvSpPr>
              <a:spLocks/>
            </p:cNvSpPr>
            <p:nvPr/>
          </p:nvSpPr>
          <p:spPr bwMode="auto">
            <a:xfrm>
              <a:off x="1958728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Freeform 355"/>
            <p:cNvSpPr>
              <a:spLocks/>
            </p:cNvSpPr>
            <p:nvPr/>
          </p:nvSpPr>
          <p:spPr bwMode="auto">
            <a:xfrm>
              <a:off x="2213465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Freeform 356"/>
            <p:cNvSpPr>
              <a:spLocks/>
            </p:cNvSpPr>
            <p:nvPr/>
          </p:nvSpPr>
          <p:spPr bwMode="auto">
            <a:xfrm>
              <a:off x="1942293" y="5911079"/>
              <a:ext cx="184889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Freeform 357"/>
            <p:cNvSpPr>
              <a:spLocks/>
            </p:cNvSpPr>
            <p:nvPr/>
          </p:nvSpPr>
          <p:spPr bwMode="auto">
            <a:xfrm>
              <a:off x="2065553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Freeform 358"/>
            <p:cNvSpPr>
              <a:spLocks/>
            </p:cNvSpPr>
            <p:nvPr/>
          </p:nvSpPr>
          <p:spPr bwMode="auto">
            <a:xfrm>
              <a:off x="2157313" y="5888520"/>
              <a:ext cx="178043" cy="467830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Freeform 359"/>
            <p:cNvSpPr>
              <a:spLocks/>
            </p:cNvSpPr>
            <p:nvPr/>
          </p:nvSpPr>
          <p:spPr bwMode="auto">
            <a:xfrm>
              <a:off x="2269617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Freeform 360"/>
            <p:cNvSpPr>
              <a:spLocks/>
            </p:cNvSpPr>
            <p:nvPr/>
          </p:nvSpPr>
          <p:spPr bwMode="auto">
            <a:xfrm>
              <a:off x="2375073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Freeform 361"/>
            <p:cNvSpPr>
              <a:spLocks/>
            </p:cNvSpPr>
            <p:nvPr/>
          </p:nvSpPr>
          <p:spPr bwMode="auto">
            <a:xfrm>
              <a:off x="2354529" y="5999348"/>
              <a:ext cx="76696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6" h="364">
                  <a:moveTo>
                    <a:pt x="49" y="15"/>
                  </a:moveTo>
                  <a:cubicBezTo>
                    <a:pt x="0" y="112"/>
                    <a:pt x="4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6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Freeform 362"/>
            <p:cNvSpPr>
              <a:spLocks/>
            </p:cNvSpPr>
            <p:nvPr/>
          </p:nvSpPr>
          <p:spPr bwMode="auto">
            <a:xfrm>
              <a:off x="2420268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Freeform 363"/>
            <p:cNvSpPr>
              <a:spLocks/>
            </p:cNvSpPr>
            <p:nvPr/>
          </p:nvSpPr>
          <p:spPr bwMode="auto">
            <a:xfrm>
              <a:off x="2383290" y="6011118"/>
              <a:ext cx="64370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Freeform 364"/>
            <p:cNvSpPr>
              <a:spLocks/>
            </p:cNvSpPr>
            <p:nvPr/>
          </p:nvSpPr>
          <p:spPr bwMode="auto">
            <a:xfrm>
              <a:off x="2459985" y="6047405"/>
              <a:ext cx="9860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2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2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Freeform 365"/>
            <p:cNvSpPr>
              <a:spLocks/>
            </p:cNvSpPr>
            <p:nvPr/>
          </p:nvSpPr>
          <p:spPr bwMode="auto">
            <a:xfrm>
              <a:off x="2312073" y="5971887"/>
              <a:ext cx="78064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0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0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Freeform 366"/>
            <p:cNvSpPr>
              <a:spLocks/>
            </p:cNvSpPr>
            <p:nvPr/>
          </p:nvSpPr>
          <p:spPr bwMode="auto">
            <a:xfrm>
              <a:off x="2372333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Freeform 367"/>
            <p:cNvSpPr>
              <a:spLocks/>
            </p:cNvSpPr>
            <p:nvPr/>
          </p:nvSpPr>
          <p:spPr bwMode="auto">
            <a:xfrm>
              <a:off x="1475274" y="6018964"/>
              <a:ext cx="15612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4" h="344">
                  <a:moveTo>
                    <a:pt x="14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Freeform 368"/>
            <p:cNvSpPr>
              <a:spLocks/>
            </p:cNvSpPr>
            <p:nvPr/>
          </p:nvSpPr>
          <p:spPr bwMode="auto">
            <a:xfrm>
              <a:off x="1524578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Freeform 369"/>
            <p:cNvSpPr>
              <a:spLocks/>
            </p:cNvSpPr>
            <p:nvPr/>
          </p:nvSpPr>
          <p:spPr bwMode="auto">
            <a:xfrm>
              <a:off x="1443774" y="6069964"/>
              <a:ext cx="145172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Freeform 370"/>
            <p:cNvSpPr>
              <a:spLocks/>
            </p:cNvSpPr>
            <p:nvPr/>
          </p:nvSpPr>
          <p:spPr bwMode="auto">
            <a:xfrm>
              <a:off x="1502665" y="5933636"/>
              <a:ext cx="78064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Freeform 371"/>
            <p:cNvSpPr>
              <a:spLocks/>
            </p:cNvSpPr>
            <p:nvPr/>
          </p:nvSpPr>
          <p:spPr bwMode="auto">
            <a:xfrm>
              <a:off x="1608121" y="6161175"/>
              <a:ext cx="65738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Freeform 372"/>
            <p:cNvSpPr>
              <a:spLocks/>
            </p:cNvSpPr>
            <p:nvPr/>
          </p:nvSpPr>
          <p:spPr bwMode="auto">
            <a:xfrm>
              <a:off x="1587577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Freeform 373"/>
            <p:cNvSpPr>
              <a:spLocks/>
            </p:cNvSpPr>
            <p:nvPr/>
          </p:nvSpPr>
          <p:spPr bwMode="auto">
            <a:xfrm>
              <a:off x="1653316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Freeform 374"/>
            <p:cNvSpPr>
              <a:spLocks/>
            </p:cNvSpPr>
            <p:nvPr/>
          </p:nvSpPr>
          <p:spPr bwMode="auto">
            <a:xfrm>
              <a:off x="1616338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Freeform 375"/>
            <p:cNvSpPr>
              <a:spLocks/>
            </p:cNvSpPr>
            <p:nvPr/>
          </p:nvSpPr>
          <p:spPr bwMode="auto">
            <a:xfrm>
              <a:off x="1693033" y="6047405"/>
              <a:ext cx="9997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Freeform 376"/>
            <p:cNvSpPr>
              <a:spLocks/>
            </p:cNvSpPr>
            <p:nvPr/>
          </p:nvSpPr>
          <p:spPr bwMode="auto">
            <a:xfrm>
              <a:off x="1545121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Freeform 377"/>
            <p:cNvSpPr>
              <a:spLocks/>
            </p:cNvSpPr>
            <p:nvPr/>
          </p:nvSpPr>
          <p:spPr bwMode="auto">
            <a:xfrm>
              <a:off x="1605381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Freeform 378"/>
            <p:cNvSpPr>
              <a:spLocks/>
            </p:cNvSpPr>
            <p:nvPr/>
          </p:nvSpPr>
          <p:spPr bwMode="auto">
            <a:xfrm>
              <a:off x="639843" y="6069964"/>
              <a:ext cx="198587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Freeform 379"/>
            <p:cNvSpPr>
              <a:spLocks/>
            </p:cNvSpPr>
            <p:nvPr/>
          </p:nvSpPr>
          <p:spPr bwMode="auto">
            <a:xfrm>
              <a:off x="750778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Freeform 380"/>
            <p:cNvSpPr>
              <a:spLocks/>
            </p:cNvSpPr>
            <p:nvPr/>
          </p:nvSpPr>
          <p:spPr bwMode="auto">
            <a:xfrm>
              <a:off x="882256" y="6047405"/>
              <a:ext cx="13558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Freeform 381"/>
            <p:cNvSpPr>
              <a:spLocks/>
            </p:cNvSpPr>
            <p:nvPr/>
          </p:nvSpPr>
          <p:spPr bwMode="auto">
            <a:xfrm>
              <a:off x="771321" y="6069964"/>
              <a:ext cx="198587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6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Freeform 382"/>
            <p:cNvSpPr>
              <a:spLocks/>
            </p:cNvSpPr>
            <p:nvPr/>
          </p:nvSpPr>
          <p:spPr bwMode="auto">
            <a:xfrm>
              <a:off x="713800" y="6011118"/>
              <a:ext cx="90390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Freeform 383"/>
            <p:cNvSpPr>
              <a:spLocks/>
            </p:cNvSpPr>
            <p:nvPr/>
          </p:nvSpPr>
          <p:spPr bwMode="auto">
            <a:xfrm>
              <a:off x="656278" y="6047405"/>
              <a:ext cx="135587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Freeform 384"/>
            <p:cNvSpPr>
              <a:spLocks/>
            </p:cNvSpPr>
            <p:nvPr/>
          </p:nvSpPr>
          <p:spPr bwMode="auto">
            <a:xfrm>
              <a:off x="800082" y="5965021"/>
              <a:ext cx="15612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Freeform 385"/>
            <p:cNvSpPr>
              <a:spLocks/>
            </p:cNvSpPr>
            <p:nvPr/>
          </p:nvSpPr>
          <p:spPr bwMode="auto">
            <a:xfrm>
              <a:off x="775430" y="5965021"/>
              <a:ext cx="15613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Freeform 386"/>
            <p:cNvSpPr>
              <a:spLocks/>
            </p:cNvSpPr>
            <p:nvPr/>
          </p:nvSpPr>
          <p:spPr bwMode="auto">
            <a:xfrm>
              <a:off x="834321" y="5882636"/>
              <a:ext cx="71217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Freeform 387"/>
            <p:cNvSpPr>
              <a:spLocks/>
            </p:cNvSpPr>
            <p:nvPr/>
          </p:nvSpPr>
          <p:spPr bwMode="auto">
            <a:xfrm>
              <a:off x="852125" y="5933636"/>
              <a:ext cx="108195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Freeform 388"/>
            <p:cNvSpPr>
              <a:spLocks/>
            </p:cNvSpPr>
            <p:nvPr/>
          </p:nvSpPr>
          <p:spPr bwMode="auto">
            <a:xfrm>
              <a:off x="997298" y="6161175"/>
              <a:ext cx="90391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Freeform 389"/>
            <p:cNvSpPr>
              <a:spLocks/>
            </p:cNvSpPr>
            <p:nvPr/>
          </p:nvSpPr>
          <p:spPr bwMode="auto">
            <a:xfrm>
              <a:off x="968538" y="5999348"/>
              <a:ext cx="106824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Freeform 390"/>
            <p:cNvSpPr>
              <a:spLocks/>
            </p:cNvSpPr>
            <p:nvPr/>
          </p:nvSpPr>
          <p:spPr bwMode="auto">
            <a:xfrm>
              <a:off x="1087689" y="5959136"/>
              <a:ext cx="128738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7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" name="Freeform 391"/>
            <p:cNvSpPr>
              <a:spLocks/>
            </p:cNvSpPr>
            <p:nvPr/>
          </p:nvSpPr>
          <p:spPr bwMode="auto">
            <a:xfrm>
              <a:off x="1008254" y="6011118"/>
              <a:ext cx="89022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Freeform 392"/>
            <p:cNvSpPr>
              <a:spLocks/>
            </p:cNvSpPr>
            <p:nvPr/>
          </p:nvSpPr>
          <p:spPr bwMode="auto">
            <a:xfrm>
              <a:off x="1113710" y="6047405"/>
              <a:ext cx="136956" cy="308945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Freeform 393"/>
            <p:cNvSpPr>
              <a:spLocks/>
            </p:cNvSpPr>
            <p:nvPr/>
          </p:nvSpPr>
          <p:spPr bwMode="auto">
            <a:xfrm>
              <a:off x="909646" y="5971887"/>
              <a:ext cx="108196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Freeform 394"/>
            <p:cNvSpPr>
              <a:spLocks/>
            </p:cNvSpPr>
            <p:nvPr/>
          </p:nvSpPr>
          <p:spPr bwMode="auto">
            <a:xfrm>
              <a:off x="1241080" y="6018964"/>
              <a:ext cx="156129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Freeform 395"/>
            <p:cNvSpPr>
              <a:spLocks/>
            </p:cNvSpPr>
            <p:nvPr/>
          </p:nvSpPr>
          <p:spPr bwMode="auto">
            <a:xfrm>
              <a:off x="1060298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Freeform 396"/>
            <p:cNvSpPr>
              <a:spLocks/>
            </p:cNvSpPr>
            <p:nvPr/>
          </p:nvSpPr>
          <p:spPr bwMode="auto">
            <a:xfrm>
              <a:off x="1194514" y="6011118"/>
              <a:ext cx="64370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Freeform 397"/>
            <p:cNvSpPr>
              <a:spLocks/>
            </p:cNvSpPr>
            <p:nvPr/>
          </p:nvSpPr>
          <p:spPr bwMode="auto">
            <a:xfrm>
              <a:off x="1290384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Freeform 398"/>
            <p:cNvSpPr>
              <a:spLocks/>
            </p:cNvSpPr>
            <p:nvPr/>
          </p:nvSpPr>
          <p:spPr bwMode="auto">
            <a:xfrm>
              <a:off x="1209580" y="6069964"/>
              <a:ext cx="145173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Freeform 399"/>
            <p:cNvSpPr>
              <a:spLocks/>
            </p:cNvSpPr>
            <p:nvPr/>
          </p:nvSpPr>
          <p:spPr bwMode="auto">
            <a:xfrm>
              <a:off x="1000037" y="6011118"/>
              <a:ext cx="65740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Freeform 400"/>
            <p:cNvSpPr>
              <a:spLocks/>
            </p:cNvSpPr>
            <p:nvPr/>
          </p:nvSpPr>
          <p:spPr bwMode="auto">
            <a:xfrm>
              <a:off x="957581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Freeform 401"/>
            <p:cNvSpPr>
              <a:spLocks/>
            </p:cNvSpPr>
            <p:nvPr/>
          </p:nvSpPr>
          <p:spPr bwMode="auto">
            <a:xfrm>
              <a:off x="1212318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" name="Freeform 402"/>
            <p:cNvSpPr>
              <a:spLocks/>
            </p:cNvSpPr>
            <p:nvPr/>
          </p:nvSpPr>
          <p:spPr bwMode="auto">
            <a:xfrm>
              <a:off x="941146" y="5911079"/>
              <a:ext cx="184891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Freeform 403"/>
            <p:cNvSpPr>
              <a:spLocks/>
            </p:cNvSpPr>
            <p:nvPr/>
          </p:nvSpPr>
          <p:spPr bwMode="auto">
            <a:xfrm>
              <a:off x="1064406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Freeform 404"/>
            <p:cNvSpPr>
              <a:spLocks/>
            </p:cNvSpPr>
            <p:nvPr/>
          </p:nvSpPr>
          <p:spPr bwMode="auto">
            <a:xfrm>
              <a:off x="1156166" y="5888520"/>
              <a:ext cx="178043" cy="467830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" name="Freeform 405"/>
            <p:cNvSpPr>
              <a:spLocks/>
            </p:cNvSpPr>
            <p:nvPr/>
          </p:nvSpPr>
          <p:spPr bwMode="auto">
            <a:xfrm>
              <a:off x="1268470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" name="Freeform 406"/>
            <p:cNvSpPr>
              <a:spLocks/>
            </p:cNvSpPr>
            <p:nvPr/>
          </p:nvSpPr>
          <p:spPr bwMode="auto">
            <a:xfrm>
              <a:off x="1373926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" name="Freeform 407"/>
            <p:cNvSpPr>
              <a:spLocks/>
            </p:cNvSpPr>
            <p:nvPr/>
          </p:nvSpPr>
          <p:spPr bwMode="auto">
            <a:xfrm>
              <a:off x="1353383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" name="Freeform 408"/>
            <p:cNvSpPr>
              <a:spLocks/>
            </p:cNvSpPr>
            <p:nvPr/>
          </p:nvSpPr>
          <p:spPr bwMode="auto">
            <a:xfrm>
              <a:off x="1419122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Freeform 409"/>
            <p:cNvSpPr>
              <a:spLocks/>
            </p:cNvSpPr>
            <p:nvPr/>
          </p:nvSpPr>
          <p:spPr bwMode="auto">
            <a:xfrm>
              <a:off x="1382144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Freeform 410"/>
            <p:cNvSpPr>
              <a:spLocks/>
            </p:cNvSpPr>
            <p:nvPr/>
          </p:nvSpPr>
          <p:spPr bwMode="auto">
            <a:xfrm>
              <a:off x="1458840" y="6047405"/>
              <a:ext cx="99977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" name="Freeform 411"/>
            <p:cNvSpPr>
              <a:spLocks/>
            </p:cNvSpPr>
            <p:nvPr/>
          </p:nvSpPr>
          <p:spPr bwMode="auto">
            <a:xfrm>
              <a:off x="1310926" y="5971887"/>
              <a:ext cx="78066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" name="Freeform 412"/>
            <p:cNvSpPr>
              <a:spLocks/>
            </p:cNvSpPr>
            <p:nvPr/>
          </p:nvSpPr>
          <p:spPr bwMode="auto">
            <a:xfrm>
              <a:off x="1371188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Freeform 413"/>
            <p:cNvSpPr>
              <a:spLocks/>
            </p:cNvSpPr>
            <p:nvPr/>
          </p:nvSpPr>
          <p:spPr bwMode="auto">
            <a:xfrm>
              <a:off x="474127" y="6018964"/>
              <a:ext cx="15749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Freeform 414"/>
            <p:cNvSpPr>
              <a:spLocks/>
            </p:cNvSpPr>
            <p:nvPr/>
          </p:nvSpPr>
          <p:spPr bwMode="auto">
            <a:xfrm>
              <a:off x="523431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" name="Freeform 415"/>
            <p:cNvSpPr>
              <a:spLocks/>
            </p:cNvSpPr>
            <p:nvPr/>
          </p:nvSpPr>
          <p:spPr bwMode="auto">
            <a:xfrm>
              <a:off x="442627" y="6069964"/>
              <a:ext cx="145174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Freeform 416"/>
            <p:cNvSpPr>
              <a:spLocks/>
            </p:cNvSpPr>
            <p:nvPr/>
          </p:nvSpPr>
          <p:spPr bwMode="auto">
            <a:xfrm>
              <a:off x="501518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Freeform 417"/>
            <p:cNvSpPr>
              <a:spLocks/>
            </p:cNvSpPr>
            <p:nvPr/>
          </p:nvSpPr>
          <p:spPr bwMode="auto">
            <a:xfrm>
              <a:off x="606974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Freeform 418"/>
            <p:cNvSpPr>
              <a:spLocks/>
            </p:cNvSpPr>
            <p:nvPr/>
          </p:nvSpPr>
          <p:spPr bwMode="auto">
            <a:xfrm>
              <a:off x="586430" y="5999348"/>
              <a:ext cx="78066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Freeform 419"/>
            <p:cNvSpPr>
              <a:spLocks/>
            </p:cNvSpPr>
            <p:nvPr/>
          </p:nvSpPr>
          <p:spPr bwMode="auto">
            <a:xfrm>
              <a:off x="652170" y="5965021"/>
              <a:ext cx="11367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5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" name="Freeform 420"/>
            <p:cNvSpPr>
              <a:spLocks/>
            </p:cNvSpPr>
            <p:nvPr/>
          </p:nvSpPr>
          <p:spPr bwMode="auto">
            <a:xfrm>
              <a:off x="615192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" name="Freeform 421"/>
            <p:cNvSpPr>
              <a:spLocks/>
            </p:cNvSpPr>
            <p:nvPr/>
          </p:nvSpPr>
          <p:spPr bwMode="auto">
            <a:xfrm>
              <a:off x="691888" y="6047405"/>
              <a:ext cx="99977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Freeform 422"/>
            <p:cNvSpPr>
              <a:spLocks/>
            </p:cNvSpPr>
            <p:nvPr/>
          </p:nvSpPr>
          <p:spPr bwMode="auto">
            <a:xfrm>
              <a:off x="543975" y="5971887"/>
              <a:ext cx="78064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" name="Freeform 423"/>
            <p:cNvSpPr>
              <a:spLocks/>
            </p:cNvSpPr>
            <p:nvPr/>
          </p:nvSpPr>
          <p:spPr bwMode="auto">
            <a:xfrm>
              <a:off x="604236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1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Freeform 424"/>
            <p:cNvSpPr>
              <a:spLocks/>
            </p:cNvSpPr>
            <p:nvPr/>
          </p:nvSpPr>
          <p:spPr bwMode="auto">
            <a:xfrm>
              <a:off x="1616338" y="5920886"/>
              <a:ext cx="301303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5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5" y="441"/>
                  </a:cubicBezTo>
                  <a:cubicBezTo>
                    <a:pt x="34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Freeform 425"/>
            <p:cNvSpPr>
              <a:spLocks/>
            </p:cNvSpPr>
            <p:nvPr/>
          </p:nvSpPr>
          <p:spPr bwMode="auto">
            <a:xfrm>
              <a:off x="1612229" y="5807117"/>
              <a:ext cx="135587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7" y="521"/>
                    <a:pt x="26" y="516"/>
                  </a:cubicBezTo>
                  <a:cubicBezTo>
                    <a:pt x="11" y="342"/>
                    <a:pt x="23" y="128"/>
                    <a:pt x="95" y="6"/>
                  </a:cubicBezTo>
                  <a:cubicBezTo>
                    <a:pt x="99" y="0"/>
                    <a:pt x="89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Freeform 426"/>
            <p:cNvSpPr>
              <a:spLocks/>
            </p:cNvSpPr>
            <p:nvPr/>
          </p:nvSpPr>
          <p:spPr bwMode="auto">
            <a:xfrm>
              <a:off x="1343797" y="5856155"/>
              <a:ext cx="20543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3" y="7"/>
                </a:cxn>
                <a:cxn ang="0">
                  <a:pos x="130" y="20"/>
                </a:cxn>
              </a:cxnLst>
              <a:rect l="0" t="0" r="r" b="b"/>
              <a:pathLst>
                <a:path w="150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9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Freeform 427"/>
            <p:cNvSpPr>
              <a:spLocks/>
            </p:cNvSpPr>
            <p:nvPr/>
          </p:nvSpPr>
          <p:spPr bwMode="auto">
            <a:xfrm>
              <a:off x="1416383" y="5833596"/>
              <a:ext cx="301302" cy="433504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30" y="119"/>
                    <a:pt x="0" y="293"/>
                    <a:pt x="34" y="442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7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Freeform 428"/>
            <p:cNvSpPr>
              <a:spLocks/>
            </p:cNvSpPr>
            <p:nvPr/>
          </p:nvSpPr>
          <p:spPr bwMode="auto">
            <a:xfrm>
              <a:off x="1668381" y="5831636"/>
              <a:ext cx="135586" cy="524714"/>
            </a:xfrm>
            <a:custGeom>
              <a:avLst/>
              <a:gdLst/>
              <a:ahLst/>
              <a:cxnLst>
                <a:cxn ang="0">
                  <a:pos x="88" y="20"/>
                </a:cxn>
                <a:cxn ang="0">
                  <a:pos x="16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8" y="20"/>
                </a:cxn>
              </a:cxnLst>
              <a:rect l="0" t="0" r="r" b="b"/>
              <a:pathLst>
                <a:path w="99" h="535">
                  <a:moveTo>
                    <a:pt x="88" y="20"/>
                  </a:moveTo>
                  <a:cubicBezTo>
                    <a:pt x="14" y="144"/>
                    <a:pt x="0" y="355"/>
                    <a:pt x="16" y="535"/>
                  </a:cubicBezTo>
                  <a:cubicBezTo>
                    <a:pt x="15" y="530"/>
                    <a:pt x="27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8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Freeform 429"/>
            <p:cNvSpPr>
              <a:spLocks/>
            </p:cNvSpPr>
            <p:nvPr/>
          </p:nvSpPr>
          <p:spPr bwMode="auto">
            <a:xfrm>
              <a:off x="1686185" y="5884598"/>
              <a:ext cx="206804" cy="467828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4" y="7"/>
                </a:cxn>
                <a:cxn ang="0">
                  <a:pos x="130" y="19"/>
                </a:cxn>
              </a:cxnLst>
              <a:rect l="0" t="0" r="r" b="b"/>
              <a:pathLst>
                <a:path w="151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9" y="462"/>
                    <a:pt x="97" y="458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Freeform 430"/>
            <p:cNvSpPr>
              <a:spLocks/>
            </p:cNvSpPr>
            <p:nvPr/>
          </p:nvSpPr>
          <p:spPr bwMode="auto">
            <a:xfrm>
              <a:off x="1436926" y="5734539"/>
              <a:ext cx="236933" cy="593369"/>
            </a:xfrm>
            <a:custGeom>
              <a:avLst/>
              <a:gdLst/>
              <a:ahLst/>
              <a:cxnLst>
                <a:cxn ang="0">
                  <a:pos x="20" y="21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7"/>
                </a:cxn>
                <a:cxn ang="0">
                  <a:pos x="20" y="21"/>
                </a:cxn>
              </a:cxnLst>
              <a:rect l="0" t="0" r="r" b="b"/>
              <a:pathLst>
                <a:path w="173" h="605">
                  <a:moveTo>
                    <a:pt x="20" y="21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7"/>
                    <a:pt x="133" y="145"/>
                    <a:pt x="7" y="7"/>
                  </a:cubicBezTo>
                  <a:cubicBezTo>
                    <a:pt x="0" y="0"/>
                    <a:pt x="18" y="19"/>
                    <a:pt x="20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Freeform 431"/>
            <p:cNvSpPr>
              <a:spLocks/>
            </p:cNvSpPr>
            <p:nvPr/>
          </p:nvSpPr>
          <p:spPr bwMode="auto">
            <a:xfrm>
              <a:off x="1473904" y="5671770"/>
              <a:ext cx="238303" cy="593369"/>
            </a:xfrm>
            <a:custGeom>
              <a:avLst/>
              <a:gdLst/>
              <a:ahLst/>
              <a:cxnLst>
                <a:cxn ang="0">
                  <a:pos x="21" y="22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1" y="22"/>
                </a:cxn>
              </a:cxnLst>
              <a:rect l="0" t="0" r="r" b="b"/>
              <a:pathLst>
                <a:path w="174" h="605">
                  <a:moveTo>
                    <a:pt x="21" y="22"/>
                  </a:moveTo>
                  <a:cubicBezTo>
                    <a:pt x="150" y="162"/>
                    <a:pt x="174" y="401"/>
                    <a:pt x="147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4" y="145"/>
                    <a:pt x="7" y="8"/>
                  </a:cubicBezTo>
                  <a:cubicBezTo>
                    <a:pt x="0" y="0"/>
                    <a:pt x="18" y="19"/>
                    <a:pt x="2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Freeform 432"/>
            <p:cNvSpPr>
              <a:spLocks/>
            </p:cNvSpPr>
            <p:nvPr/>
          </p:nvSpPr>
          <p:spPr bwMode="auto">
            <a:xfrm>
              <a:off x="1514990" y="5616846"/>
              <a:ext cx="106827" cy="716947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66" y="731"/>
                </a:cxn>
                <a:cxn ang="0">
                  <a:pos x="57" y="707"/>
                </a:cxn>
                <a:cxn ang="0">
                  <a:pos x="3" y="9"/>
                </a:cxn>
                <a:cxn ang="0">
                  <a:pos x="9" y="26"/>
                </a:cxn>
              </a:cxnLst>
              <a:rect l="0" t="0" r="r" b="b"/>
              <a:pathLst>
                <a:path w="78" h="731">
                  <a:moveTo>
                    <a:pt x="9" y="26"/>
                  </a:moveTo>
                  <a:cubicBezTo>
                    <a:pt x="67" y="196"/>
                    <a:pt x="78" y="485"/>
                    <a:pt x="66" y="731"/>
                  </a:cubicBezTo>
                  <a:cubicBezTo>
                    <a:pt x="66" y="725"/>
                    <a:pt x="57" y="713"/>
                    <a:pt x="57" y="707"/>
                  </a:cubicBezTo>
                  <a:cubicBezTo>
                    <a:pt x="69" y="468"/>
                    <a:pt x="60" y="175"/>
                    <a:pt x="3" y="9"/>
                  </a:cubicBezTo>
                  <a:cubicBezTo>
                    <a:pt x="0" y="0"/>
                    <a:pt x="8" y="23"/>
                    <a:pt x="9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Freeform 433"/>
            <p:cNvSpPr>
              <a:spLocks/>
            </p:cNvSpPr>
            <p:nvPr/>
          </p:nvSpPr>
          <p:spPr bwMode="auto">
            <a:xfrm>
              <a:off x="1432817" y="5687462"/>
              <a:ext cx="161608" cy="641426"/>
            </a:xfrm>
            <a:custGeom>
              <a:avLst/>
              <a:gdLst/>
              <a:ahLst/>
              <a:cxnLst>
                <a:cxn ang="0">
                  <a:pos x="16" y="27"/>
                </a:cxn>
                <a:cxn ang="0">
                  <a:pos x="57" y="654"/>
                </a:cxn>
                <a:cxn ang="0">
                  <a:pos x="42" y="629"/>
                </a:cxn>
                <a:cxn ang="0">
                  <a:pos x="5" y="10"/>
                </a:cxn>
                <a:cxn ang="0">
                  <a:pos x="16" y="27"/>
                </a:cxn>
              </a:cxnLst>
              <a:rect l="0" t="0" r="r" b="b"/>
              <a:pathLst>
                <a:path w="118" h="654">
                  <a:moveTo>
                    <a:pt x="16" y="27"/>
                  </a:moveTo>
                  <a:cubicBezTo>
                    <a:pt x="118" y="202"/>
                    <a:pt x="109" y="452"/>
                    <a:pt x="57" y="654"/>
                  </a:cubicBezTo>
                  <a:cubicBezTo>
                    <a:pt x="58" y="649"/>
                    <a:pt x="41" y="634"/>
                    <a:pt x="42" y="629"/>
                  </a:cubicBezTo>
                  <a:cubicBezTo>
                    <a:pt x="92" y="433"/>
                    <a:pt x="105" y="180"/>
                    <a:pt x="5" y="10"/>
                  </a:cubicBezTo>
                  <a:cubicBezTo>
                    <a:pt x="0" y="0"/>
                    <a:pt x="14" y="24"/>
                    <a:pt x="16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Freeform 434"/>
            <p:cNvSpPr>
              <a:spLocks/>
            </p:cNvSpPr>
            <p:nvPr/>
          </p:nvSpPr>
          <p:spPr bwMode="auto">
            <a:xfrm>
              <a:off x="1238340" y="6006214"/>
              <a:ext cx="135586" cy="296194"/>
            </a:xfrm>
            <a:custGeom>
              <a:avLst/>
              <a:gdLst/>
              <a:ahLst/>
              <a:cxnLst>
                <a:cxn ang="0">
                  <a:pos x="88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8" y="11"/>
                </a:cxn>
              </a:cxnLst>
              <a:rect l="0" t="0" r="r" b="b"/>
              <a:pathLst>
                <a:path w="99" h="302">
                  <a:moveTo>
                    <a:pt x="88" y="11"/>
                  </a:moveTo>
                  <a:cubicBezTo>
                    <a:pt x="14" y="81"/>
                    <a:pt x="0" y="200"/>
                    <a:pt x="15" y="302"/>
                  </a:cubicBezTo>
                  <a:cubicBezTo>
                    <a:pt x="15" y="299"/>
                    <a:pt x="27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8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Freeform 435"/>
            <p:cNvSpPr>
              <a:spLocks/>
            </p:cNvSpPr>
            <p:nvPr/>
          </p:nvSpPr>
          <p:spPr bwMode="auto">
            <a:xfrm>
              <a:off x="1256145" y="5774751"/>
              <a:ext cx="162977" cy="541388"/>
            </a:xfrm>
            <a:custGeom>
              <a:avLst/>
              <a:gdLst/>
              <a:ahLst/>
              <a:cxnLst>
                <a:cxn ang="0">
                  <a:pos x="17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7" y="23"/>
                </a:cxn>
              </a:cxnLst>
              <a:rect l="0" t="0" r="r" b="b"/>
              <a:pathLst>
                <a:path w="119" h="552">
                  <a:moveTo>
                    <a:pt x="17" y="23"/>
                  </a:moveTo>
                  <a:cubicBezTo>
                    <a:pt x="119" y="170"/>
                    <a:pt x="109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7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Freeform 436"/>
            <p:cNvSpPr>
              <a:spLocks/>
            </p:cNvSpPr>
            <p:nvPr/>
          </p:nvSpPr>
          <p:spPr bwMode="auto">
            <a:xfrm>
              <a:off x="1042493" y="5702174"/>
              <a:ext cx="195847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7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9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7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Freeform 437"/>
            <p:cNvSpPr>
              <a:spLocks/>
            </p:cNvSpPr>
            <p:nvPr/>
          </p:nvSpPr>
          <p:spPr bwMode="auto">
            <a:xfrm>
              <a:off x="1223275" y="5815943"/>
              <a:ext cx="135586" cy="523734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84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2" y="19"/>
                </a:cxn>
              </a:cxnLst>
              <a:rect l="0" t="0" r="r" b="b"/>
              <a:pathLst>
                <a:path w="99" h="534">
                  <a:moveTo>
                    <a:pt x="12" y="19"/>
                  </a:moveTo>
                  <a:cubicBezTo>
                    <a:pt x="86" y="143"/>
                    <a:pt x="99" y="354"/>
                    <a:pt x="84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2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Freeform 438"/>
            <p:cNvSpPr>
              <a:spLocks/>
            </p:cNvSpPr>
            <p:nvPr/>
          </p:nvSpPr>
          <p:spPr bwMode="auto">
            <a:xfrm>
              <a:off x="991820" y="5856155"/>
              <a:ext cx="206804" cy="467830"/>
            </a:xfrm>
            <a:custGeom>
              <a:avLst/>
              <a:gdLst/>
              <a:ahLst/>
              <a:cxnLst>
                <a:cxn ang="0">
                  <a:pos x="21" y="19"/>
                </a:cxn>
                <a:cxn ang="0">
                  <a:pos x="73" y="477"/>
                </a:cxn>
                <a:cxn ang="0">
                  <a:pos x="54" y="459"/>
                </a:cxn>
                <a:cxn ang="0">
                  <a:pos x="7" y="7"/>
                </a:cxn>
                <a:cxn ang="0">
                  <a:pos x="21" y="19"/>
                </a:cxn>
              </a:cxnLst>
              <a:rect l="0" t="0" r="r" b="b"/>
              <a:pathLst>
                <a:path w="151" h="477">
                  <a:moveTo>
                    <a:pt x="21" y="19"/>
                  </a:moveTo>
                  <a:cubicBezTo>
                    <a:pt x="151" y="147"/>
                    <a:pt x="138" y="329"/>
                    <a:pt x="73" y="477"/>
                  </a:cubicBezTo>
                  <a:cubicBezTo>
                    <a:pt x="74" y="473"/>
                    <a:pt x="52" y="462"/>
                    <a:pt x="54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Freeform 439"/>
            <p:cNvSpPr>
              <a:spLocks/>
            </p:cNvSpPr>
            <p:nvPr/>
          </p:nvSpPr>
          <p:spPr bwMode="auto">
            <a:xfrm>
              <a:off x="1343797" y="5754154"/>
              <a:ext cx="162976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4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60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4" y="8"/>
                  </a:cubicBezTo>
                  <a:cubicBezTo>
                    <a:pt x="119" y="0"/>
                    <a:pt x="105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Freeform 440"/>
            <p:cNvSpPr>
              <a:spLocks/>
            </p:cNvSpPr>
            <p:nvPr/>
          </p:nvSpPr>
          <p:spPr bwMode="auto">
            <a:xfrm>
              <a:off x="767213" y="5725713"/>
              <a:ext cx="238303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Freeform 441"/>
            <p:cNvSpPr>
              <a:spLocks/>
            </p:cNvSpPr>
            <p:nvPr/>
          </p:nvSpPr>
          <p:spPr bwMode="auto">
            <a:xfrm>
              <a:off x="1058928" y="5917944"/>
              <a:ext cx="219129" cy="432522"/>
            </a:xfrm>
            <a:custGeom>
              <a:avLst/>
              <a:gdLst/>
              <a:ahLst/>
              <a:cxnLst>
                <a:cxn ang="0">
                  <a:pos x="142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2" y="15"/>
                </a:cxn>
              </a:cxnLst>
              <a:rect l="0" t="0" r="r" b="b"/>
              <a:pathLst>
                <a:path w="160" h="441">
                  <a:moveTo>
                    <a:pt x="142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4" y="14"/>
                    <a:pt x="142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Freeform 442"/>
            <p:cNvSpPr>
              <a:spLocks/>
            </p:cNvSpPr>
            <p:nvPr/>
          </p:nvSpPr>
          <p:spPr bwMode="auto">
            <a:xfrm>
              <a:off x="978124" y="5804174"/>
              <a:ext cx="98609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Freeform 443"/>
            <p:cNvSpPr>
              <a:spLocks/>
            </p:cNvSpPr>
            <p:nvPr/>
          </p:nvSpPr>
          <p:spPr bwMode="auto">
            <a:xfrm>
              <a:off x="780908" y="5856155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Freeform 444"/>
            <p:cNvSpPr>
              <a:spLocks/>
            </p:cNvSpPr>
            <p:nvPr/>
          </p:nvSpPr>
          <p:spPr bwMode="auto">
            <a:xfrm>
              <a:off x="834321" y="5833596"/>
              <a:ext cx="219129" cy="433504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Freeform 445"/>
            <p:cNvSpPr>
              <a:spLocks/>
            </p:cNvSpPr>
            <p:nvPr/>
          </p:nvSpPr>
          <p:spPr bwMode="auto">
            <a:xfrm>
              <a:off x="1271209" y="5810058"/>
              <a:ext cx="98609" cy="523734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7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Freeform 446"/>
            <p:cNvSpPr>
              <a:spLocks/>
            </p:cNvSpPr>
            <p:nvPr/>
          </p:nvSpPr>
          <p:spPr bwMode="auto">
            <a:xfrm>
              <a:off x="1283536" y="5862040"/>
              <a:ext cx="150650" cy="467830"/>
            </a:xfrm>
            <a:custGeom>
              <a:avLst/>
              <a:gdLst/>
              <a:ahLst/>
              <a:cxnLst>
                <a:cxn ang="0">
                  <a:pos x="95" y="19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19"/>
                </a:cxn>
              </a:cxnLst>
              <a:rect l="0" t="0" r="r" b="b"/>
              <a:pathLst>
                <a:path w="110" h="477">
                  <a:moveTo>
                    <a:pt x="95" y="19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5" y="316"/>
                    <a:pt x="12" y="131"/>
                    <a:pt x="105" y="7"/>
                  </a:cubicBezTo>
                  <a:cubicBezTo>
                    <a:pt x="110" y="0"/>
                    <a:pt x="97" y="17"/>
                    <a:pt x="95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" name="Freeform 447"/>
            <p:cNvSpPr>
              <a:spLocks/>
            </p:cNvSpPr>
            <p:nvPr/>
          </p:nvSpPr>
          <p:spPr bwMode="auto">
            <a:xfrm>
              <a:off x="876777" y="5731597"/>
              <a:ext cx="17393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09" y="162"/>
                    <a:pt x="127" y="401"/>
                    <a:pt x="107" y="605"/>
                  </a:cubicBezTo>
                  <a:cubicBezTo>
                    <a:pt x="107" y="600"/>
                    <a:pt x="93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Freeform 448"/>
            <p:cNvSpPr>
              <a:spLocks/>
            </p:cNvSpPr>
            <p:nvPr/>
          </p:nvSpPr>
          <p:spPr bwMode="auto">
            <a:xfrm>
              <a:off x="1179449" y="5645289"/>
              <a:ext cx="280760" cy="674773"/>
            </a:xfrm>
            <a:custGeom>
              <a:avLst/>
              <a:gdLst/>
              <a:ahLst/>
              <a:cxnLst>
                <a:cxn ang="0">
                  <a:pos x="176" y="28"/>
                </a:cxn>
                <a:cxn ang="0">
                  <a:pos x="97" y="688"/>
                </a:cxn>
                <a:cxn ang="0">
                  <a:pos x="123" y="662"/>
                </a:cxn>
                <a:cxn ang="0">
                  <a:pos x="195" y="10"/>
                </a:cxn>
                <a:cxn ang="0">
                  <a:pos x="176" y="28"/>
                </a:cxn>
              </a:cxnLst>
              <a:rect l="0" t="0" r="r" b="b"/>
              <a:pathLst>
                <a:path w="205" h="688">
                  <a:moveTo>
                    <a:pt x="176" y="28"/>
                  </a:moveTo>
                  <a:cubicBezTo>
                    <a:pt x="0" y="213"/>
                    <a:pt x="12" y="476"/>
                    <a:pt x="97" y="688"/>
                  </a:cubicBezTo>
                  <a:cubicBezTo>
                    <a:pt x="95" y="683"/>
                    <a:pt x="125" y="667"/>
                    <a:pt x="123" y="662"/>
                  </a:cubicBezTo>
                  <a:cubicBezTo>
                    <a:pt x="41" y="456"/>
                    <a:pt x="22" y="190"/>
                    <a:pt x="195" y="10"/>
                  </a:cubicBezTo>
                  <a:cubicBezTo>
                    <a:pt x="205" y="0"/>
                    <a:pt x="180" y="25"/>
                    <a:pt x="176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Freeform 449"/>
            <p:cNvSpPr>
              <a:spLocks/>
            </p:cNvSpPr>
            <p:nvPr/>
          </p:nvSpPr>
          <p:spPr bwMode="auto">
            <a:xfrm>
              <a:off x="1101385" y="5631558"/>
              <a:ext cx="172564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1"/>
                </a:cxn>
              </a:cxnLst>
              <a:rect l="0" t="0" r="r" b="b"/>
              <a:pathLst>
                <a:path w="126" h="605">
                  <a:moveTo>
                    <a:pt x="15" y="21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Freeform 450"/>
            <p:cNvSpPr>
              <a:spLocks/>
            </p:cNvSpPr>
            <p:nvPr/>
          </p:nvSpPr>
          <p:spPr bwMode="auto">
            <a:xfrm>
              <a:off x="864451" y="5625673"/>
              <a:ext cx="26980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7" h="722">
                  <a:moveTo>
                    <a:pt x="23" y="26"/>
                  </a:moveTo>
                  <a:cubicBezTo>
                    <a:pt x="170" y="194"/>
                    <a:pt x="197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2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Freeform 451"/>
            <p:cNvSpPr>
              <a:spLocks/>
            </p:cNvSpPr>
            <p:nvPr/>
          </p:nvSpPr>
          <p:spPr bwMode="auto">
            <a:xfrm>
              <a:off x="845277" y="5687462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Freeform 452"/>
            <p:cNvSpPr>
              <a:spLocks/>
            </p:cNvSpPr>
            <p:nvPr/>
          </p:nvSpPr>
          <p:spPr bwMode="auto">
            <a:xfrm>
              <a:off x="704213" y="6006214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Freeform 453"/>
            <p:cNvSpPr>
              <a:spLocks/>
            </p:cNvSpPr>
            <p:nvPr/>
          </p:nvSpPr>
          <p:spPr bwMode="auto">
            <a:xfrm>
              <a:off x="717909" y="5774751"/>
              <a:ext cx="117781" cy="541388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Freeform 454"/>
            <p:cNvSpPr>
              <a:spLocks/>
            </p:cNvSpPr>
            <p:nvPr/>
          </p:nvSpPr>
          <p:spPr bwMode="auto">
            <a:xfrm>
              <a:off x="563149" y="5645289"/>
              <a:ext cx="172564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6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6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8"/>
                    <a:pt x="97" y="145"/>
                    <a:pt x="5" y="8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Freeform 455"/>
            <p:cNvSpPr>
              <a:spLocks/>
            </p:cNvSpPr>
            <p:nvPr/>
          </p:nvSpPr>
          <p:spPr bwMode="auto">
            <a:xfrm>
              <a:off x="693257" y="5815943"/>
              <a:ext cx="98608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Freeform 456"/>
            <p:cNvSpPr>
              <a:spLocks/>
            </p:cNvSpPr>
            <p:nvPr/>
          </p:nvSpPr>
          <p:spPr bwMode="auto">
            <a:xfrm>
              <a:off x="524801" y="5856155"/>
              <a:ext cx="150652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Freeform 457"/>
            <p:cNvSpPr>
              <a:spLocks/>
            </p:cNvSpPr>
            <p:nvPr/>
          </p:nvSpPr>
          <p:spPr bwMode="auto">
            <a:xfrm>
              <a:off x="780908" y="575415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Freeform 458"/>
            <p:cNvSpPr>
              <a:spLocks/>
            </p:cNvSpPr>
            <p:nvPr/>
          </p:nvSpPr>
          <p:spPr bwMode="auto">
            <a:xfrm>
              <a:off x="634365" y="5643327"/>
              <a:ext cx="173934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8" y="163"/>
                    <a:pt x="0" y="402"/>
                    <a:pt x="20" y="605"/>
                  </a:cubicBezTo>
                  <a:cubicBezTo>
                    <a:pt x="20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Freeform 459"/>
            <p:cNvSpPr>
              <a:spLocks/>
            </p:cNvSpPr>
            <p:nvPr/>
          </p:nvSpPr>
          <p:spPr bwMode="auto">
            <a:xfrm>
              <a:off x="1931336" y="5724731"/>
              <a:ext cx="236934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5" y="504"/>
                </a:cxn>
                <a:cxn ang="0">
                  <a:pos x="166" y="7"/>
                </a:cxn>
                <a:cxn ang="0">
                  <a:pos x="153" y="19"/>
                </a:cxn>
              </a:cxnLst>
              <a:rect l="0" t="0" r="r" b="b"/>
              <a:pathLst>
                <a:path w="173" h="521">
                  <a:moveTo>
                    <a:pt x="153" y="19"/>
                  </a:moveTo>
                  <a:cubicBezTo>
                    <a:pt x="23" y="140"/>
                    <a:pt x="0" y="346"/>
                    <a:pt x="27" y="521"/>
                  </a:cubicBezTo>
                  <a:cubicBezTo>
                    <a:pt x="26" y="517"/>
                    <a:pt x="46" y="508"/>
                    <a:pt x="45" y="504"/>
                  </a:cubicBezTo>
                  <a:cubicBezTo>
                    <a:pt x="19" y="334"/>
                    <a:pt x="40" y="125"/>
                    <a:pt x="166" y="7"/>
                  </a:cubicBezTo>
                  <a:cubicBezTo>
                    <a:pt x="173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Freeform 460"/>
            <p:cNvSpPr>
              <a:spLocks/>
            </p:cNvSpPr>
            <p:nvPr/>
          </p:nvSpPr>
          <p:spPr bwMode="auto">
            <a:xfrm>
              <a:off x="1943662" y="5855174"/>
              <a:ext cx="150651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Freeform 461"/>
            <p:cNvSpPr>
              <a:spLocks/>
            </p:cNvSpPr>
            <p:nvPr/>
          </p:nvSpPr>
          <p:spPr bwMode="auto">
            <a:xfrm>
              <a:off x="1997074" y="5832617"/>
              <a:ext cx="219130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4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Freeform 462"/>
            <p:cNvSpPr>
              <a:spLocks/>
            </p:cNvSpPr>
            <p:nvPr/>
          </p:nvSpPr>
          <p:spPr bwMode="auto">
            <a:xfrm>
              <a:off x="1866968" y="6005233"/>
              <a:ext cx="99977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2" y="302"/>
                </a:cxn>
                <a:cxn ang="0">
                  <a:pos x="19" y="292"/>
                </a:cxn>
                <a:cxn ang="0">
                  <a:pos x="70" y="4"/>
                </a:cxn>
                <a:cxn ang="0">
                  <a:pos x="64" y="11"/>
                </a:cxn>
              </a:cxnLst>
              <a:rect l="0" t="0" r="r" b="b"/>
              <a:pathLst>
                <a:path w="73" h="302">
                  <a:moveTo>
                    <a:pt x="64" y="11"/>
                  </a:moveTo>
                  <a:cubicBezTo>
                    <a:pt x="10" y="81"/>
                    <a:pt x="0" y="200"/>
                    <a:pt x="12" y="302"/>
                  </a:cubicBezTo>
                  <a:cubicBezTo>
                    <a:pt x="11" y="299"/>
                    <a:pt x="20" y="294"/>
                    <a:pt x="19" y="292"/>
                  </a:cubicBezTo>
                  <a:cubicBezTo>
                    <a:pt x="9" y="193"/>
                    <a:pt x="17" y="72"/>
                    <a:pt x="70" y="4"/>
                  </a:cubicBezTo>
                  <a:cubicBezTo>
                    <a:pt x="73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Freeform 463"/>
            <p:cNvSpPr>
              <a:spLocks/>
            </p:cNvSpPr>
            <p:nvPr/>
          </p:nvSpPr>
          <p:spPr bwMode="auto">
            <a:xfrm>
              <a:off x="1880662" y="5773770"/>
              <a:ext cx="117783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1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1" y="552"/>
                  </a:cubicBezTo>
                  <a:cubicBezTo>
                    <a:pt x="42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1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Freeform 464"/>
            <p:cNvSpPr>
              <a:spLocks/>
            </p:cNvSpPr>
            <p:nvPr/>
          </p:nvSpPr>
          <p:spPr bwMode="auto">
            <a:xfrm>
              <a:off x="1856010" y="5814963"/>
              <a:ext cx="98609" cy="523733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9" y="19"/>
                </a:cxn>
              </a:cxnLst>
              <a:rect l="0" t="0" r="r" b="b"/>
              <a:pathLst>
                <a:path w="72" h="534">
                  <a:moveTo>
                    <a:pt x="9" y="19"/>
                  </a:moveTo>
                  <a:cubicBezTo>
                    <a:pt x="63" y="143"/>
                    <a:pt x="72" y="354"/>
                    <a:pt x="61" y="534"/>
                  </a:cubicBezTo>
                  <a:cubicBezTo>
                    <a:pt x="62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8" y="17"/>
                    <a:pt x="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Freeform 465"/>
            <p:cNvSpPr>
              <a:spLocks/>
            </p:cNvSpPr>
            <p:nvPr/>
          </p:nvSpPr>
          <p:spPr bwMode="auto">
            <a:xfrm>
              <a:off x="1687556" y="5855174"/>
              <a:ext cx="150650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6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Freeform 466"/>
            <p:cNvSpPr>
              <a:spLocks/>
            </p:cNvSpPr>
            <p:nvPr/>
          </p:nvSpPr>
          <p:spPr bwMode="auto">
            <a:xfrm>
              <a:off x="1943662" y="575317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6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7" y="576"/>
                    <a:pt x="56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7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Freeform 467"/>
            <p:cNvSpPr>
              <a:spLocks/>
            </p:cNvSpPr>
            <p:nvPr/>
          </p:nvSpPr>
          <p:spPr bwMode="auto">
            <a:xfrm>
              <a:off x="1798489" y="5642347"/>
              <a:ext cx="172564" cy="593368"/>
            </a:xfrm>
            <a:custGeom>
              <a:avLst/>
              <a:gdLst/>
              <a:ahLst/>
              <a:cxnLst>
                <a:cxn ang="0">
                  <a:pos x="111" y="22"/>
                </a:cxn>
                <a:cxn ang="0">
                  <a:pos x="19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1" y="22"/>
                </a:cxn>
              </a:cxnLst>
              <a:rect l="0" t="0" r="r" b="b"/>
              <a:pathLst>
                <a:path w="126" h="605">
                  <a:moveTo>
                    <a:pt x="111" y="22"/>
                  </a:moveTo>
                  <a:cubicBezTo>
                    <a:pt x="17" y="163"/>
                    <a:pt x="0" y="402"/>
                    <a:pt x="19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6" y="0"/>
                    <a:pt x="113" y="19"/>
                    <a:pt x="11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" name="Freeform 468"/>
            <p:cNvSpPr>
              <a:spLocks/>
            </p:cNvSpPr>
            <p:nvPr/>
          </p:nvSpPr>
          <p:spPr bwMode="auto">
            <a:xfrm>
              <a:off x="2638028" y="6069964"/>
              <a:ext cx="198585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" name="Freeform 469"/>
            <p:cNvSpPr>
              <a:spLocks/>
            </p:cNvSpPr>
            <p:nvPr/>
          </p:nvSpPr>
          <p:spPr bwMode="auto">
            <a:xfrm>
              <a:off x="2750332" y="6011118"/>
              <a:ext cx="8902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8" y="12"/>
                </a:cxn>
              </a:cxnLst>
              <a:rect l="0" t="0" r="r" b="b"/>
              <a:pathLst>
                <a:path w="65" h="352">
                  <a:moveTo>
                    <a:pt x="8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" name="Freeform 470"/>
            <p:cNvSpPr>
              <a:spLocks/>
            </p:cNvSpPr>
            <p:nvPr/>
          </p:nvSpPr>
          <p:spPr bwMode="auto">
            <a:xfrm>
              <a:off x="2880440" y="6047405"/>
              <a:ext cx="13695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5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" name="Freeform 471"/>
            <p:cNvSpPr>
              <a:spLocks/>
            </p:cNvSpPr>
            <p:nvPr/>
          </p:nvSpPr>
          <p:spPr bwMode="auto">
            <a:xfrm>
              <a:off x="2770875" y="6069964"/>
              <a:ext cx="198586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5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5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" name="Freeform 472"/>
            <p:cNvSpPr>
              <a:spLocks/>
            </p:cNvSpPr>
            <p:nvPr/>
          </p:nvSpPr>
          <p:spPr bwMode="auto">
            <a:xfrm>
              <a:off x="2713353" y="6011118"/>
              <a:ext cx="89021" cy="345232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7" y="12"/>
                </a:cxn>
              </a:cxnLst>
              <a:rect l="0" t="0" r="r" b="b"/>
              <a:pathLst>
                <a:path w="65" h="352">
                  <a:moveTo>
                    <a:pt x="7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6" y="11"/>
                    <a:pt x="7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5" name="Freeform 473"/>
            <p:cNvSpPr>
              <a:spLocks/>
            </p:cNvSpPr>
            <p:nvPr/>
          </p:nvSpPr>
          <p:spPr bwMode="auto">
            <a:xfrm>
              <a:off x="2654462" y="6047405"/>
              <a:ext cx="13695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4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6" name="Freeform 474"/>
            <p:cNvSpPr>
              <a:spLocks/>
            </p:cNvSpPr>
            <p:nvPr/>
          </p:nvSpPr>
          <p:spPr bwMode="auto">
            <a:xfrm>
              <a:off x="2798265" y="5965021"/>
              <a:ext cx="15750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5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7" name="Freeform 475"/>
            <p:cNvSpPr>
              <a:spLocks/>
            </p:cNvSpPr>
            <p:nvPr/>
          </p:nvSpPr>
          <p:spPr bwMode="auto">
            <a:xfrm>
              <a:off x="2773614" y="5965021"/>
              <a:ext cx="15749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6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" name="Freeform 476"/>
            <p:cNvSpPr>
              <a:spLocks/>
            </p:cNvSpPr>
            <p:nvPr/>
          </p:nvSpPr>
          <p:spPr bwMode="auto">
            <a:xfrm>
              <a:off x="2833874" y="5882636"/>
              <a:ext cx="69849" cy="473714"/>
            </a:xfrm>
            <a:custGeom>
              <a:avLst/>
              <a:gdLst/>
              <a:ahLst/>
              <a:cxnLst>
                <a:cxn ang="0">
                  <a:pos x="45" y="18"/>
                </a:cxn>
                <a:cxn ang="0">
                  <a:pos x="8" y="483"/>
                </a:cxn>
                <a:cxn ang="0">
                  <a:pos x="13" y="467"/>
                </a:cxn>
                <a:cxn ang="0">
                  <a:pos x="49" y="7"/>
                </a:cxn>
                <a:cxn ang="0">
                  <a:pos x="45" y="18"/>
                </a:cxn>
              </a:cxnLst>
              <a:rect l="0" t="0" r="r" b="b"/>
              <a:pathLst>
                <a:path w="51" h="483">
                  <a:moveTo>
                    <a:pt x="45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7" y="479"/>
                    <a:pt x="13" y="471"/>
                    <a:pt x="13" y="467"/>
                  </a:cubicBezTo>
                  <a:cubicBezTo>
                    <a:pt x="5" y="310"/>
                    <a:pt x="11" y="116"/>
                    <a:pt x="49" y="7"/>
                  </a:cubicBezTo>
                  <a:cubicBezTo>
                    <a:pt x="51" y="0"/>
                    <a:pt x="46" y="16"/>
                    <a:pt x="45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9" name="Freeform 477"/>
            <p:cNvSpPr>
              <a:spLocks/>
            </p:cNvSpPr>
            <p:nvPr/>
          </p:nvSpPr>
          <p:spPr bwMode="auto">
            <a:xfrm>
              <a:off x="2850309" y="5933636"/>
              <a:ext cx="108195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7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8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0" name="Freeform 478"/>
            <p:cNvSpPr>
              <a:spLocks/>
            </p:cNvSpPr>
            <p:nvPr/>
          </p:nvSpPr>
          <p:spPr bwMode="auto">
            <a:xfrm>
              <a:off x="2996852" y="6161175"/>
              <a:ext cx="89021" cy="195175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5" y="199"/>
                </a:cxn>
                <a:cxn ang="0">
                  <a:pos x="48" y="192"/>
                </a:cxn>
                <a:cxn ang="0">
                  <a:pos x="2" y="3"/>
                </a:cxn>
                <a:cxn ang="0">
                  <a:pos x="7" y="7"/>
                </a:cxn>
              </a:cxnLst>
              <a:rect l="0" t="0" r="r" b="b"/>
              <a:pathLst>
                <a:path w="65" h="199">
                  <a:moveTo>
                    <a:pt x="7" y="7"/>
                  </a:moveTo>
                  <a:cubicBezTo>
                    <a:pt x="56" y="53"/>
                    <a:pt x="65" y="132"/>
                    <a:pt x="55" y="199"/>
                  </a:cubicBezTo>
                  <a:cubicBezTo>
                    <a:pt x="55" y="197"/>
                    <a:pt x="48" y="194"/>
                    <a:pt x="48" y="192"/>
                  </a:cubicBezTo>
                  <a:cubicBezTo>
                    <a:pt x="58" y="127"/>
                    <a:pt x="50" y="48"/>
                    <a:pt x="2" y="3"/>
                  </a:cubicBezTo>
                  <a:cubicBezTo>
                    <a:pt x="0" y="0"/>
                    <a:pt x="7" y="6"/>
                    <a:pt x="7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" name="Freeform 479"/>
            <p:cNvSpPr>
              <a:spLocks/>
            </p:cNvSpPr>
            <p:nvPr/>
          </p:nvSpPr>
          <p:spPr bwMode="auto">
            <a:xfrm>
              <a:off x="2966721" y="5999348"/>
              <a:ext cx="106826" cy="357002"/>
            </a:xfrm>
            <a:custGeom>
              <a:avLst/>
              <a:gdLst/>
              <a:ahLst/>
              <a:cxnLst>
                <a:cxn ang="0">
                  <a:pos x="68" y="15"/>
                </a:cxn>
                <a:cxn ang="0">
                  <a:pos x="42" y="364"/>
                </a:cxn>
                <a:cxn ang="0">
                  <a:pos x="51" y="350"/>
                </a:cxn>
                <a:cxn ang="0">
                  <a:pos x="75" y="5"/>
                </a:cxn>
                <a:cxn ang="0">
                  <a:pos x="68" y="15"/>
                </a:cxn>
              </a:cxnLst>
              <a:rect l="0" t="0" r="r" b="b"/>
              <a:pathLst>
                <a:path w="78" h="364">
                  <a:moveTo>
                    <a:pt x="68" y="15"/>
                  </a:moveTo>
                  <a:cubicBezTo>
                    <a:pt x="0" y="112"/>
                    <a:pt x="7" y="251"/>
                    <a:pt x="42" y="364"/>
                  </a:cubicBezTo>
                  <a:cubicBezTo>
                    <a:pt x="41" y="361"/>
                    <a:pt x="52" y="353"/>
                    <a:pt x="51" y="350"/>
                  </a:cubicBezTo>
                  <a:cubicBezTo>
                    <a:pt x="18" y="241"/>
                    <a:pt x="9" y="100"/>
                    <a:pt x="75" y="5"/>
                  </a:cubicBezTo>
                  <a:cubicBezTo>
                    <a:pt x="78" y="0"/>
                    <a:pt x="69" y="13"/>
                    <a:pt x="68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" name="Freeform 480"/>
            <p:cNvSpPr>
              <a:spLocks/>
            </p:cNvSpPr>
            <p:nvPr/>
          </p:nvSpPr>
          <p:spPr bwMode="auto">
            <a:xfrm>
              <a:off x="3085873" y="5959136"/>
              <a:ext cx="128739" cy="397214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85" y="405"/>
                </a:cxn>
                <a:cxn ang="0">
                  <a:pos x="93" y="390"/>
                </a:cxn>
                <a:cxn ang="0">
                  <a:pos x="64" y="5"/>
                </a:cxn>
                <a:cxn ang="0">
                  <a:pos x="58" y="16"/>
                </a:cxn>
              </a:cxnLst>
              <a:rect l="0" t="0" r="r" b="b"/>
              <a:pathLst>
                <a:path w="94" h="405">
                  <a:moveTo>
                    <a:pt x="58" y="16"/>
                  </a:moveTo>
                  <a:cubicBezTo>
                    <a:pt x="0" y="120"/>
                    <a:pt x="29" y="276"/>
                    <a:pt x="85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40" y="265"/>
                    <a:pt x="8" y="107"/>
                    <a:pt x="64" y="5"/>
                  </a:cubicBezTo>
                  <a:cubicBezTo>
                    <a:pt x="67" y="0"/>
                    <a:pt x="59" y="14"/>
                    <a:pt x="5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" name="Freeform 481"/>
            <p:cNvSpPr>
              <a:spLocks/>
            </p:cNvSpPr>
            <p:nvPr/>
          </p:nvSpPr>
          <p:spPr bwMode="auto">
            <a:xfrm>
              <a:off x="3006439" y="6011118"/>
              <a:ext cx="90390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6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8" y="343"/>
                    <a:pt x="17" y="340"/>
                  </a:cubicBezTo>
                  <a:cubicBezTo>
                    <a:pt x="8" y="225"/>
                    <a:pt x="15" y="84"/>
                    <a:pt x="63" y="4"/>
                  </a:cubicBezTo>
                  <a:cubicBezTo>
                    <a:pt x="66" y="0"/>
                    <a:pt x="59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" name="Freeform 482"/>
            <p:cNvSpPr>
              <a:spLocks/>
            </p:cNvSpPr>
            <p:nvPr/>
          </p:nvSpPr>
          <p:spPr bwMode="auto">
            <a:xfrm>
              <a:off x="3113264" y="6047405"/>
              <a:ext cx="135586" cy="308945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51" y="315"/>
                </a:cxn>
                <a:cxn ang="0">
                  <a:pos x="64" y="303"/>
                </a:cxn>
                <a:cxn ang="0">
                  <a:pos x="94" y="5"/>
                </a:cxn>
                <a:cxn ang="0">
                  <a:pos x="85" y="13"/>
                </a:cxn>
              </a:cxnLst>
              <a:rect l="0" t="0" r="r" b="b"/>
              <a:pathLst>
                <a:path w="99" h="315">
                  <a:moveTo>
                    <a:pt x="85" y="13"/>
                  </a:moveTo>
                  <a:cubicBezTo>
                    <a:pt x="0" y="97"/>
                    <a:pt x="8" y="218"/>
                    <a:pt x="51" y="315"/>
                  </a:cubicBezTo>
                  <a:cubicBezTo>
                    <a:pt x="50" y="312"/>
                    <a:pt x="65" y="305"/>
                    <a:pt x="64" y="303"/>
                  </a:cubicBezTo>
                  <a:cubicBezTo>
                    <a:pt x="21" y="209"/>
                    <a:pt x="10" y="87"/>
                    <a:pt x="94" y="5"/>
                  </a:cubicBezTo>
                  <a:cubicBezTo>
                    <a:pt x="99" y="0"/>
                    <a:pt x="87" y="12"/>
                    <a:pt x="85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5" name="Freeform 483"/>
            <p:cNvSpPr>
              <a:spLocks/>
            </p:cNvSpPr>
            <p:nvPr/>
          </p:nvSpPr>
          <p:spPr bwMode="auto">
            <a:xfrm>
              <a:off x="2909200" y="5971887"/>
              <a:ext cx="10682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8" y="392"/>
                </a:cxn>
                <a:cxn ang="0">
                  <a:pos x="28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8" h="392">
                  <a:moveTo>
                    <a:pt x="11" y="16"/>
                  </a:moveTo>
                  <a:cubicBezTo>
                    <a:pt x="78" y="121"/>
                    <a:pt x="72" y="271"/>
                    <a:pt x="38" y="392"/>
                  </a:cubicBezTo>
                  <a:cubicBezTo>
                    <a:pt x="39" y="389"/>
                    <a:pt x="27" y="380"/>
                    <a:pt x="28" y="377"/>
                  </a:cubicBezTo>
                  <a:cubicBezTo>
                    <a:pt x="61" y="259"/>
                    <a:pt x="70" y="108"/>
                    <a:pt x="4" y="5"/>
                  </a:cubicBezTo>
                  <a:cubicBezTo>
                    <a:pt x="0" y="0"/>
                    <a:pt x="9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" name="Freeform 484"/>
            <p:cNvSpPr>
              <a:spLocks/>
            </p:cNvSpPr>
            <p:nvPr/>
          </p:nvSpPr>
          <p:spPr bwMode="auto">
            <a:xfrm>
              <a:off x="3239263" y="6018964"/>
              <a:ext cx="157500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7" name="Freeform 485"/>
            <p:cNvSpPr>
              <a:spLocks/>
            </p:cNvSpPr>
            <p:nvPr/>
          </p:nvSpPr>
          <p:spPr bwMode="auto">
            <a:xfrm>
              <a:off x="3059852" y="6069964"/>
              <a:ext cx="143803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5" h="292">
                  <a:moveTo>
                    <a:pt x="12" y="11"/>
                  </a:moveTo>
                  <a:cubicBezTo>
                    <a:pt x="91" y="79"/>
                    <a:pt x="105" y="194"/>
                    <a:pt x="89" y="292"/>
                  </a:cubicBezTo>
                  <a:cubicBezTo>
                    <a:pt x="89" y="289"/>
                    <a:pt x="77" y="285"/>
                    <a:pt x="78" y="282"/>
                  </a:cubicBezTo>
                  <a:cubicBezTo>
                    <a:pt x="93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8" name="Freeform 486"/>
            <p:cNvSpPr>
              <a:spLocks/>
            </p:cNvSpPr>
            <p:nvPr/>
          </p:nvSpPr>
          <p:spPr bwMode="auto">
            <a:xfrm>
              <a:off x="3192699" y="6011118"/>
              <a:ext cx="6573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1" y="94"/>
                    <a:pt x="48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9" name="Freeform 487"/>
            <p:cNvSpPr>
              <a:spLocks/>
            </p:cNvSpPr>
            <p:nvPr/>
          </p:nvSpPr>
          <p:spPr bwMode="auto">
            <a:xfrm>
              <a:off x="3288567" y="6047405"/>
              <a:ext cx="98609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0" name="Freeform 488"/>
            <p:cNvSpPr>
              <a:spLocks/>
            </p:cNvSpPr>
            <p:nvPr/>
          </p:nvSpPr>
          <p:spPr bwMode="auto">
            <a:xfrm>
              <a:off x="3207764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89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1" name="Freeform 489"/>
            <p:cNvSpPr>
              <a:spLocks/>
            </p:cNvSpPr>
            <p:nvPr/>
          </p:nvSpPr>
          <p:spPr bwMode="auto">
            <a:xfrm>
              <a:off x="2999591" y="6011118"/>
              <a:ext cx="64369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" name="Freeform 490"/>
            <p:cNvSpPr>
              <a:spLocks/>
            </p:cNvSpPr>
            <p:nvPr/>
          </p:nvSpPr>
          <p:spPr bwMode="auto">
            <a:xfrm>
              <a:off x="2957135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" name="Freeform 491"/>
            <p:cNvSpPr>
              <a:spLocks/>
            </p:cNvSpPr>
            <p:nvPr/>
          </p:nvSpPr>
          <p:spPr bwMode="auto">
            <a:xfrm>
              <a:off x="3210502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" name="Freeform 492"/>
            <p:cNvSpPr>
              <a:spLocks/>
            </p:cNvSpPr>
            <p:nvPr/>
          </p:nvSpPr>
          <p:spPr bwMode="auto">
            <a:xfrm>
              <a:off x="2940700" y="5911079"/>
              <a:ext cx="184891" cy="445271"/>
            </a:xfrm>
            <a:custGeom>
              <a:avLst/>
              <a:gdLst/>
              <a:ahLst/>
              <a:cxnLst>
                <a:cxn ang="0">
                  <a:pos x="18" y="19"/>
                </a:cxn>
                <a:cxn ang="0">
                  <a:pos x="70" y="454"/>
                </a:cxn>
                <a:cxn ang="0">
                  <a:pos x="53" y="436"/>
                </a:cxn>
                <a:cxn ang="0">
                  <a:pos x="6" y="6"/>
                </a:cxn>
                <a:cxn ang="0">
                  <a:pos x="18" y="19"/>
                </a:cxn>
              </a:cxnLst>
              <a:rect l="0" t="0" r="r" b="b"/>
              <a:pathLst>
                <a:path w="135" h="454">
                  <a:moveTo>
                    <a:pt x="18" y="19"/>
                  </a:moveTo>
                  <a:cubicBezTo>
                    <a:pt x="135" y="141"/>
                    <a:pt x="127" y="314"/>
                    <a:pt x="70" y="454"/>
                  </a:cubicBezTo>
                  <a:cubicBezTo>
                    <a:pt x="72" y="450"/>
                    <a:pt x="52" y="440"/>
                    <a:pt x="53" y="436"/>
                  </a:cubicBezTo>
                  <a:cubicBezTo>
                    <a:pt x="108" y="301"/>
                    <a:pt x="120" y="125"/>
                    <a:pt x="6" y="6"/>
                  </a:cubicBezTo>
                  <a:cubicBezTo>
                    <a:pt x="0" y="0"/>
                    <a:pt x="16" y="17"/>
                    <a:pt x="1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" name="Freeform 493"/>
            <p:cNvSpPr>
              <a:spLocks/>
            </p:cNvSpPr>
            <p:nvPr/>
          </p:nvSpPr>
          <p:spPr bwMode="auto">
            <a:xfrm>
              <a:off x="3062590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" name="Freeform 494"/>
            <p:cNvSpPr>
              <a:spLocks/>
            </p:cNvSpPr>
            <p:nvPr/>
          </p:nvSpPr>
          <p:spPr bwMode="auto">
            <a:xfrm>
              <a:off x="3154351" y="5888520"/>
              <a:ext cx="178042" cy="467830"/>
            </a:xfrm>
            <a:custGeom>
              <a:avLst/>
              <a:gdLst/>
              <a:ahLst/>
              <a:cxnLst>
                <a:cxn ang="0">
                  <a:pos x="115" y="17"/>
                </a:cxn>
                <a:cxn ang="0">
                  <a:pos x="21" y="477"/>
                </a:cxn>
                <a:cxn ang="0">
                  <a:pos x="35" y="461"/>
                </a:cxn>
                <a:cxn ang="0">
                  <a:pos x="125" y="6"/>
                </a:cxn>
                <a:cxn ang="0">
                  <a:pos x="115" y="17"/>
                </a:cxn>
              </a:cxnLst>
              <a:rect l="0" t="0" r="r" b="b"/>
              <a:pathLst>
                <a:path w="130" h="477">
                  <a:moveTo>
                    <a:pt x="115" y="17"/>
                  </a:moveTo>
                  <a:cubicBezTo>
                    <a:pt x="18" y="128"/>
                    <a:pt x="0" y="316"/>
                    <a:pt x="21" y="477"/>
                  </a:cubicBezTo>
                  <a:cubicBezTo>
                    <a:pt x="20" y="473"/>
                    <a:pt x="35" y="465"/>
                    <a:pt x="35" y="461"/>
                  </a:cubicBezTo>
                  <a:cubicBezTo>
                    <a:pt x="15" y="306"/>
                    <a:pt x="30" y="115"/>
                    <a:pt x="125" y="6"/>
                  </a:cubicBezTo>
                  <a:cubicBezTo>
                    <a:pt x="130" y="0"/>
                    <a:pt x="116" y="16"/>
                    <a:pt x="115" y="1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" name="Freeform 495"/>
            <p:cNvSpPr>
              <a:spLocks/>
            </p:cNvSpPr>
            <p:nvPr/>
          </p:nvSpPr>
          <p:spPr bwMode="auto">
            <a:xfrm>
              <a:off x="3266655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6" y="119"/>
                    <a:pt x="55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" name="Freeform 496"/>
            <p:cNvSpPr>
              <a:spLocks/>
            </p:cNvSpPr>
            <p:nvPr/>
          </p:nvSpPr>
          <p:spPr bwMode="auto">
            <a:xfrm>
              <a:off x="3373480" y="6161175"/>
              <a:ext cx="64369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4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Freeform 497"/>
            <p:cNvSpPr>
              <a:spLocks/>
            </p:cNvSpPr>
            <p:nvPr/>
          </p:nvSpPr>
          <p:spPr bwMode="auto">
            <a:xfrm>
              <a:off x="3351567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" name="Freeform 498"/>
            <p:cNvSpPr>
              <a:spLocks/>
            </p:cNvSpPr>
            <p:nvPr/>
          </p:nvSpPr>
          <p:spPr bwMode="auto">
            <a:xfrm>
              <a:off x="3417305" y="5965021"/>
              <a:ext cx="115043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" name="Freeform 499"/>
            <p:cNvSpPr>
              <a:spLocks/>
            </p:cNvSpPr>
            <p:nvPr/>
          </p:nvSpPr>
          <p:spPr bwMode="auto">
            <a:xfrm>
              <a:off x="3380328" y="6011118"/>
              <a:ext cx="6573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Freeform 500"/>
            <p:cNvSpPr>
              <a:spLocks/>
            </p:cNvSpPr>
            <p:nvPr/>
          </p:nvSpPr>
          <p:spPr bwMode="auto">
            <a:xfrm>
              <a:off x="3457023" y="6047405"/>
              <a:ext cx="9997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" name="Freeform 501"/>
            <p:cNvSpPr>
              <a:spLocks/>
            </p:cNvSpPr>
            <p:nvPr/>
          </p:nvSpPr>
          <p:spPr bwMode="auto">
            <a:xfrm>
              <a:off x="3309111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" name="Freeform 502"/>
            <p:cNvSpPr>
              <a:spLocks/>
            </p:cNvSpPr>
            <p:nvPr/>
          </p:nvSpPr>
          <p:spPr bwMode="auto">
            <a:xfrm>
              <a:off x="3369371" y="5965021"/>
              <a:ext cx="1150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Freeform 503"/>
            <p:cNvSpPr>
              <a:spLocks/>
            </p:cNvSpPr>
            <p:nvPr/>
          </p:nvSpPr>
          <p:spPr bwMode="auto">
            <a:xfrm>
              <a:off x="2472312" y="6018964"/>
              <a:ext cx="15749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9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6" name="Freeform 504"/>
            <p:cNvSpPr>
              <a:spLocks/>
            </p:cNvSpPr>
            <p:nvPr/>
          </p:nvSpPr>
          <p:spPr bwMode="auto">
            <a:xfrm>
              <a:off x="2521616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7" name="Freeform 505"/>
            <p:cNvSpPr>
              <a:spLocks/>
            </p:cNvSpPr>
            <p:nvPr/>
          </p:nvSpPr>
          <p:spPr bwMode="auto">
            <a:xfrm>
              <a:off x="2440812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8" name="Freeform 506"/>
            <p:cNvSpPr>
              <a:spLocks/>
            </p:cNvSpPr>
            <p:nvPr/>
          </p:nvSpPr>
          <p:spPr bwMode="auto">
            <a:xfrm>
              <a:off x="2499703" y="5933636"/>
              <a:ext cx="78064" cy="422714"/>
            </a:xfrm>
            <a:custGeom>
              <a:avLst/>
              <a:gdLst/>
              <a:ahLst/>
              <a:cxnLst>
                <a:cxn ang="0">
                  <a:pos x="50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50" y="18"/>
                </a:cxn>
              </a:cxnLst>
              <a:rect l="0" t="0" r="r" b="b"/>
              <a:pathLst>
                <a:path w="57" h="431">
                  <a:moveTo>
                    <a:pt x="50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7" y="119"/>
                    <a:pt x="55" y="6"/>
                  </a:cubicBezTo>
                  <a:cubicBezTo>
                    <a:pt x="57" y="0"/>
                    <a:pt x="50" y="16"/>
                    <a:pt x="50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" name="Freeform 507"/>
            <p:cNvSpPr>
              <a:spLocks/>
            </p:cNvSpPr>
            <p:nvPr/>
          </p:nvSpPr>
          <p:spPr bwMode="auto">
            <a:xfrm>
              <a:off x="2606528" y="6161175"/>
              <a:ext cx="64369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5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0" name="Freeform 508"/>
            <p:cNvSpPr>
              <a:spLocks/>
            </p:cNvSpPr>
            <p:nvPr/>
          </p:nvSpPr>
          <p:spPr bwMode="auto">
            <a:xfrm>
              <a:off x="2584615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30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1" name="Freeform 509"/>
            <p:cNvSpPr>
              <a:spLocks/>
            </p:cNvSpPr>
            <p:nvPr/>
          </p:nvSpPr>
          <p:spPr bwMode="auto">
            <a:xfrm>
              <a:off x="2650353" y="5965021"/>
              <a:ext cx="115043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3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" name="Freeform 510"/>
            <p:cNvSpPr>
              <a:spLocks/>
            </p:cNvSpPr>
            <p:nvPr/>
          </p:nvSpPr>
          <p:spPr bwMode="auto">
            <a:xfrm>
              <a:off x="2613376" y="6011118"/>
              <a:ext cx="6573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7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" name="Freeform 511"/>
            <p:cNvSpPr>
              <a:spLocks/>
            </p:cNvSpPr>
            <p:nvPr/>
          </p:nvSpPr>
          <p:spPr bwMode="auto">
            <a:xfrm>
              <a:off x="2691441" y="6047405"/>
              <a:ext cx="98608" cy="308945"/>
            </a:xfrm>
            <a:custGeom>
              <a:avLst/>
              <a:gdLst/>
              <a:ahLst/>
              <a:cxnLst>
                <a:cxn ang="0">
                  <a:pos x="62" y="13"/>
                </a:cxn>
                <a:cxn ang="0">
                  <a:pos x="37" y="315"/>
                </a:cxn>
                <a:cxn ang="0">
                  <a:pos x="46" y="303"/>
                </a:cxn>
                <a:cxn ang="0">
                  <a:pos x="68" y="5"/>
                </a:cxn>
                <a:cxn ang="0">
                  <a:pos x="62" y="13"/>
                </a:cxn>
              </a:cxnLst>
              <a:rect l="0" t="0" r="r" b="b"/>
              <a:pathLst>
                <a:path w="72" h="315">
                  <a:moveTo>
                    <a:pt x="62" y="13"/>
                  </a:moveTo>
                  <a:cubicBezTo>
                    <a:pt x="0" y="97"/>
                    <a:pt x="5" y="218"/>
                    <a:pt x="37" y="315"/>
                  </a:cubicBezTo>
                  <a:cubicBezTo>
                    <a:pt x="36" y="312"/>
                    <a:pt x="47" y="305"/>
                    <a:pt x="46" y="303"/>
                  </a:cubicBezTo>
                  <a:cubicBezTo>
                    <a:pt x="15" y="209"/>
                    <a:pt x="7" y="87"/>
                    <a:pt x="68" y="5"/>
                  </a:cubicBezTo>
                  <a:cubicBezTo>
                    <a:pt x="72" y="0"/>
                    <a:pt x="63" y="12"/>
                    <a:pt x="62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" name="Freeform 512"/>
            <p:cNvSpPr>
              <a:spLocks/>
            </p:cNvSpPr>
            <p:nvPr/>
          </p:nvSpPr>
          <p:spPr bwMode="auto">
            <a:xfrm>
              <a:off x="2542159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5" name="Freeform 513"/>
            <p:cNvSpPr>
              <a:spLocks/>
            </p:cNvSpPr>
            <p:nvPr/>
          </p:nvSpPr>
          <p:spPr bwMode="auto">
            <a:xfrm>
              <a:off x="2602420" y="5965021"/>
              <a:ext cx="1150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6" name="Freeform 514"/>
            <p:cNvSpPr>
              <a:spLocks/>
            </p:cNvSpPr>
            <p:nvPr/>
          </p:nvSpPr>
          <p:spPr bwMode="auto">
            <a:xfrm>
              <a:off x="2277834" y="5717866"/>
              <a:ext cx="279390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9" y="8"/>
                </a:cxn>
                <a:cxn ang="0">
                  <a:pos x="24" y="23"/>
                </a:cxn>
              </a:cxnLst>
              <a:rect l="0" t="0" r="r" b="b"/>
              <a:pathLst>
                <a:path w="204" h="651">
                  <a:moveTo>
                    <a:pt x="24" y="23"/>
                  </a:moveTo>
                  <a:cubicBezTo>
                    <a:pt x="176" y="174"/>
                    <a:pt x="204" y="432"/>
                    <a:pt x="172" y="651"/>
                  </a:cubicBezTo>
                  <a:cubicBezTo>
                    <a:pt x="173" y="645"/>
                    <a:pt x="149" y="635"/>
                    <a:pt x="150" y="629"/>
                  </a:cubicBezTo>
                  <a:cubicBezTo>
                    <a:pt x="181" y="417"/>
                    <a:pt x="157" y="156"/>
                    <a:pt x="9" y="8"/>
                  </a:cubicBezTo>
                  <a:cubicBezTo>
                    <a:pt x="0" y="0"/>
                    <a:pt x="22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7" name="Freeform 515"/>
            <p:cNvSpPr>
              <a:spLocks/>
            </p:cNvSpPr>
            <p:nvPr/>
          </p:nvSpPr>
          <p:spPr bwMode="auto">
            <a:xfrm>
              <a:off x="2531202" y="5583500"/>
              <a:ext cx="125999" cy="772850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78" y="788"/>
                </a:cxn>
                <a:cxn ang="0">
                  <a:pos x="68" y="762"/>
                </a:cxn>
                <a:cxn ang="0">
                  <a:pos x="4" y="10"/>
                </a:cxn>
                <a:cxn ang="0">
                  <a:pos x="11" y="29"/>
                </a:cxn>
              </a:cxnLst>
              <a:rect l="0" t="0" r="r" b="b"/>
              <a:pathLst>
                <a:path w="92" h="788">
                  <a:moveTo>
                    <a:pt x="11" y="29"/>
                  </a:moveTo>
                  <a:cubicBezTo>
                    <a:pt x="80" y="212"/>
                    <a:pt x="92" y="523"/>
                    <a:pt x="78" y="788"/>
                  </a:cubicBezTo>
                  <a:cubicBezTo>
                    <a:pt x="78" y="781"/>
                    <a:pt x="67" y="769"/>
                    <a:pt x="68" y="762"/>
                  </a:cubicBezTo>
                  <a:cubicBezTo>
                    <a:pt x="82" y="505"/>
                    <a:pt x="71" y="189"/>
                    <a:pt x="4" y="10"/>
                  </a:cubicBezTo>
                  <a:cubicBezTo>
                    <a:pt x="0" y="0"/>
                    <a:pt x="10" y="26"/>
                    <a:pt x="1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8" name="Freeform 516"/>
            <p:cNvSpPr>
              <a:spLocks/>
            </p:cNvSpPr>
            <p:nvPr/>
          </p:nvSpPr>
          <p:spPr bwMode="auto">
            <a:xfrm>
              <a:off x="3006439" y="5717866"/>
              <a:ext cx="278020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8" y="8"/>
                </a:cxn>
                <a:cxn ang="0">
                  <a:pos x="24" y="23"/>
                </a:cxn>
              </a:cxnLst>
              <a:rect l="0" t="0" r="r" b="b"/>
              <a:pathLst>
                <a:path w="203" h="651">
                  <a:moveTo>
                    <a:pt x="24" y="23"/>
                  </a:moveTo>
                  <a:cubicBezTo>
                    <a:pt x="176" y="174"/>
                    <a:pt x="203" y="432"/>
                    <a:pt x="172" y="651"/>
                  </a:cubicBezTo>
                  <a:cubicBezTo>
                    <a:pt x="172" y="645"/>
                    <a:pt x="149" y="635"/>
                    <a:pt x="150" y="629"/>
                  </a:cubicBezTo>
                  <a:cubicBezTo>
                    <a:pt x="180" y="417"/>
                    <a:pt x="156" y="156"/>
                    <a:pt x="8" y="8"/>
                  </a:cubicBezTo>
                  <a:cubicBezTo>
                    <a:pt x="0" y="0"/>
                    <a:pt x="21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9" name="Freeform 517"/>
            <p:cNvSpPr>
              <a:spLocks/>
            </p:cNvSpPr>
            <p:nvPr/>
          </p:nvSpPr>
          <p:spPr bwMode="auto">
            <a:xfrm>
              <a:off x="2168270" y="5583500"/>
              <a:ext cx="124630" cy="772850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77" y="788"/>
                </a:cxn>
                <a:cxn ang="0">
                  <a:pos x="67" y="762"/>
                </a:cxn>
                <a:cxn ang="0">
                  <a:pos x="3" y="10"/>
                </a:cxn>
                <a:cxn ang="0">
                  <a:pos x="10" y="29"/>
                </a:cxn>
              </a:cxnLst>
              <a:rect l="0" t="0" r="r" b="b"/>
              <a:pathLst>
                <a:path w="91" h="788">
                  <a:moveTo>
                    <a:pt x="10" y="29"/>
                  </a:moveTo>
                  <a:cubicBezTo>
                    <a:pt x="79" y="212"/>
                    <a:pt x="91" y="523"/>
                    <a:pt x="77" y="788"/>
                  </a:cubicBezTo>
                  <a:cubicBezTo>
                    <a:pt x="77" y="781"/>
                    <a:pt x="67" y="769"/>
                    <a:pt x="67" y="762"/>
                  </a:cubicBezTo>
                  <a:cubicBezTo>
                    <a:pt x="81" y="505"/>
                    <a:pt x="70" y="189"/>
                    <a:pt x="3" y="10"/>
                  </a:cubicBezTo>
                  <a:cubicBezTo>
                    <a:pt x="0" y="0"/>
                    <a:pt x="9" y="26"/>
                    <a:pt x="1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0" name="Freeform 518"/>
            <p:cNvSpPr>
              <a:spLocks/>
            </p:cNvSpPr>
            <p:nvPr/>
          </p:nvSpPr>
          <p:spPr bwMode="auto">
            <a:xfrm>
              <a:off x="1782054" y="5666865"/>
              <a:ext cx="191739" cy="689485"/>
            </a:xfrm>
            <a:custGeom>
              <a:avLst/>
              <a:gdLst/>
              <a:ahLst/>
              <a:cxnLst>
                <a:cxn ang="0">
                  <a:pos x="19" y="29"/>
                </a:cxn>
                <a:cxn ang="0">
                  <a:pos x="67" y="703"/>
                </a:cxn>
                <a:cxn ang="0">
                  <a:pos x="50" y="676"/>
                </a:cxn>
                <a:cxn ang="0">
                  <a:pos x="7" y="10"/>
                </a:cxn>
                <a:cxn ang="0">
                  <a:pos x="19" y="29"/>
                </a:cxn>
              </a:cxnLst>
              <a:rect l="0" t="0" r="r" b="b"/>
              <a:pathLst>
                <a:path w="140" h="703">
                  <a:moveTo>
                    <a:pt x="19" y="29"/>
                  </a:moveTo>
                  <a:cubicBezTo>
                    <a:pt x="140" y="216"/>
                    <a:pt x="128" y="485"/>
                    <a:pt x="67" y="703"/>
                  </a:cubicBezTo>
                  <a:cubicBezTo>
                    <a:pt x="69" y="697"/>
                    <a:pt x="48" y="682"/>
                    <a:pt x="50" y="676"/>
                  </a:cubicBezTo>
                  <a:cubicBezTo>
                    <a:pt x="109" y="465"/>
                    <a:pt x="124" y="193"/>
                    <a:pt x="7" y="10"/>
                  </a:cubicBezTo>
                  <a:cubicBezTo>
                    <a:pt x="0" y="0"/>
                    <a:pt x="17" y="26"/>
                    <a:pt x="1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1" name="Freeform 519"/>
            <p:cNvSpPr>
              <a:spLocks/>
            </p:cNvSpPr>
            <p:nvPr/>
          </p:nvSpPr>
          <p:spPr bwMode="auto">
            <a:xfrm>
              <a:off x="3200916" y="5481499"/>
              <a:ext cx="220499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2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4" y="884"/>
                    <a:pt x="43" y="870"/>
                    <a:pt x="42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" name="Freeform 520"/>
            <p:cNvSpPr>
              <a:spLocks/>
            </p:cNvSpPr>
            <p:nvPr/>
          </p:nvSpPr>
          <p:spPr bwMode="auto">
            <a:xfrm>
              <a:off x="2836613" y="5481499"/>
              <a:ext cx="220499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3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5" y="884"/>
                    <a:pt x="43" y="870"/>
                    <a:pt x="43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" name="Freeform 521"/>
            <p:cNvSpPr>
              <a:spLocks/>
            </p:cNvSpPr>
            <p:nvPr/>
          </p:nvSpPr>
          <p:spPr bwMode="auto">
            <a:xfrm>
              <a:off x="2718832" y="5299075"/>
              <a:ext cx="99977" cy="1057275"/>
            </a:xfrm>
            <a:custGeom>
              <a:avLst/>
              <a:gdLst/>
              <a:ahLst/>
              <a:cxnLst>
                <a:cxn ang="0">
                  <a:pos x="64" y="38"/>
                </a:cxn>
                <a:cxn ang="0">
                  <a:pos x="12" y="1078"/>
                </a:cxn>
                <a:cxn ang="0">
                  <a:pos x="19" y="1042"/>
                </a:cxn>
                <a:cxn ang="0">
                  <a:pos x="70" y="13"/>
                </a:cxn>
                <a:cxn ang="0">
                  <a:pos x="64" y="38"/>
                </a:cxn>
              </a:cxnLst>
              <a:rect l="0" t="0" r="r" b="b"/>
              <a:pathLst>
                <a:path w="73" h="1078">
                  <a:moveTo>
                    <a:pt x="64" y="38"/>
                  </a:moveTo>
                  <a:cubicBezTo>
                    <a:pt x="10" y="289"/>
                    <a:pt x="0" y="715"/>
                    <a:pt x="12" y="1078"/>
                  </a:cubicBezTo>
                  <a:cubicBezTo>
                    <a:pt x="11" y="1069"/>
                    <a:pt x="20" y="1052"/>
                    <a:pt x="19" y="1042"/>
                  </a:cubicBezTo>
                  <a:cubicBezTo>
                    <a:pt x="9" y="690"/>
                    <a:pt x="17" y="258"/>
                    <a:pt x="70" y="13"/>
                  </a:cubicBezTo>
                  <a:cubicBezTo>
                    <a:pt x="73" y="0"/>
                    <a:pt x="65" y="34"/>
                    <a:pt x="64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" name="Freeform 522"/>
            <p:cNvSpPr>
              <a:spLocks/>
            </p:cNvSpPr>
            <p:nvPr/>
          </p:nvSpPr>
          <p:spPr bwMode="auto">
            <a:xfrm>
              <a:off x="3413197" y="5411864"/>
              <a:ext cx="150651" cy="944486"/>
            </a:xfrm>
            <a:custGeom>
              <a:avLst/>
              <a:gdLst/>
              <a:ahLst/>
              <a:cxnLst>
                <a:cxn ang="0">
                  <a:pos x="95" y="40"/>
                </a:cxn>
                <a:cxn ang="0">
                  <a:pos x="57" y="963"/>
                </a:cxn>
                <a:cxn ang="0">
                  <a:pos x="70" y="926"/>
                </a:cxn>
                <a:cxn ang="0">
                  <a:pos x="104" y="14"/>
                </a:cxn>
                <a:cxn ang="0">
                  <a:pos x="95" y="40"/>
                </a:cxn>
              </a:cxnLst>
              <a:rect l="0" t="0" r="r" b="b"/>
              <a:pathLst>
                <a:path w="110" h="963">
                  <a:moveTo>
                    <a:pt x="95" y="40"/>
                  </a:moveTo>
                  <a:cubicBezTo>
                    <a:pt x="0" y="297"/>
                    <a:pt x="8" y="665"/>
                    <a:pt x="57" y="963"/>
                  </a:cubicBezTo>
                  <a:cubicBezTo>
                    <a:pt x="55" y="955"/>
                    <a:pt x="72" y="934"/>
                    <a:pt x="70" y="926"/>
                  </a:cubicBezTo>
                  <a:cubicBezTo>
                    <a:pt x="24" y="638"/>
                    <a:pt x="12" y="265"/>
                    <a:pt x="104" y="14"/>
                  </a:cubicBezTo>
                  <a:cubicBezTo>
                    <a:pt x="110" y="0"/>
                    <a:pt x="96" y="36"/>
                    <a:pt x="9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5" name="Freeform 523"/>
            <p:cNvSpPr>
              <a:spLocks/>
            </p:cNvSpPr>
            <p:nvPr/>
          </p:nvSpPr>
          <p:spPr bwMode="auto">
            <a:xfrm>
              <a:off x="849386" y="5603115"/>
              <a:ext cx="220499" cy="753235"/>
            </a:xfrm>
            <a:custGeom>
              <a:avLst/>
              <a:gdLst/>
              <a:ahLst/>
              <a:cxnLst>
                <a:cxn ang="0">
                  <a:pos x="19" y="28"/>
                </a:cxn>
                <a:cxn ang="0">
                  <a:pos x="136" y="768"/>
                </a:cxn>
                <a:cxn ang="0">
                  <a:pos x="119" y="742"/>
                </a:cxn>
                <a:cxn ang="0">
                  <a:pos x="7" y="10"/>
                </a:cxn>
                <a:cxn ang="0">
                  <a:pos x="19" y="28"/>
                </a:cxn>
              </a:cxnLst>
              <a:rect l="0" t="0" r="r" b="b"/>
              <a:pathLst>
                <a:path w="161" h="768">
                  <a:moveTo>
                    <a:pt x="19" y="28"/>
                  </a:moveTo>
                  <a:cubicBezTo>
                    <a:pt x="139" y="206"/>
                    <a:pt x="161" y="509"/>
                    <a:pt x="136" y="768"/>
                  </a:cubicBezTo>
                  <a:cubicBezTo>
                    <a:pt x="137" y="761"/>
                    <a:pt x="118" y="749"/>
                    <a:pt x="119" y="742"/>
                  </a:cubicBezTo>
                  <a:cubicBezTo>
                    <a:pt x="143" y="492"/>
                    <a:pt x="124" y="184"/>
                    <a:pt x="7" y="10"/>
                  </a:cubicBezTo>
                  <a:cubicBezTo>
                    <a:pt x="0" y="0"/>
                    <a:pt x="17" y="25"/>
                    <a:pt x="19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6" name="Freeform 524"/>
            <p:cNvSpPr>
              <a:spLocks/>
            </p:cNvSpPr>
            <p:nvPr/>
          </p:nvSpPr>
          <p:spPr bwMode="auto">
            <a:xfrm>
              <a:off x="530280" y="5666865"/>
              <a:ext cx="138325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5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5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7" name="Freeform 525"/>
            <p:cNvSpPr>
              <a:spLocks/>
            </p:cNvSpPr>
            <p:nvPr/>
          </p:nvSpPr>
          <p:spPr bwMode="auto">
            <a:xfrm>
              <a:off x="311150" y="5717866"/>
              <a:ext cx="204064" cy="638484"/>
            </a:xfrm>
            <a:custGeom>
              <a:avLst/>
              <a:gdLst/>
              <a:ahLst/>
              <a:cxnLst>
                <a:cxn ang="0">
                  <a:pos x="18" y="23"/>
                </a:cxn>
                <a:cxn ang="0">
                  <a:pos x="126" y="651"/>
                </a:cxn>
                <a:cxn ang="0">
                  <a:pos x="110" y="629"/>
                </a:cxn>
                <a:cxn ang="0">
                  <a:pos x="7" y="8"/>
                </a:cxn>
                <a:cxn ang="0">
                  <a:pos x="18" y="23"/>
                </a:cxn>
              </a:cxnLst>
              <a:rect l="0" t="0" r="r" b="b"/>
              <a:pathLst>
                <a:path w="149" h="651">
                  <a:moveTo>
                    <a:pt x="18" y="23"/>
                  </a:moveTo>
                  <a:cubicBezTo>
                    <a:pt x="129" y="174"/>
                    <a:pt x="149" y="432"/>
                    <a:pt x="126" y="651"/>
                  </a:cubicBezTo>
                  <a:cubicBezTo>
                    <a:pt x="126" y="645"/>
                    <a:pt x="109" y="635"/>
                    <a:pt x="110" y="629"/>
                  </a:cubicBezTo>
                  <a:cubicBezTo>
                    <a:pt x="132" y="417"/>
                    <a:pt x="115" y="156"/>
                    <a:pt x="7" y="8"/>
                  </a:cubicBezTo>
                  <a:cubicBezTo>
                    <a:pt x="0" y="0"/>
                    <a:pt x="16" y="20"/>
                    <a:pt x="18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8" name="Freeform 526"/>
            <p:cNvSpPr>
              <a:spLocks/>
            </p:cNvSpPr>
            <p:nvPr/>
          </p:nvSpPr>
          <p:spPr bwMode="auto">
            <a:xfrm>
              <a:off x="1273949" y="5919906"/>
              <a:ext cx="91761" cy="436444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56" y="445"/>
                </a:cxn>
                <a:cxn ang="0">
                  <a:pos x="49" y="430"/>
                </a:cxn>
                <a:cxn ang="0">
                  <a:pos x="3" y="6"/>
                </a:cxn>
                <a:cxn ang="0">
                  <a:pos x="8" y="16"/>
                </a:cxn>
              </a:cxnLst>
              <a:rect l="0" t="0" r="r" b="b"/>
              <a:pathLst>
                <a:path w="67" h="445">
                  <a:moveTo>
                    <a:pt x="8" y="16"/>
                  </a:moveTo>
                  <a:cubicBezTo>
                    <a:pt x="58" y="120"/>
                    <a:pt x="67" y="295"/>
                    <a:pt x="56" y="445"/>
                  </a:cubicBezTo>
                  <a:cubicBezTo>
                    <a:pt x="57" y="441"/>
                    <a:pt x="49" y="434"/>
                    <a:pt x="49" y="430"/>
                  </a:cubicBezTo>
                  <a:cubicBezTo>
                    <a:pt x="59" y="285"/>
                    <a:pt x="51" y="107"/>
                    <a:pt x="3" y="6"/>
                  </a:cubicBezTo>
                  <a:cubicBezTo>
                    <a:pt x="0" y="0"/>
                    <a:pt x="7" y="15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9" name="Freeform 527"/>
            <p:cNvSpPr>
              <a:spLocks/>
            </p:cNvSpPr>
            <p:nvPr/>
          </p:nvSpPr>
          <p:spPr bwMode="auto">
            <a:xfrm>
              <a:off x="1071255" y="5557999"/>
              <a:ext cx="108194" cy="798351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42" y="814"/>
                </a:cxn>
                <a:cxn ang="0">
                  <a:pos x="52" y="783"/>
                </a:cxn>
                <a:cxn ang="0">
                  <a:pos x="76" y="12"/>
                </a:cxn>
                <a:cxn ang="0">
                  <a:pos x="68" y="34"/>
                </a:cxn>
              </a:cxnLst>
              <a:rect l="0" t="0" r="r" b="b"/>
              <a:pathLst>
                <a:path w="79" h="814">
                  <a:moveTo>
                    <a:pt x="68" y="34"/>
                  </a:moveTo>
                  <a:cubicBezTo>
                    <a:pt x="0" y="251"/>
                    <a:pt x="6" y="562"/>
                    <a:pt x="42" y="814"/>
                  </a:cubicBezTo>
                  <a:cubicBezTo>
                    <a:pt x="41" y="808"/>
                    <a:pt x="53" y="789"/>
                    <a:pt x="52" y="783"/>
                  </a:cubicBezTo>
                  <a:cubicBezTo>
                    <a:pt x="18" y="539"/>
                    <a:pt x="8" y="224"/>
                    <a:pt x="76" y="12"/>
                  </a:cubicBezTo>
                  <a:cubicBezTo>
                    <a:pt x="79" y="0"/>
                    <a:pt x="70" y="30"/>
                    <a:pt x="68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0" name="Freeform 528"/>
            <p:cNvSpPr>
              <a:spLocks/>
            </p:cNvSpPr>
            <p:nvPr/>
          </p:nvSpPr>
          <p:spPr bwMode="auto">
            <a:xfrm>
              <a:off x="1449252" y="5583500"/>
              <a:ext cx="91761" cy="772850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11" y="788"/>
                </a:cxn>
                <a:cxn ang="0">
                  <a:pos x="18" y="762"/>
                </a:cxn>
                <a:cxn ang="0">
                  <a:pos x="64" y="10"/>
                </a:cxn>
                <a:cxn ang="0">
                  <a:pos x="59" y="29"/>
                </a:cxn>
              </a:cxnLst>
              <a:rect l="0" t="0" r="r" b="b"/>
              <a:pathLst>
                <a:path w="67" h="788">
                  <a:moveTo>
                    <a:pt x="59" y="29"/>
                  </a:moveTo>
                  <a:cubicBezTo>
                    <a:pt x="9" y="212"/>
                    <a:pt x="0" y="523"/>
                    <a:pt x="11" y="788"/>
                  </a:cubicBezTo>
                  <a:cubicBezTo>
                    <a:pt x="10" y="781"/>
                    <a:pt x="18" y="769"/>
                    <a:pt x="18" y="762"/>
                  </a:cubicBezTo>
                  <a:cubicBezTo>
                    <a:pt x="8" y="505"/>
                    <a:pt x="16" y="189"/>
                    <a:pt x="64" y="10"/>
                  </a:cubicBezTo>
                  <a:cubicBezTo>
                    <a:pt x="67" y="0"/>
                    <a:pt x="60" y="26"/>
                    <a:pt x="5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" name="Freeform 529"/>
            <p:cNvSpPr>
              <a:spLocks/>
            </p:cNvSpPr>
            <p:nvPr/>
          </p:nvSpPr>
          <p:spPr bwMode="auto">
            <a:xfrm>
              <a:off x="1964206" y="5666865"/>
              <a:ext cx="138325" cy="689485"/>
            </a:xfrm>
            <a:custGeom>
              <a:avLst/>
              <a:gdLst/>
              <a:ahLst/>
              <a:cxnLst>
                <a:cxn ang="0">
                  <a:pos x="87" y="29"/>
                </a:cxn>
                <a:cxn ang="0">
                  <a:pos x="52" y="703"/>
                </a:cxn>
                <a:cxn ang="0">
                  <a:pos x="65" y="676"/>
                </a:cxn>
                <a:cxn ang="0">
                  <a:pos x="96" y="10"/>
                </a:cxn>
                <a:cxn ang="0">
                  <a:pos x="87" y="29"/>
                </a:cxn>
              </a:cxnLst>
              <a:rect l="0" t="0" r="r" b="b"/>
              <a:pathLst>
                <a:path w="101" h="703">
                  <a:moveTo>
                    <a:pt x="87" y="29"/>
                  </a:moveTo>
                  <a:cubicBezTo>
                    <a:pt x="0" y="216"/>
                    <a:pt x="8" y="485"/>
                    <a:pt x="52" y="703"/>
                  </a:cubicBezTo>
                  <a:cubicBezTo>
                    <a:pt x="51" y="697"/>
                    <a:pt x="66" y="682"/>
                    <a:pt x="65" y="676"/>
                  </a:cubicBezTo>
                  <a:cubicBezTo>
                    <a:pt x="22" y="465"/>
                    <a:pt x="11" y="193"/>
                    <a:pt x="96" y="10"/>
                  </a:cubicBezTo>
                  <a:cubicBezTo>
                    <a:pt x="101" y="0"/>
                    <a:pt x="89" y="26"/>
                    <a:pt x="87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" name="Freeform 530"/>
            <p:cNvSpPr>
              <a:spLocks/>
            </p:cNvSpPr>
            <p:nvPr/>
          </p:nvSpPr>
          <p:spPr bwMode="auto">
            <a:xfrm>
              <a:off x="724757" y="5496210"/>
              <a:ext cx="109564" cy="860140"/>
            </a:xfrm>
            <a:custGeom>
              <a:avLst/>
              <a:gdLst/>
              <a:ahLst/>
              <a:cxnLst>
                <a:cxn ang="0">
                  <a:pos x="11" y="37"/>
                </a:cxn>
                <a:cxn ang="0">
                  <a:pos x="39" y="877"/>
                </a:cxn>
                <a:cxn ang="0">
                  <a:pos x="29" y="843"/>
                </a:cxn>
                <a:cxn ang="0">
                  <a:pos x="3" y="13"/>
                </a:cxn>
                <a:cxn ang="0">
                  <a:pos x="11" y="37"/>
                </a:cxn>
              </a:cxnLst>
              <a:rect l="0" t="0" r="r" b="b"/>
              <a:pathLst>
                <a:path w="80" h="877">
                  <a:moveTo>
                    <a:pt x="11" y="37"/>
                  </a:moveTo>
                  <a:cubicBezTo>
                    <a:pt x="80" y="271"/>
                    <a:pt x="74" y="606"/>
                    <a:pt x="39" y="877"/>
                  </a:cubicBezTo>
                  <a:cubicBezTo>
                    <a:pt x="40" y="870"/>
                    <a:pt x="28" y="850"/>
                    <a:pt x="29" y="843"/>
                  </a:cubicBezTo>
                  <a:cubicBezTo>
                    <a:pt x="63" y="581"/>
                    <a:pt x="71" y="242"/>
                    <a:pt x="3" y="13"/>
                  </a:cubicBezTo>
                  <a:cubicBezTo>
                    <a:pt x="0" y="0"/>
                    <a:pt x="9" y="33"/>
                    <a:pt x="11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" name="Freeform 531"/>
            <p:cNvSpPr>
              <a:spLocks/>
            </p:cNvSpPr>
            <p:nvPr/>
          </p:nvSpPr>
          <p:spPr bwMode="auto">
            <a:xfrm>
              <a:off x="1605382" y="5481499"/>
              <a:ext cx="160238" cy="874851"/>
            </a:xfrm>
            <a:custGeom>
              <a:avLst/>
              <a:gdLst/>
              <a:ahLst/>
              <a:cxnLst>
                <a:cxn ang="0">
                  <a:pos x="14" y="32"/>
                </a:cxn>
                <a:cxn ang="0">
                  <a:pos x="99" y="892"/>
                </a:cxn>
                <a:cxn ang="0">
                  <a:pos x="86" y="862"/>
                </a:cxn>
                <a:cxn ang="0">
                  <a:pos x="5" y="11"/>
                </a:cxn>
                <a:cxn ang="0">
                  <a:pos x="14" y="32"/>
                </a:cxn>
              </a:cxnLst>
              <a:rect l="0" t="0" r="r" b="b"/>
              <a:pathLst>
                <a:path w="117" h="892">
                  <a:moveTo>
                    <a:pt x="14" y="32"/>
                  </a:moveTo>
                  <a:cubicBezTo>
                    <a:pt x="101" y="239"/>
                    <a:pt x="117" y="592"/>
                    <a:pt x="99" y="892"/>
                  </a:cubicBezTo>
                  <a:cubicBezTo>
                    <a:pt x="99" y="884"/>
                    <a:pt x="86" y="870"/>
                    <a:pt x="86" y="862"/>
                  </a:cubicBezTo>
                  <a:cubicBezTo>
                    <a:pt x="104" y="571"/>
                    <a:pt x="90" y="214"/>
                    <a:pt x="5" y="11"/>
                  </a:cubicBezTo>
                  <a:cubicBezTo>
                    <a:pt x="0" y="0"/>
                    <a:pt x="12" y="29"/>
                    <a:pt x="14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54" name="Line 534"/>
          <p:cNvSpPr>
            <a:spLocks noChangeShapeType="1"/>
          </p:cNvSpPr>
          <p:nvPr userDrawn="1"/>
        </p:nvSpPr>
        <p:spPr bwMode="auto">
          <a:xfrm>
            <a:off x="243127" y="5932967"/>
            <a:ext cx="8686800" cy="0"/>
          </a:xfrm>
          <a:prstGeom prst="line">
            <a:avLst/>
          </a:prstGeom>
          <a:noFill/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Picture Placeholder 15"/>
          <p:cNvSpPr>
            <a:spLocks noGrp="1" noChangeAspect="1"/>
          </p:cNvSpPr>
          <p:nvPr>
            <p:ph type="pic" sz="quarter" idx="19"/>
          </p:nvPr>
        </p:nvSpPr>
        <p:spPr>
          <a:xfrm>
            <a:off x="990600" y="838200"/>
            <a:ext cx="3429000" cy="48768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zh-TW" alt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lang="en-US" dirty="0"/>
          </a:p>
        </p:txBody>
      </p:sp>
      <p:sp>
        <p:nvSpPr>
          <p:cNvPr id="11" name="Picture Placeholder 15"/>
          <p:cNvSpPr>
            <a:spLocks noGrp="1" noChangeAspect="1"/>
          </p:cNvSpPr>
          <p:nvPr>
            <p:ph type="pic" sz="quarter" idx="20"/>
          </p:nvPr>
        </p:nvSpPr>
        <p:spPr>
          <a:xfrm>
            <a:off x="4800600" y="838200"/>
            <a:ext cx="3429000" cy="48768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zh-TW" alt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lang="en-US" dirty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0" y="5943600"/>
            <a:ext cx="3429000" cy="609600"/>
          </a:xfrm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600" i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按一下以新增標題</a:t>
            </a:r>
            <a:endParaRPr lang="en-US" dirty="0" smtClean="0"/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4876800" y="5943600"/>
            <a:ext cx="3429000" cy="609600"/>
          </a:xfrm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600" i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按一下以新增標題</a:t>
            </a:r>
            <a:endParaRPr lang="en-US" dirty="0" smtClean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/>
          <p:cNvSpPr>
            <a:spLocks noGrp="1" noChangeAspect="1"/>
          </p:cNvSpPr>
          <p:nvPr>
            <p:ph type="pic" sz="quarter" idx="21"/>
          </p:nvPr>
        </p:nvSpPr>
        <p:spPr>
          <a:xfrm>
            <a:off x="838200" y="1600200"/>
            <a:ext cx="3657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zh-TW" alt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lang="en-US" dirty="0"/>
          </a:p>
        </p:txBody>
      </p:sp>
      <p:sp>
        <p:nvSpPr>
          <p:cNvPr id="11" name="Picture Placeholder 15"/>
          <p:cNvSpPr>
            <a:spLocks noGrp="1" noChangeAspect="1"/>
          </p:cNvSpPr>
          <p:nvPr>
            <p:ph type="pic" sz="quarter" idx="22"/>
          </p:nvPr>
        </p:nvSpPr>
        <p:spPr>
          <a:xfrm>
            <a:off x="4724400" y="1600200"/>
            <a:ext cx="3657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zh-TW" alt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lang="en-US" dirty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4267200"/>
            <a:ext cx="3657600" cy="838200"/>
          </a:xfrm>
        </p:spPr>
        <p:txBody>
          <a:bodyPr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按一下以新增標題</a:t>
            </a:r>
            <a:endParaRPr lang="en-US" dirty="0" smtClean="0"/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23" hasCustomPrompt="1"/>
          </p:nvPr>
        </p:nvSpPr>
        <p:spPr>
          <a:xfrm>
            <a:off x="4724400" y="4267200"/>
            <a:ext cx="3657600" cy="838200"/>
          </a:xfrm>
        </p:spPr>
        <p:txBody>
          <a:bodyPr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按一下以新增標題</a:t>
            </a:r>
            <a:endParaRPr lang="en-US" dirty="0" smtClean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/>
          <p:cNvSpPr>
            <a:spLocks noGrp="1" noChangeAspect="1"/>
          </p:cNvSpPr>
          <p:nvPr>
            <p:ph type="pic" sz="quarter" idx="21"/>
          </p:nvPr>
        </p:nvSpPr>
        <p:spPr>
          <a:xfrm>
            <a:off x="914400" y="685800"/>
            <a:ext cx="3657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zh-TW" alt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lang="en-US" dirty="0"/>
          </a:p>
        </p:txBody>
      </p:sp>
      <p:sp>
        <p:nvSpPr>
          <p:cNvPr id="11" name="Picture Placeholder 15"/>
          <p:cNvSpPr>
            <a:spLocks noGrp="1" noChangeAspect="1"/>
          </p:cNvSpPr>
          <p:nvPr>
            <p:ph type="pic" sz="quarter" idx="22"/>
          </p:nvPr>
        </p:nvSpPr>
        <p:spPr>
          <a:xfrm>
            <a:off x="4648200" y="685800"/>
            <a:ext cx="3657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zh-TW" alt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lang="en-US" dirty="0"/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23" hasCustomPrompt="1"/>
          </p:nvPr>
        </p:nvSpPr>
        <p:spPr>
          <a:xfrm>
            <a:off x="4648200" y="3276600"/>
            <a:ext cx="3657600" cy="2514600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按一下以新增標題</a:t>
            </a:r>
            <a:endParaRPr lang="en-US" dirty="0" smtClean="0"/>
          </a:p>
        </p:txBody>
      </p:sp>
      <p:sp>
        <p:nvSpPr>
          <p:cNvPr id="6" name="Picture Placeholder 15"/>
          <p:cNvSpPr>
            <a:spLocks noGrp="1" noChangeAspect="1"/>
          </p:cNvSpPr>
          <p:nvPr>
            <p:ph type="pic" sz="quarter" idx="24"/>
          </p:nvPr>
        </p:nvSpPr>
        <p:spPr>
          <a:xfrm>
            <a:off x="914400" y="3276600"/>
            <a:ext cx="3657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zh-TW" alt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5"/>
          <p:cNvSpPr>
            <a:spLocks noGrp="1" noChangeAspect="1"/>
          </p:cNvSpPr>
          <p:nvPr>
            <p:ph type="pic" sz="quarter" idx="21"/>
          </p:nvPr>
        </p:nvSpPr>
        <p:spPr>
          <a:xfrm>
            <a:off x="304800" y="304800"/>
            <a:ext cx="4229100" cy="5638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zh-TW" alt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lang="en-US" dirty="0"/>
          </a:p>
        </p:txBody>
      </p:sp>
      <p:sp>
        <p:nvSpPr>
          <p:cNvPr id="13" name="Picture Placeholder 15"/>
          <p:cNvSpPr>
            <a:spLocks noGrp="1" noChangeAspect="1"/>
          </p:cNvSpPr>
          <p:nvPr>
            <p:ph type="pic" sz="quarter" idx="25"/>
          </p:nvPr>
        </p:nvSpPr>
        <p:spPr>
          <a:xfrm>
            <a:off x="4648200" y="685800"/>
            <a:ext cx="3657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zh-TW" alt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lang="en-US" dirty="0"/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23" hasCustomPrompt="1"/>
          </p:nvPr>
        </p:nvSpPr>
        <p:spPr>
          <a:xfrm>
            <a:off x="4648200" y="3276600"/>
            <a:ext cx="3657600" cy="2514600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按一下以新增標題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9/3/2021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309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5"/>
          <p:cNvSpPr>
            <a:spLocks noGrp="1" noChangeAspect="1"/>
          </p:cNvSpPr>
          <p:nvPr>
            <p:ph type="pic" sz="quarter" idx="21"/>
          </p:nvPr>
        </p:nvSpPr>
        <p:spPr>
          <a:xfrm>
            <a:off x="762000" y="1600200"/>
            <a:ext cx="76962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zh-TW" alt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lang="en-US" dirty="0"/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4267200"/>
            <a:ext cx="7696200" cy="609600"/>
          </a:xfrm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按一下以新增標題</a:t>
            </a:r>
            <a:endParaRPr lang="en-US" dirty="0" smtClean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5435038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9/3/2021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13939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7598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575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820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7427101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10507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4435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653" r:id="rId15"/>
    <p:sldLayoutId id="2147483654" r:id="rId16"/>
    <p:sldLayoutId id="2147483655" r:id="rId17"/>
    <p:sldLayoutId id="2147483671" r:id="rId18"/>
    <p:sldLayoutId id="2147483656" r:id="rId19"/>
    <p:sldLayoutId id="2147483668" r:id="rId20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0" pos="594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版面配置區 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6" b="6476"/>
          <a:stretch>
            <a:fillRect/>
          </a:stretch>
        </p:blipFill>
        <p:spPr>
          <a:xfrm>
            <a:off x="1652400" y="836712"/>
            <a:ext cx="6120000" cy="3995112"/>
          </a:xfrm>
        </p:spPr>
      </p:pic>
      <p:sp>
        <p:nvSpPr>
          <p:cNvPr id="2" name="矩形 1"/>
          <p:cNvSpPr/>
          <p:nvPr/>
        </p:nvSpPr>
        <p:spPr>
          <a:xfrm>
            <a:off x="2051720" y="4581128"/>
            <a:ext cx="63367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古印體" pitchFamily="65" charset="-120"/>
                <a:ea typeface="華康古印體" pitchFamily="65" charset="-120"/>
              </a:rPr>
              <a:t>我的班級經營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110.09.04</a:t>
            </a:r>
            <a:endParaRPr lang="zh-TW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body" sz="quarter" idx="23"/>
          </p:nvPr>
        </p:nvSpPr>
        <p:spPr>
          <a:xfrm>
            <a:off x="1331640" y="764704"/>
            <a:ext cx="6192688" cy="609600"/>
          </a:xfrm>
        </p:spPr>
        <p:txBody>
          <a:bodyPr>
            <a:noAutofit/>
          </a:bodyPr>
          <a:lstStyle/>
          <a:p>
            <a:r>
              <a:rPr lang="zh-TW" altLang="en-US" sz="4400" b="1" dirty="0" smtClean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rPr>
              <a:t>小小叮嚀</a:t>
            </a:r>
            <a:r>
              <a:rPr lang="en-US" altLang="zh-TW" sz="4400" b="1" dirty="0" smtClean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rPr>
              <a:t>~1</a:t>
            </a:r>
            <a:endParaRPr lang="en-US" sz="4400" b="1" dirty="0">
              <a:solidFill>
                <a:schemeClr val="accent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4"/>
          </p:nvPr>
        </p:nvSpPr>
        <p:spPr>
          <a:xfrm>
            <a:off x="1475656" y="1643050"/>
            <a:ext cx="6953996" cy="3857652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zh-TW" altLang="en-US" sz="3600" b="1" dirty="0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服裝盡量按規定穿著</a:t>
            </a:r>
            <a:endParaRPr lang="en-US" altLang="zh-TW" sz="3600" b="1" dirty="0" smtClean="0">
              <a:solidFill>
                <a:srgbClr val="003300"/>
              </a:solidFill>
              <a:latin typeface="標楷體" pitchFamily="65" charset="-120"/>
              <a:ea typeface="標楷體" pitchFamily="65" charset="-120"/>
            </a:endParaRPr>
          </a:p>
          <a:p>
            <a:pPr algn="l">
              <a:buFont typeface="Arial" pitchFamily="34" charset="0"/>
              <a:buChar char="•"/>
            </a:pPr>
            <a:r>
              <a:rPr lang="zh-TW" altLang="en-US" sz="3600" b="1" dirty="0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每日請量體溫並紀錄</a:t>
            </a:r>
            <a:endParaRPr lang="en-US" altLang="zh-TW" sz="3600" b="1" dirty="0" smtClean="0">
              <a:solidFill>
                <a:srgbClr val="003300"/>
              </a:solidFill>
              <a:latin typeface="標楷體" pitchFamily="65" charset="-120"/>
              <a:ea typeface="標楷體" pitchFamily="65" charset="-120"/>
            </a:endParaRPr>
          </a:p>
          <a:p>
            <a:pPr algn="l">
              <a:buFont typeface="Arial" pitchFamily="34" charset="0"/>
              <a:buChar char="•"/>
            </a:pPr>
            <a:r>
              <a:rPr lang="zh-TW" altLang="en-US" sz="3600" b="1" dirty="0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發燒生病請在家休息</a:t>
            </a:r>
            <a:endParaRPr lang="en-US" altLang="zh-TW" sz="3600" b="1" dirty="0" smtClean="0">
              <a:solidFill>
                <a:srgbClr val="003300"/>
              </a:solidFill>
              <a:latin typeface="標楷體" pitchFamily="65" charset="-120"/>
              <a:ea typeface="標楷體" pitchFamily="65" charset="-120"/>
            </a:endParaRPr>
          </a:p>
          <a:p>
            <a:pPr algn="l">
              <a:buFont typeface="Arial" pitchFamily="34" charset="0"/>
              <a:buChar char="•"/>
            </a:pPr>
            <a:r>
              <a:rPr lang="zh-TW" altLang="en-US" sz="3600" b="1" dirty="0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提醒孩子每天勤洗</a:t>
            </a:r>
            <a:r>
              <a:rPr lang="zh-TW" altLang="en-US" sz="3600" b="1" dirty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手</a:t>
            </a:r>
            <a:endParaRPr lang="en-US" altLang="zh-TW" sz="3600" b="1" dirty="0" smtClean="0">
              <a:solidFill>
                <a:srgbClr val="003300"/>
              </a:solidFill>
              <a:latin typeface="標楷體" pitchFamily="65" charset="-120"/>
              <a:ea typeface="標楷體" pitchFamily="65" charset="-120"/>
            </a:endParaRPr>
          </a:p>
          <a:p>
            <a:pPr algn="l">
              <a:buFont typeface="Arial" pitchFamily="34" charset="0"/>
              <a:buChar char="•"/>
            </a:pPr>
            <a:r>
              <a:rPr lang="zh-TW" altLang="en-US" sz="3600" b="1" dirty="0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每日上課請準時到校</a:t>
            </a:r>
          </a:p>
          <a:p>
            <a:pPr algn="l">
              <a:buFont typeface="Arial" pitchFamily="34" charset="0"/>
              <a:buChar char="•"/>
            </a:pPr>
            <a:r>
              <a:rPr lang="zh-TW" altLang="en-US" sz="3600" b="1" dirty="0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事病假煩請記</a:t>
            </a:r>
            <a:r>
              <a:rPr lang="zh-TW" altLang="en-US" sz="3600" b="1" dirty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得</a:t>
            </a:r>
            <a:r>
              <a:rPr lang="zh-TW" altLang="en-US" sz="3600" b="1" dirty="0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通知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body" sz="quarter" idx="23"/>
          </p:nvPr>
        </p:nvSpPr>
        <p:spPr>
          <a:xfrm>
            <a:off x="1331640" y="764704"/>
            <a:ext cx="6192688" cy="609600"/>
          </a:xfrm>
        </p:spPr>
        <p:txBody>
          <a:bodyPr>
            <a:noAutofit/>
          </a:bodyPr>
          <a:lstStyle/>
          <a:p>
            <a:r>
              <a:rPr lang="zh-TW" altLang="en-US" sz="4400" b="1" dirty="0" smtClean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rPr>
              <a:t>小小叮嚀</a:t>
            </a:r>
            <a:r>
              <a:rPr lang="en-US" altLang="zh-TW" sz="4400" b="1" dirty="0" smtClean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rPr>
              <a:t>~2</a:t>
            </a:r>
            <a:endParaRPr lang="en-US" sz="4400" b="1" dirty="0">
              <a:solidFill>
                <a:schemeClr val="accent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4"/>
          </p:nvPr>
        </p:nvSpPr>
        <p:spPr>
          <a:xfrm>
            <a:off x="1331640" y="1916832"/>
            <a:ext cx="7098012" cy="4104456"/>
          </a:xfrm>
        </p:spPr>
        <p:txBody>
          <a:bodyPr>
            <a:noAutofit/>
          </a:bodyPr>
          <a:lstStyle/>
          <a:p>
            <a:pPr algn="l">
              <a:buBlip>
                <a:blip r:embed="rId3"/>
              </a:buBlip>
            </a:pPr>
            <a:r>
              <a:rPr lang="zh-TW" altLang="en-US" sz="3200" b="1" dirty="0" smtClean="0">
                <a:solidFill>
                  <a:srgbClr val="0000CC"/>
                </a:solidFill>
                <a:ea typeface="標楷體" pitchFamily="65" charset="-120"/>
              </a:rPr>
              <a:t>提醒孩子用心完成所有功課</a:t>
            </a:r>
            <a:endParaRPr lang="en-US" altLang="zh-TW" sz="3200" b="1" dirty="0" smtClean="0">
              <a:solidFill>
                <a:srgbClr val="0000CC"/>
              </a:solidFill>
              <a:ea typeface="標楷體" pitchFamily="65" charset="-120"/>
            </a:endParaRPr>
          </a:p>
          <a:p>
            <a:pPr algn="l">
              <a:buBlip>
                <a:blip r:embed="rId3"/>
              </a:buBlip>
            </a:pPr>
            <a:r>
              <a:rPr lang="zh-TW" altLang="en-US" sz="3200" b="1" dirty="0" smtClean="0">
                <a:solidFill>
                  <a:srgbClr val="0000CC"/>
                </a:solidFill>
                <a:ea typeface="標楷體" pitchFamily="65" charset="-120"/>
              </a:rPr>
              <a:t>鼓勵孩子多多閱讀多多運動</a:t>
            </a:r>
          </a:p>
          <a:p>
            <a:pPr algn="l">
              <a:buBlip>
                <a:blip r:embed="rId3"/>
              </a:buBlip>
            </a:pPr>
            <a:r>
              <a:rPr lang="zh-TW" altLang="en-US" sz="3200" b="1" dirty="0" smtClean="0">
                <a:solidFill>
                  <a:srgbClr val="0000CC"/>
                </a:solidFill>
                <a:ea typeface="標楷體" pitchFamily="65" charset="-120"/>
              </a:rPr>
              <a:t>請家長提醒孩子戴口罩上課</a:t>
            </a:r>
            <a:endParaRPr lang="en-US" altLang="zh-TW" sz="3200" b="1" dirty="0" smtClean="0">
              <a:solidFill>
                <a:srgbClr val="0000CC"/>
              </a:solidFill>
              <a:ea typeface="標楷體" pitchFamily="65" charset="-120"/>
            </a:endParaRPr>
          </a:p>
          <a:p>
            <a:pPr algn="l">
              <a:buBlip>
                <a:blip r:embed="rId3"/>
              </a:buBlip>
            </a:pPr>
            <a:r>
              <a:rPr lang="zh-TW" altLang="en-US" sz="3200" b="1" dirty="0" smtClean="0">
                <a:solidFill>
                  <a:srgbClr val="0000CC"/>
                </a:solidFill>
                <a:ea typeface="標楷體" pitchFamily="65" charset="-120"/>
              </a:rPr>
              <a:t>協助孩子確認作業訂正簽名</a:t>
            </a:r>
          </a:p>
          <a:p>
            <a:pPr algn="l">
              <a:buBlip>
                <a:blip r:embed="rId3"/>
              </a:buBlip>
            </a:pPr>
            <a:r>
              <a:rPr lang="zh-TW" altLang="en-US" sz="3200" b="1" dirty="0" smtClean="0">
                <a:solidFill>
                  <a:srgbClr val="0000CC"/>
                </a:solidFill>
                <a:ea typeface="標楷體" pitchFamily="65" charset="-120"/>
              </a:rPr>
              <a:t>提醒孩子上課專心絕不吵鬧</a:t>
            </a:r>
            <a:endParaRPr lang="en-US" altLang="zh-TW" sz="3200" b="1" dirty="0" smtClean="0">
              <a:solidFill>
                <a:srgbClr val="0000CC"/>
              </a:solidFill>
              <a:ea typeface="標楷體" pitchFamily="65" charset="-120"/>
            </a:endParaRPr>
          </a:p>
          <a:p>
            <a:pPr algn="l">
              <a:buBlip>
                <a:blip r:embed="rId3"/>
              </a:buBlip>
            </a:pPr>
            <a:r>
              <a:rPr lang="zh-TW" altLang="en-US" sz="3200" b="1" smtClean="0">
                <a:solidFill>
                  <a:srgbClr val="0000CC"/>
                </a:solidFill>
                <a:ea typeface="標楷體" pitchFamily="65" charset="-120"/>
              </a:rPr>
              <a:t>提醒</a:t>
            </a:r>
            <a:r>
              <a:rPr lang="zh-TW" altLang="en-US" sz="3200" b="1" smtClean="0">
                <a:solidFill>
                  <a:srgbClr val="0000CC"/>
                </a:solidFill>
                <a:ea typeface="標楷體" pitchFamily="65" charset="-120"/>
              </a:rPr>
              <a:t>孩子吃飯</a:t>
            </a:r>
            <a:r>
              <a:rPr lang="zh-TW" altLang="en-US" sz="3200" b="1" dirty="0" smtClean="0">
                <a:solidFill>
                  <a:srgbClr val="0000CC"/>
                </a:solidFill>
                <a:ea typeface="標楷體" pitchFamily="65" charset="-120"/>
              </a:rPr>
              <a:t>時間使用隔板</a:t>
            </a:r>
            <a:endParaRPr lang="en-US" altLang="zh-TW" sz="3200" b="1" dirty="0" smtClean="0">
              <a:solidFill>
                <a:srgbClr val="0000CC"/>
              </a:solidFill>
              <a:ea typeface="標楷體" pitchFamily="65" charset="-120"/>
            </a:endParaRPr>
          </a:p>
          <a:p>
            <a:pPr algn="l">
              <a:buBlip>
                <a:blip r:embed="rId3"/>
              </a:buBlip>
            </a:pPr>
            <a:r>
              <a:rPr lang="zh-TW" altLang="en-US" sz="32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提醒孩子隨身帶手帕擦乾手</a:t>
            </a:r>
            <a:endParaRPr lang="zh-TW" altLang="en-US" sz="2000" b="1" dirty="0" smtClean="0">
              <a:solidFill>
                <a:srgbClr val="002060"/>
              </a:solidFill>
              <a:ea typeface="新細明體" charset="-120"/>
            </a:endParaRPr>
          </a:p>
          <a:p>
            <a:pPr marL="274320" lvl="0" indent="-228600" algn="l">
              <a:spcBef>
                <a:spcPts val="180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</a:pPr>
            <a:endParaRPr lang="en-US" sz="4000" dirty="0">
              <a:latin typeface="華康娃娃體" pitchFamily="49" charset="-120"/>
              <a:ea typeface="華康娃娃體" pitchFamily="49" charset="-12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body" sz="quarter" idx="23"/>
          </p:nvPr>
        </p:nvSpPr>
        <p:spPr>
          <a:xfrm>
            <a:off x="1331640" y="620688"/>
            <a:ext cx="6192688" cy="609600"/>
          </a:xfrm>
        </p:spPr>
        <p:txBody>
          <a:bodyPr>
            <a:noAutofit/>
          </a:bodyPr>
          <a:lstStyle/>
          <a:p>
            <a:r>
              <a:rPr lang="zh-TW" altLang="en-US" sz="4400" b="1" dirty="0" smtClean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rPr>
              <a:t>小小叮嚀</a:t>
            </a:r>
            <a:r>
              <a:rPr lang="en-US" altLang="zh-TW" sz="4400" b="1" dirty="0" smtClean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rPr>
              <a:t>~3</a:t>
            </a:r>
            <a:endParaRPr lang="en-US" sz="4400" b="1" dirty="0">
              <a:solidFill>
                <a:schemeClr val="accent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4"/>
          </p:nvPr>
        </p:nvSpPr>
        <p:spPr>
          <a:xfrm>
            <a:off x="1547664" y="2708920"/>
            <a:ext cx="6881988" cy="2791782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  <a:buBlip>
                <a:blip r:embed="rId3"/>
              </a:buBlip>
            </a:pPr>
            <a:r>
              <a:rPr lang="zh-TW" altLang="en-US" sz="3200" b="1" dirty="0" smtClean="0">
                <a:solidFill>
                  <a:srgbClr val="660033"/>
                </a:solidFill>
                <a:latin typeface="華康古印體" pitchFamily="65" charset="-120"/>
                <a:ea typeface="華康古印體" pitchFamily="65" charset="-120"/>
              </a:rPr>
              <a:t>作業規定和三年級大致相同。</a:t>
            </a:r>
            <a:endParaRPr lang="en-US" altLang="zh-TW" sz="3200" b="1" dirty="0" smtClean="0">
              <a:solidFill>
                <a:srgbClr val="660033"/>
              </a:solidFill>
              <a:latin typeface="華康古印體" pitchFamily="65" charset="-120"/>
              <a:ea typeface="華康古印體" pitchFamily="65" charset="-120"/>
            </a:endParaRPr>
          </a:p>
          <a:p>
            <a:pPr algn="l">
              <a:lnSpc>
                <a:spcPct val="90000"/>
              </a:lnSpc>
              <a:buBlip>
                <a:blip r:embed="rId3"/>
              </a:buBlip>
            </a:pPr>
            <a:r>
              <a:rPr lang="zh-TW" altLang="en-US" sz="3200" b="1" dirty="0" smtClean="0">
                <a:solidFill>
                  <a:srgbClr val="660033"/>
                </a:solidFill>
                <a:latin typeface="華康古印體" pitchFamily="65" charset="-120"/>
                <a:ea typeface="華康古印體" pitchFamily="65" charset="-120"/>
              </a:rPr>
              <a:t>請孩子回家多複習字音形及修辭</a:t>
            </a:r>
            <a:r>
              <a:rPr lang="zh-TW" altLang="en-US" sz="3200" b="1" dirty="0">
                <a:solidFill>
                  <a:srgbClr val="660033"/>
                </a:solidFill>
                <a:latin typeface="華康古印體" pitchFamily="65" charset="-120"/>
                <a:ea typeface="華康古印體" pitchFamily="65" charset="-120"/>
              </a:rPr>
              <a:t>。</a:t>
            </a:r>
            <a:endParaRPr lang="en-US" altLang="zh-TW" sz="3200" b="1" dirty="0" smtClean="0">
              <a:solidFill>
                <a:srgbClr val="660033"/>
              </a:solidFill>
              <a:latin typeface="華康古印體" pitchFamily="65" charset="-120"/>
              <a:ea typeface="華康古印體" pitchFamily="65" charset="-120"/>
            </a:endParaRPr>
          </a:p>
          <a:p>
            <a:pPr algn="l">
              <a:lnSpc>
                <a:spcPct val="90000"/>
              </a:lnSpc>
              <a:buBlip>
                <a:blip r:embed="rId3"/>
              </a:buBlip>
            </a:pPr>
            <a:r>
              <a:rPr lang="zh-TW" altLang="en-US" sz="3200" b="1" dirty="0" smtClean="0">
                <a:solidFill>
                  <a:srgbClr val="660033"/>
                </a:solidFill>
                <a:latin typeface="華康古印體" pitchFamily="65" charset="-120"/>
                <a:ea typeface="華康古印體" pitchFamily="65" charset="-120"/>
              </a:rPr>
              <a:t>每週要背英文單字。</a:t>
            </a:r>
            <a:endParaRPr lang="en-US" altLang="zh-TW" sz="3200" b="1" dirty="0" smtClean="0">
              <a:solidFill>
                <a:srgbClr val="660033"/>
              </a:solidFill>
              <a:latin typeface="華康古印體" pitchFamily="65" charset="-120"/>
              <a:ea typeface="華康古印體" pitchFamily="65" charset="-120"/>
            </a:endParaRPr>
          </a:p>
          <a:p>
            <a:pPr algn="l">
              <a:lnSpc>
                <a:spcPct val="90000"/>
              </a:lnSpc>
              <a:buBlip>
                <a:blip r:embed="rId3"/>
              </a:buBlip>
            </a:pPr>
            <a:r>
              <a:rPr lang="zh-TW" altLang="en-US" sz="3200" b="1" dirty="0" smtClean="0">
                <a:solidFill>
                  <a:srgbClr val="660033"/>
                </a:solidFill>
                <a:latin typeface="華康古印體" pitchFamily="65" charset="-120"/>
                <a:ea typeface="華康古印體" pitchFamily="65" charset="-120"/>
              </a:rPr>
              <a:t>每兩週回家用心書寫兩頁書法</a:t>
            </a:r>
            <a:r>
              <a:rPr lang="zh-TW" altLang="en-US" sz="3200" b="1" dirty="0">
                <a:solidFill>
                  <a:srgbClr val="660033"/>
                </a:solidFill>
                <a:latin typeface="華康古印體" pitchFamily="65" charset="-120"/>
                <a:ea typeface="華康古印體" pitchFamily="65" charset="-120"/>
              </a:rPr>
              <a:t>。</a:t>
            </a:r>
            <a:endParaRPr lang="zh-TW" altLang="en-US" sz="3200" b="1" dirty="0" smtClean="0">
              <a:solidFill>
                <a:srgbClr val="660033"/>
              </a:solidFill>
              <a:latin typeface="華康古印體" pitchFamily="65" charset="-120"/>
              <a:ea typeface="華康古印體" pitchFamily="65" charset="-120"/>
            </a:endParaRPr>
          </a:p>
          <a:p>
            <a:pPr algn="l">
              <a:lnSpc>
                <a:spcPct val="90000"/>
              </a:lnSpc>
              <a:buBlip>
                <a:blip r:embed="rId3"/>
              </a:buBlip>
            </a:pPr>
            <a:r>
              <a:rPr lang="zh-TW" altLang="en-US" sz="3200" b="1" dirty="0" smtClean="0">
                <a:solidFill>
                  <a:srgbClr val="660033"/>
                </a:solidFill>
                <a:latin typeface="華康古印體" pitchFamily="65" charset="-120"/>
                <a:ea typeface="華康古印體" pitchFamily="65" charset="-120"/>
              </a:rPr>
              <a:t>鼓勵孩子多閱讀課外讀物。</a:t>
            </a:r>
          </a:p>
          <a:p>
            <a:pPr algn="l">
              <a:lnSpc>
                <a:spcPct val="90000"/>
              </a:lnSpc>
              <a:buBlip>
                <a:blip r:embed="rId3"/>
              </a:buBlip>
            </a:pPr>
            <a:r>
              <a:rPr lang="zh-TW" altLang="en-US" sz="3200" b="1" dirty="0" smtClean="0">
                <a:solidFill>
                  <a:srgbClr val="660033"/>
                </a:solidFill>
                <a:latin typeface="華康古印體" pitchFamily="65" charset="-120"/>
                <a:ea typeface="華康古印體" pitchFamily="65" charset="-120"/>
              </a:rPr>
              <a:t>每週完成閱讀八點認證。</a:t>
            </a:r>
            <a:endParaRPr lang="en-US" altLang="zh-TW" sz="3200" b="1" dirty="0" smtClean="0">
              <a:solidFill>
                <a:srgbClr val="660033"/>
              </a:solidFill>
              <a:latin typeface="華康古印體" pitchFamily="65" charset="-120"/>
              <a:ea typeface="華康古印體" pitchFamily="65" charset="-120"/>
            </a:endParaRPr>
          </a:p>
          <a:p>
            <a:pPr algn="l">
              <a:lnSpc>
                <a:spcPct val="90000"/>
              </a:lnSpc>
              <a:buBlip>
                <a:blip r:embed="rId3"/>
              </a:buBlip>
            </a:pPr>
            <a:r>
              <a:rPr lang="zh-TW" altLang="en-US" sz="3200" b="1" dirty="0" smtClean="0">
                <a:solidFill>
                  <a:srgbClr val="660033"/>
                </a:solidFill>
                <a:latin typeface="華康古印體" pitchFamily="65" charset="-120"/>
                <a:ea typeface="華康古印體" pitchFamily="65" charset="-120"/>
              </a:rPr>
              <a:t>每月寫學習護照「我愛閱讀」ㄧ篇。</a:t>
            </a:r>
            <a:endParaRPr lang="en-US" altLang="zh-TW" sz="3200" b="1" dirty="0" smtClean="0">
              <a:solidFill>
                <a:srgbClr val="660033"/>
              </a:solidFill>
              <a:latin typeface="華康古印體" pitchFamily="65" charset="-120"/>
              <a:ea typeface="華康古印體" pitchFamily="65" charset="-120"/>
            </a:endParaRPr>
          </a:p>
          <a:p>
            <a:pPr algn="l">
              <a:lnSpc>
                <a:spcPct val="90000"/>
              </a:lnSpc>
              <a:buBlip>
                <a:blip r:embed="rId3"/>
              </a:buBlip>
            </a:pPr>
            <a:r>
              <a:rPr lang="zh-TW" altLang="en-US" sz="3200" b="1" dirty="0" smtClean="0">
                <a:solidFill>
                  <a:srgbClr val="660033"/>
                </a:solidFill>
                <a:latin typeface="華康古印體" pitchFamily="65" charset="-120"/>
                <a:ea typeface="華康古印體" pitchFamily="65" charset="-120"/>
              </a:rPr>
              <a:t>希望每週完成兩次以上體育認證。</a:t>
            </a:r>
          </a:p>
          <a:p>
            <a:pPr algn="l"/>
            <a:endParaRPr lang="zh-TW" altLang="en-US" sz="1800" b="1" dirty="0" smtClean="0">
              <a:solidFill>
                <a:srgbClr val="002060"/>
              </a:solidFill>
              <a:ea typeface="新細明體" charset="-120"/>
            </a:endParaRPr>
          </a:p>
          <a:p>
            <a:pPr marL="274320" lvl="0" indent="-228600" algn="l">
              <a:spcBef>
                <a:spcPts val="180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</a:pPr>
            <a:endParaRPr lang="en-US" sz="4000" dirty="0">
              <a:latin typeface="華康娃娃體" pitchFamily="49" charset="-120"/>
              <a:ea typeface="華康娃娃體" pitchFamily="49" charset="-12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23"/>
          </p:nvPr>
        </p:nvSpPr>
        <p:spPr>
          <a:xfrm>
            <a:off x="611560" y="908720"/>
            <a:ext cx="8064896" cy="5192960"/>
          </a:xfrm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endParaRPr lang="en-US" altLang="zh-TW" sz="6600" b="1" dirty="0" smtClean="0">
              <a:solidFill>
                <a:srgbClr val="3403BD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  <a:p>
            <a:pPr algn="ctr"/>
            <a:r>
              <a:rPr lang="en-US" altLang="zh-TW" sz="6600" b="1" dirty="0" smtClean="0">
                <a:solidFill>
                  <a:srgbClr val="3403BD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~</a:t>
            </a:r>
            <a:r>
              <a:rPr lang="zh-TW" altLang="en-US" sz="5200" b="1" dirty="0" smtClean="0">
                <a:solidFill>
                  <a:srgbClr val="3403BD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感謝您的參與和協助</a:t>
            </a:r>
            <a:r>
              <a:rPr lang="en-US" altLang="zh-TW" sz="5200" b="1" dirty="0" smtClean="0">
                <a:solidFill>
                  <a:srgbClr val="3403BD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~</a:t>
            </a:r>
          </a:p>
          <a:p>
            <a:pPr algn="ctr"/>
            <a:r>
              <a:rPr lang="zh-TW" altLang="en-US" sz="5200" b="1" dirty="0" smtClean="0">
                <a:solidFill>
                  <a:srgbClr val="3403BD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希望孩子更棒</a:t>
            </a:r>
            <a:endParaRPr lang="en-US" altLang="zh-TW" sz="5200" b="1" dirty="0" smtClean="0">
              <a:solidFill>
                <a:srgbClr val="3403BD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  <a:p>
            <a:pPr algn="ctr"/>
            <a:r>
              <a:rPr lang="zh-TW" altLang="en-US" sz="5200" b="1" dirty="0" smtClean="0">
                <a:solidFill>
                  <a:srgbClr val="3403BD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一起加</a:t>
            </a:r>
            <a:r>
              <a:rPr lang="zh-TW" altLang="en-US" sz="5200" b="1" dirty="0">
                <a:solidFill>
                  <a:srgbClr val="3403BD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油</a:t>
            </a:r>
            <a:r>
              <a:rPr lang="en-US" altLang="zh-TW" sz="6000" b="1" dirty="0">
                <a:solidFill>
                  <a:prstClr val="black"/>
                </a:solidFill>
                <a:latin typeface="文鼎中鋼筆行楷" pitchFamily="34" charset="-120"/>
                <a:ea typeface="文鼎中鋼筆行楷" pitchFamily="34" charset="-120"/>
                <a:cs typeface="+mj-cs"/>
              </a:rPr>
              <a:t/>
            </a:r>
            <a:br>
              <a:rPr lang="en-US" altLang="zh-TW" sz="6000" b="1" dirty="0">
                <a:solidFill>
                  <a:prstClr val="black"/>
                </a:solidFill>
                <a:latin typeface="文鼎中鋼筆行楷" pitchFamily="34" charset="-120"/>
                <a:ea typeface="文鼎中鋼筆行楷" pitchFamily="34" charset="-120"/>
                <a:cs typeface="+mj-cs"/>
              </a:rPr>
            </a:br>
            <a:endParaRPr lang="en-US" dirty="0">
              <a:latin typeface="新細明體" pitchFamily="18" charset="-120"/>
              <a:ea typeface="新細明體" pitchFamily="18" charset="-12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692A62B-3692-40A5-94BA-11BEEDCC35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TM10001106[[fn=徽章]]</Template>
  <TotalTime>0</TotalTime>
  <Words>182</Words>
  <Application>Microsoft Office PowerPoint</Application>
  <PresentationFormat>如螢幕大小 (4:3)</PresentationFormat>
  <Paragraphs>35</Paragraphs>
  <Slides>5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6" baseType="lpstr">
      <vt:lpstr>Gill Sans MT</vt:lpstr>
      <vt:lpstr>文鼎中鋼筆行楷</vt:lpstr>
      <vt:lpstr>華康古印體</vt:lpstr>
      <vt:lpstr>華康娃娃體</vt:lpstr>
      <vt:lpstr>微軟正黑體</vt:lpstr>
      <vt:lpstr>新細明體</vt:lpstr>
      <vt:lpstr>標楷體</vt:lpstr>
      <vt:lpstr>Arial</vt:lpstr>
      <vt:lpstr>Calibri</vt:lpstr>
      <vt:lpstr>Impact</vt:lpstr>
      <vt:lpstr>Badge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2014-02-13T07:01:17Z</dcterms:created>
  <dcterms:modified xsi:type="dcterms:W3CDTF">2021-09-03T02:09:21Z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TC102505169990</vt:lpwstr>
  </property>
</Properties>
</file>