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4" r:id="rId2"/>
    <p:sldMasterId id="2147483655" r:id="rId3"/>
    <p:sldMasterId id="2147483883" r:id="rId4"/>
  </p:sldMasterIdLst>
  <p:notesMasterIdLst>
    <p:notesMasterId r:id="rId11"/>
  </p:notesMasterIdLst>
  <p:handoutMasterIdLst>
    <p:handoutMasterId r:id="rId12"/>
  </p:handoutMasterIdLst>
  <p:sldIdLst>
    <p:sldId id="278" r:id="rId5"/>
    <p:sldId id="302" r:id="rId6"/>
    <p:sldId id="301" r:id="rId7"/>
    <p:sldId id="300" r:id="rId8"/>
    <p:sldId id="298" r:id="rId9"/>
    <p:sldId id="295" r:id="rId10"/>
  </p:sldIdLst>
  <p:sldSz cx="9144000" cy="6858000" type="screen4x3"/>
  <p:notesSz cx="7099300" cy="10234613"/>
  <p:defaultTextStyle>
    <a:defPPr>
      <a:defRPr lang="ko-K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FF99"/>
    <a:srgbClr val="006666"/>
    <a:srgbClr val="FF66CC"/>
    <a:srgbClr val="3366FF"/>
    <a:srgbClr val="FF0000"/>
    <a:srgbClr val="66FFFF"/>
    <a:srgbClr val="2B0FF9"/>
    <a:srgbClr val="EB6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7" autoAdjust="0"/>
    <p:restoredTop sz="94687" autoAdjust="0"/>
  </p:normalViewPr>
  <p:slideViewPr>
    <p:cSldViewPr snapToObjects="1">
      <p:cViewPr>
        <p:scale>
          <a:sx n="60" d="100"/>
          <a:sy n="60" d="100"/>
        </p:scale>
        <p:origin x="-72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latinLnBrk="1">
              <a:defRPr kumimoji="1" sz="1100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大同國小創新教學典範團隊專案報告</a:t>
            </a:r>
            <a:endParaRPr lang="en-US" altLang="zh-TW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latinLnBrk="1">
              <a:defRPr kumimoji="1" sz="1100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記憶拼圖</a:t>
            </a:r>
            <a:r>
              <a:rPr lang="en-US" altLang="zh-TW" dirty="0"/>
              <a:t>--</a:t>
            </a:r>
            <a:r>
              <a:rPr lang="zh-TW" altLang="en-US"/>
              <a:t>典藏鄉土情</a:t>
            </a:r>
            <a:endParaRPr lang="en-US" altLang="zh-TW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latinLnBrk="1">
              <a:defRPr kumimoji="1" sz="1100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臺北市大同區大同國民小學</a:t>
            </a:r>
            <a:endParaRPr lang="en-US" altLang="zh-TW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latinLnBrk="1">
              <a:defRPr kumimoji="1" sz="1300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第</a:t>
            </a:r>
            <a:fld id="{FB6C4F2C-86A5-4B0B-97AB-4E439669170D}" type="slidenum">
              <a:rPr lang="zh-TW" altLang="en-US"/>
              <a:pPr>
                <a:defRPr/>
              </a:pPr>
              <a:t>‹#›</a:t>
            </a:fld>
            <a:r>
              <a:rPr lang="zh-TW" altLang="en-US"/>
              <a:t>頁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3655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latinLnBrk="1">
              <a:defRPr kumimoji="1" sz="1300">
                <a:latin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latinLnBrk="1">
              <a:defRPr kumimoji="1" sz="1300">
                <a:latin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latinLnBrk="1">
              <a:defRPr kumimoji="1" sz="1300">
                <a:latin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latinLnBrk="1">
              <a:defRPr kumimoji="1" sz="1300">
                <a:latin typeface="굴림" pitchFamily="34" charset="-127"/>
              </a:defRPr>
            </a:lvl1pPr>
          </a:lstStyle>
          <a:p>
            <a:pPr>
              <a:defRPr/>
            </a:pPr>
            <a:fld id="{E007FB28-EFC4-47A4-83FF-6C68CDDE717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76864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新細明體" pitchFamily="18" charset="-120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新細明體" pitchFamily="18" charset="-120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新細明體" pitchFamily="18" charset="-120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新細明體" pitchFamily="18" charset="-120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9pPr>
          </a:lstStyle>
          <a:p>
            <a:pPr eaLnBrk="1" hangingPunct="1"/>
            <a:fld id="{A8D28975-AABC-4F84-ADCC-861642E4849B}" type="slidenum">
              <a:rPr lang="en-US" altLang="ko-KR" smtClean="0">
                <a:latin typeface="굴림" pitchFamily="34" charset="-127"/>
              </a:rPr>
              <a:pPr eaLnBrk="1" hangingPunct="1"/>
              <a:t>1</a:t>
            </a:fld>
            <a:endParaRPr lang="en-US" altLang="ko-KR" dirty="0" smtClean="0">
              <a:latin typeface="굴림" pitchFamily="34" charset="-127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82A1A5-1CC5-43F8-B740-320E307CD3AB}" type="slidenum">
              <a:rPr lang="zh-TW" altLang="en-US">
                <a:solidFill>
                  <a:prstClr val="black"/>
                </a:solidFill>
              </a:rPr>
              <a:pPr eaLnBrk="1" hangingPunct="1"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82A1A5-1CC5-43F8-B740-320E307CD3AB}" type="slidenum">
              <a:rPr lang="zh-TW" altLang="en-US">
                <a:solidFill>
                  <a:prstClr val="black"/>
                </a:solidFill>
              </a:rPr>
              <a:pPr eaLnBrk="1" hangingPunct="1"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82A1A5-1CC5-43F8-B740-320E307CD3AB}" type="slidenum">
              <a:rPr lang="zh-TW" altLang="en-US">
                <a:solidFill>
                  <a:prstClr val="black"/>
                </a:solidFill>
              </a:rPr>
              <a:pPr eaLnBrk="1" hangingPunct="1"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82A1A5-1CC5-43F8-B740-320E307CD3AB}" type="slidenum">
              <a:rPr lang="zh-TW" altLang="en-US">
                <a:solidFill>
                  <a:prstClr val="black"/>
                </a:solidFill>
              </a:rPr>
              <a:pPr eaLnBrk="1" hangingPunct="1"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82A1A5-1CC5-43F8-B740-320E307CD3AB}" type="slidenum">
              <a:rPr lang="zh-TW" altLang="en-US">
                <a:solidFill>
                  <a:prstClr val="black"/>
                </a:solidFill>
              </a:rPr>
              <a:pPr eaLnBrk="1" hangingPunct="1"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29"/>
            <a:ext cx="9144000" cy="608454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51275" y="5862638"/>
            <a:ext cx="647700" cy="576262"/>
            <a:chOff x="4752" y="1200"/>
            <a:chExt cx="288" cy="288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79388" y="115888"/>
            <a:ext cx="792162" cy="792162"/>
            <a:chOff x="4992" y="816"/>
            <a:chExt cx="576" cy="576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827088" y="4508500"/>
            <a:ext cx="936625" cy="792163"/>
            <a:chOff x="4752" y="1200"/>
            <a:chExt cx="288" cy="288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 rot="4316101">
            <a:off x="1871663" y="5648325"/>
            <a:ext cx="792162" cy="865188"/>
            <a:chOff x="4752" y="1200"/>
            <a:chExt cx="288" cy="288"/>
          </a:xfrm>
        </p:grpSpPr>
        <p:sp>
          <p:nvSpPr>
            <p:cNvPr id="15" name="Oval 18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gray">
            <a:xfrm>
              <a:off x="4750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 rot="-3016328">
            <a:off x="3796506" y="1521619"/>
            <a:ext cx="792163" cy="790575"/>
            <a:chOff x="4752" y="1200"/>
            <a:chExt cx="288" cy="288"/>
          </a:xfrm>
        </p:grpSpPr>
        <p:sp>
          <p:nvSpPr>
            <p:cNvPr id="1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539750" y="1125538"/>
            <a:ext cx="503238" cy="431800"/>
            <a:chOff x="4992" y="816"/>
            <a:chExt cx="576" cy="576"/>
          </a:xfrm>
        </p:grpSpPr>
        <p:sp>
          <p:nvSpPr>
            <p:cNvPr id="21" name="Oval 39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gray">
            <a:xfrm>
              <a:off x="4992" y="911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787900" y="3213100"/>
            <a:ext cx="1231900" cy="1295400"/>
            <a:chOff x="4992" y="816"/>
            <a:chExt cx="576" cy="576"/>
          </a:xfrm>
        </p:grpSpPr>
        <p:sp>
          <p:nvSpPr>
            <p:cNvPr id="24" name="Oval 48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Oval 49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sp>
        <p:nvSpPr>
          <p:cNvPr id="132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396BF8F-851B-4A67-985E-E9A920B03C4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90319314"/>
      </p:ext>
    </p:extLst>
  </p:cSld>
  <p:clrMapOvr>
    <a:masterClrMapping/>
  </p:clrMapOvr>
  <p:transition spd="med" advTm="2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D86C8-10E6-496E-AFA0-50E6E945E85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761601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D9B46-DCD3-44E1-8957-82AC3964071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2854238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57EA5-D271-43FA-961B-1072058C073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9354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E411-5CD0-473E-BCB4-98E35B93BCC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0862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510A3-9258-4F2A-91B0-27AA3377718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373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8714-6CE2-4206-9BDB-C1204C22CFB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891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7023-4A09-4A31-9099-B18C2C99211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646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007F5-D4ED-4C4F-8705-7E2F7CBA5FA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9405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3165-BD37-45C4-80E4-29043B00B3F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7839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FEC2-39B9-4D92-BFD7-392A161D011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344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146D0-0F53-4B70-BEB1-803F6333CB6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3354534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1519-60A5-49DF-BDBB-4FC38601508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825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4DDD-73F5-4DDD-A168-6882CA6E8E9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709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72AB-58E2-428D-BAB3-6620DA569CB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6298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AFF1-3A64-4223-97AD-59B3ACB8A3E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90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1581-415C-41BD-BA5F-016F1704322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9801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DE89-2F39-4FEF-AE88-79D6D0FEE27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6370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663C-C638-4794-A7F8-6CA41B7D2FF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418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80D2B-B6D4-4E08-934C-695722DFAF3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4957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6FE4-8FD6-4336-AA43-EBA2429E63F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12227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D3D92-E05C-466E-85E6-D643D01766D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375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B099F-358D-42B4-A422-3FD283DE275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7583781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41E80-F5D6-4C84-BC1A-B17CBB7F91A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99737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045C2-5653-46D5-92D1-A74163F01B0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19088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771CE-B4ED-4415-9939-7AD88C16839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4767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A3450-F627-436D-8655-6A6602EE89D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73989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C193-994D-4114-BE07-D6F480BEAF7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24238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035D-54F7-41F3-B052-DF0721E64F8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55112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 rot="-545160">
            <a:off x="539750" y="4149725"/>
            <a:ext cx="649288" cy="719138"/>
            <a:chOff x="158" y="3158"/>
            <a:chExt cx="409" cy="454"/>
          </a:xfrm>
        </p:grpSpPr>
        <p:sp>
          <p:nvSpPr>
            <p:cNvPr id="5" name="AutoShape 20"/>
            <p:cNvSpPr>
              <a:spLocks noChangeArrowheads="1"/>
            </p:cNvSpPr>
            <p:nvPr userDrawn="1"/>
          </p:nvSpPr>
          <p:spPr bwMode="auto">
            <a:xfrm>
              <a:off x="260" y="3460"/>
              <a:ext cx="205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1 w 21600"/>
                <a:gd name="T13" fmla="*/ 4547 h 21600"/>
                <a:gd name="T14" fmla="*/ 17069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6" name="Oval 14"/>
            <p:cNvSpPr>
              <a:spLocks noChangeArrowheads="1"/>
            </p:cNvSpPr>
            <p:nvPr userDrawn="1"/>
          </p:nvSpPr>
          <p:spPr bwMode="auto">
            <a:xfrm>
              <a:off x="226" y="3158"/>
              <a:ext cx="273" cy="34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Group 15"/>
            <p:cNvGrpSpPr>
              <a:grpSpLocks/>
            </p:cNvGrpSpPr>
            <p:nvPr userDrawn="1"/>
          </p:nvGrpSpPr>
          <p:grpSpPr bwMode="auto">
            <a:xfrm>
              <a:off x="158" y="3158"/>
              <a:ext cx="409" cy="341"/>
              <a:chOff x="1156" y="436"/>
              <a:chExt cx="545" cy="409"/>
            </a:xfrm>
          </p:grpSpPr>
          <p:sp>
            <p:nvSpPr>
              <p:cNvPr id="12" name="AutoShape 7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AutoShape 8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6"/>
            <p:cNvGrpSpPr>
              <a:grpSpLocks/>
            </p:cNvGrpSpPr>
            <p:nvPr userDrawn="1"/>
          </p:nvGrpSpPr>
          <p:grpSpPr bwMode="auto">
            <a:xfrm>
              <a:off x="295" y="3158"/>
              <a:ext cx="135" cy="340"/>
              <a:chOff x="1156" y="436"/>
              <a:chExt cx="545" cy="409"/>
            </a:xfrm>
          </p:grpSpPr>
          <p:sp>
            <p:nvSpPr>
              <p:cNvPr id="10" name="AutoShape 17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AutoShape 18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AutoShape 19"/>
            <p:cNvSpPr>
              <a:spLocks noChangeArrowheads="1"/>
            </p:cNvSpPr>
            <p:nvPr userDrawn="1"/>
          </p:nvSpPr>
          <p:spPr bwMode="auto">
            <a:xfrm rot="5400000">
              <a:off x="325" y="3506"/>
              <a:ext cx="76" cy="135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 rot="-750104">
            <a:off x="8388350" y="1196975"/>
            <a:ext cx="325438" cy="361950"/>
            <a:chOff x="158" y="3158"/>
            <a:chExt cx="409" cy="454"/>
          </a:xfrm>
        </p:grpSpPr>
        <p:sp>
          <p:nvSpPr>
            <p:cNvPr id="15" name="AutoShape 28"/>
            <p:cNvSpPr>
              <a:spLocks noChangeArrowheads="1"/>
            </p:cNvSpPr>
            <p:nvPr userDrawn="1"/>
          </p:nvSpPr>
          <p:spPr bwMode="auto">
            <a:xfrm>
              <a:off x="260" y="3460"/>
              <a:ext cx="205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1 w 21600"/>
                <a:gd name="T13" fmla="*/ 4547 h 21600"/>
                <a:gd name="T14" fmla="*/ 17069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6" name="Oval 29"/>
            <p:cNvSpPr>
              <a:spLocks noChangeArrowheads="1"/>
            </p:cNvSpPr>
            <p:nvPr userDrawn="1"/>
          </p:nvSpPr>
          <p:spPr bwMode="auto">
            <a:xfrm>
              <a:off x="226" y="3158"/>
              <a:ext cx="273" cy="34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17" name="Group 30"/>
            <p:cNvGrpSpPr>
              <a:grpSpLocks/>
            </p:cNvGrpSpPr>
            <p:nvPr userDrawn="1"/>
          </p:nvGrpSpPr>
          <p:grpSpPr bwMode="auto">
            <a:xfrm>
              <a:off x="158" y="3158"/>
              <a:ext cx="409" cy="341"/>
              <a:chOff x="1156" y="436"/>
              <a:chExt cx="545" cy="409"/>
            </a:xfrm>
          </p:grpSpPr>
          <p:sp>
            <p:nvSpPr>
              <p:cNvPr id="22" name="AutoShape 3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AutoShape 3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" name="Group 33"/>
            <p:cNvGrpSpPr>
              <a:grpSpLocks/>
            </p:cNvGrpSpPr>
            <p:nvPr userDrawn="1"/>
          </p:nvGrpSpPr>
          <p:grpSpPr bwMode="auto">
            <a:xfrm>
              <a:off x="295" y="3158"/>
              <a:ext cx="135" cy="340"/>
              <a:chOff x="1156" y="436"/>
              <a:chExt cx="545" cy="409"/>
            </a:xfrm>
          </p:grpSpPr>
          <p:sp>
            <p:nvSpPr>
              <p:cNvPr id="20" name="AutoShape 3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3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AutoShape 36"/>
            <p:cNvSpPr>
              <a:spLocks noChangeArrowheads="1"/>
            </p:cNvSpPr>
            <p:nvPr userDrawn="1"/>
          </p:nvSpPr>
          <p:spPr bwMode="auto">
            <a:xfrm rot="5400000">
              <a:off x="325" y="3506"/>
              <a:ext cx="76" cy="135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 rot="-240497">
            <a:off x="8243888" y="4868863"/>
            <a:ext cx="454025" cy="503237"/>
            <a:chOff x="158" y="3158"/>
            <a:chExt cx="409" cy="454"/>
          </a:xfrm>
        </p:grpSpPr>
        <p:sp>
          <p:nvSpPr>
            <p:cNvPr id="25" name="AutoShape 38"/>
            <p:cNvSpPr>
              <a:spLocks noChangeArrowheads="1"/>
            </p:cNvSpPr>
            <p:nvPr userDrawn="1"/>
          </p:nvSpPr>
          <p:spPr bwMode="auto">
            <a:xfrm>
              <a:off x="260" y="3460"/>
              <a:ext cx="205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1 w 21600"/>
                <a:gd name="T13" fmla="*/ 4547 h 21600"/>
                <a:gd name="T14" fmla="*/ 17069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26" name="Oval 39"/>
            <p:cNvSpPr>
              <a:spLocks noChangeArrowheads="1"/>
            </p:cNvSpPr>
            <p:nvPr userDrawn="1"/>
          </p:nvSpPr>
          <p:spPr bwMode="auto">
            <a:xfrm>
              <a:off x="226" y="3158"/>
              <a:ext cx="273" cy="34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27" name="Group 40"/>
            <p:cNvGrpSpPr>
              <a:grpSpLocks/>
            </p:cNvGrpSpPr>
            <p:nvPr userDrawn="1"/>
          </p:nvGrpSpPr>
          <p:grpSpPr bwMode="auto">
            <a:xfrm>
              <a:off x="158" y="3158"/>
              <a:ext cx="409" cy="341"/>
              <a:chOff x="1156" y="436"/>
              <a:chExt cx="545" cy="409"/>
            </a:xfrm>
          </p:grpSpPr>
          <p:sp>
            <p:nvSpPr>
              <p:cNvPr id="32" name="AutoShape 4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AutoShape 4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" name="Group 43"/>
            <p:cNvGrpSpPr>
              <a:grpSpLocks/>
            </p:cNvGrpSpPr>
            <p:nvPr userDrawn="1"/>
          </p:nvGrpSpPr>
          <p:grpSpPr bwMode="auto">
            <a:xfrm>
              <a:off x="295" y="3158"/>
              <a:ext cx="135" cy="340"/>
              <a:chOff x="1156" y="436"/>
              <a:chExt cx="545" cy="409"/>
            </a:xfrm>
          </p:grpSpPr>
          <p:sp>
            <p:nvSpPr>
              <p:cNvPr id="30" name="AutoShape 4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AutoShape 4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AutoShape 46"/>
            <p:cNvSpPr>
              <a:spLocks noChangeArrowheads="1"/>
            </p:cNvSpPr>
            <p:nvPr userDrawn="1"/>
          </p:nvSpPr>
          <p:spPr bwMode="auto">
            <a:xfrm rot="5400000">
              <a:off x="325" y="3506"/>
              <a:ext cx="76" cy="135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77"/>
          <p:cNvGrpSpPr>
            <a:grpSpLocks/>
          </p:cNvGrpSpPr>
          <p:nvPr/>
        </p:nvGrpSpPr>
        <p:grpSpPr bwMode="auto">
          <a:xfrm>
            <a:off x="2627313" y="5805488"/>
            <a:ext cx="519112" cy="576262"/>
            <a:chOff x="1655" y="3657"/>
            <a:chExt cx="327" cy="363"/>
          </a:xfrm>
        </p:grpSpPr>
        <p:sp>
          <p:nvSpPr>
            <p:cNvPr id="35" name="AutoShape 48"/>
            <p:cNvSpPr>
              <a:spLocks noChangeArrowheads="1"/>
            </p:cNvSpPr>
            <p:nvPr userDrawn="1"/>
          </p:nvSpPr>
          <p:spPr bwMode="auto">
            <a:xfrm>
              <a:off x="1737" y="3898"/>
              <a:ext cx="16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6 w 21600"/>
                <a:gd name="T13" fmla="*/ 4461 h 21600"/>
                <a:gd name="T14" fmla="*/ 17094 w 21600"/>
                <a:gd name="T15" fmla="*/ 171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36" name="Oval 49"/>
            <p:cNvSpPr>
              <a:spLocks noChangeArrowheads="1"/>
            </p:cNvSpPr>
            <p:nvPr userDrawn="1"/>
          </p:nvSpPr>
          <p:spPr bwMode="auto">
            <a:xfrm>
              <a:off x="1709" y="3657"/>
              <a:ext cx="219" cy="273"/>
            </a:xfrm>
            <a:prstGeom prst="ellipse">
              <a:avLst/>
            </a:prstGeom>
            <a:solidFill>
              <a:srgbClr val="0000FF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37" name="Group 50"/>
            <p:cNvGrpSpPr>
              <a:grpSpLocks/>
            </p:cNvGrpSpPr>
            <p:nvPr userDrawn="1"/>
          </p:nvGrpSpPr>
          <p:grpSpPr bwMode="auto">
            <a:xfrm>
              <a:off x="1655" y="3657"/>
              <a:ext cx="327" cy="273"/>
              <a:chOff x="1156" y="436"/>
              <a:chExt cx="545" cy="409"/>
            </a:xfrm>
          </p:grpSpPr>
          <p:sp>
            <p:nvSpPr>
              <p:cNvPr id="42" name="AutoShape 5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AutoShape 5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8" name="Group 53"/>
            <p:cNvGrpSpPr>
              <a:grpSpLocks/>
            </p:cNvGrpSpPr>
            <p:nvPr userDrawn="1"/>
          </p:nvGrpSpPr>
          <p:grpSpPr bwMode="auto">
            <a:xfrm>
              <a:off x="1765" y="3657"/>
              <a:ext cx="107" cy="272"/>
              <a:chOff x="1156" y="436"/>
              <a:chExt cx="545" cy="409"/>
            </a:xfrm>
          </p:grpSpPr>
          <p:sp>
            <p:nvSpPr>
              <p:cNvPr id="40" name="AutoShape 5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AutoShape 5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AutoShape 56"/>
            <p:cNvSpPr>
              <a:spLocks noChangeArrowheads="1"/>
            </p:cNvSpPr>
            <p:nvPr userDrawn="1"/>
          </p:nvSpPr>
          <p:spPr bwMode="auto">
            <a:xfrm rot="5400000">
              <a:off x="1788" y="3936"/>
              <a:ext cx="61" cy="107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67"/>
          <p:cNvGrpSpPr>
            <a:grpSpLocks/>
          </p:cNvGrpSpPr>
          <p:nvPr/>
        </p:nvGrpSpPr>
        <p:grpSpPr bwMode="auto">
          <a:xfrm rot="846238">
            <a:off x="1692275" y="765175"/>
            <a:ext cx="908050" cy="1009650"/>
            <a:chOff x="158" y="3158"/>
            <a:chExt cx="409" cy="454"/>
          </a:xfrm>
        </p:grpSpPr>
        <p:sp>
          <p:nvSpPr>
            <p:cNvPr id="45" name="AutoShape 68"/>
            <p:cNvSpPr>
              <a:spLocks noChangeArrowheads="1"/>
            </p:cNvSpPr>
            <p:nvPr userDrawn="1"/>
          </p:nvSpPr>
          <p:spPr bwMode="auto">
            <a:xfrm>
              <a:off x="260" y="3460"/>
              <a:ext cx="205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1 w 21600"/>
                <a:gd name="T13" fmla="*/ 4547 h 21600"/>
                <a:gd name="T14" fmla="*/ 17069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46" name="Oval 69"/>
            <p:cNvSpPr>
              <a:spLocks noChangeArrowheads="1"/>
            </p:cNvSpPr>
            <p:nvPr userDrawn="1"/>
          </p:nvSpPr>
          <p:spPr bwMode="auto">
            <a:xfrm>
              <a:off x="226" y="3158"/>
              <a:ext cx="273" cy="34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47" name="Group 70"/>
            <p:cNvGrpSpPr>
              <a:grpSpLocks/>
            </p:cNvGrpSpPr>
            <p:nvPr userDrawn="1"/>
          </p:nvGrpSpPr>
          <p:grpSpPr bwMode="auto">
            <a:xfrm>
              <a:off x="158" y="3158"/>
              <a:ext cx="409" cy="341"/>
              <a:chOff x="1156" y="436"/>
              <a:chExt cx="545" cy="409"/>
            </a:xfrm>
          </p:grpSpPr>
          <p:sp>
            <p:nvSpPr>
              <p:cNvPr id="52" name="AutoShape 7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utoShape 7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Group 73"/>
            <p:cNvGrpSpPr>
              <a:grpSpLocks/>
            </p:cNvGrpSpPr>
            <p:nvPr userDrawn="1"/>
          </p:nvGrpSpPr>
          <p:grpSpPr bwMode="auto">
            <a:xfrm>
              <a:off x="295" y="3158"/>
              <a:ext cx="135" cy="340"/>
              <a:chOff x="1156" y="436"/>
              <a:chExt cx="545" cy="409"/>
            </a:xfrm>
          </p:grpSpPr>
          <p:sp>
            <p:nvSpPr>
              <p:cNvPr id="50" name="AutoShape 7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utoShape 7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AutoShape 76"/>
            <p:cNvSpPr>
              <a:spLocks noChangeArrowheads="1"/>
            </p:cNvSpPr>
            <p:nvPr userDrawn="1"/>
          </p:nvSpPr>
          <p:spPr bwMode="auto">
            <a:xfrm rot="5400000">
              <a:off x="325" y="3506"/>
              <a:ext cx="76" cy="135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78"/>
          <p:cNvGrpSpPr>
            <a:grpSpLocks/>
          </p:cNvGrpSpPr>
          <p:nvPr/>
        </p:nvGrpSpPr>
        <p:grpSpPr bwMode="auto">
          <a:xfrm rot="725685">
            <a:off x="179388" y="5876925"/>
            <a:ext cx="323850" cy="360363"/>
            <a:chOff x="1655" y="3657"/>
            <a:chExt cx="327" cy="363"/>
          </a:xfrm>
        </p:grpSpPr>
        <p:sp>
          <p:nvSpPr>
            <p:cNvPr id="55" name="AutoShape 79"/>
            <p:cNvSpPr>
              <a:spLocks noChangeArrowheads="1"/>
            </p:cNvSpPr>
            <p:nvPr userDrawn="1"/>
          </p:nvSpPr>
          <p:spPr bwMode="auto">
            <a:xfrm>
              <a:off x="1737" y="3898"/>
              <a:ext cx="16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6 w 21600"/>
                <a:gd name="T13" fmla="*/ 4461 h 21600"/>
                <a:gd name="T14" fmla="*/ 17094 w 21600"/>
                <a:gd name="T15" fmla="*/ 171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56" name="Oval 80"/>
            <p:cNvSpPr>
              <a:spLocks noChangeArrowheads="1"/>
            </p:cNvSpPr>
            <p:nvPr userDrawn="1"/>
          </p:nvSpPr>
          <p:spPr bwMode="auto">
            <a:xfrm>
              <a:off x="1709" y="3657"/>
              <a:ext cx="219" cy="273"/>
            </a:xfrm>
            <a:prstGeom prst="ellipse">
              <a:avLst/>
            </a:prstGeom>
            <a:solidFill>
              <a:srgbClr val="0000FF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57" name="Group 81"/>
            <p:cNvGrpSpPr>
              <a:grpSpLocks/>
            </p:cNvGrpSpPr>
            <p:nvPr userDrawn="1"/>
          </p:nvGrpSpPr>
          <p:grpSpPr bwMode="auto">
            <a:xfrm>
              <a:off x="1655" y="3657"/>
              <a:ext cx="327" cy="273"/>
              <a:chOff x="1156" y="436"/>
              <a:chExt cx="545" cy="409"/>
            </a:xfrm>
          </p:grpSpPr>
          <p:sp>
            <p:nvSpPr>
              <p:cNvPr id="62" name="AutoShape 82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utoShape 83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" name="Group 84"/>
            <p:cNvGrpSpPr>
              <a:grpSpLocks/>
            </p:cNvGrpSpPr>
            <p:nvPr userDrawn="1"/>
          </p:nvGrpSpPr>
          <p:grpSpPr bwMode="auto">
            <a:xfrm>
              <a:off x="1765" y="3657"/>
              <a:ext cx="107" cy="272"/>
              <a:chOff x="1156" y="436"/>
              <a:chExt cx="545" cy="409"/>
            </a:xfrm>
          </p:grpSpPr>
          <p:sp>
            <p:nvSpPr>
              <p:cNvPr id="60" name="AutoShape 85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utoShape 86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AutoShape 87"/>
            <p:cNvSpPr>
              <a:spLocks noChangeArrowheads="1"/>
            </p:cNvSpPr>
            <p:nvPr userDrawn="1"/>
          </p:nvSpPr>
          <p:spPr bwMode="auto">
            <a:xfrm rot="5400000">
              <a:off x="1788" y="3936"/>
              <a:ext cx="61" cy="107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98"/>
          <p:cNvGrpSpPr>
            <a:grpSpLocks/>
          </p:cNvGrpSpPr>
          <p:nvPr/>
        </p:nvGrpSpPr>
        <p:grpSpPr bwMode="auto">
          <a:xfrm rot="-1365059">
            <a:off x="395288" y="1196975"/>
            <a:ext cx="584200" cy="638175"/>
            <a:chOff x="2438" y="710"/>
            <a:chExt cx="368" cy="402"/>
          </a:xfrm>
        </p:grpSpPr>
        <p:sp>
          <p:nvSpPr>
            <p:cNvPr id="65" name="AutoShape 89"/>
            <p:cNvSpPr>
              <a:spLocks noChangeArrowheads="1"/>
            </p:cNvSpPr>
            <p:nvPr userDrawn="1"/>
          </p:nvSpPr>
          <p:spPr bwMode="auto">
            <a:xfrm rot="846238">
              <a:off x="2489" y="977"/>
              <a:ext cx="184" cy="10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04 h 21600"/>
                <a:gd name="T14" fmla="*/ 17139 w 21600"/>
                <a:gd name="T15" fmla="*/ 171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66" name="Oval 90"/>
            <p:cNvSpPr>
              <a:spLocks noChangeArrowheads="1"/>
            </p:cNvSpPr>
            <p:nvPr userDrawn="1"/>
          </p:nvSpPr>
          <p:spPr bwMode="auto">
            <a:xfrm rot="846238">
              <a:off x="2499" y="710"/>
              <a:ext cx="246" cy="30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67" name="Group 91"/>
            <p:cNvGrpSpPr>
              <a:grpSpLocks/>
            </p:cNvGrpSpPr>
            <p:nvPr userDrawn="1"/>
          </p:nvGrpSpPr>
          <p:grpSpPr bwMode="auto">
            <a:xfrm rot="846238">
              <a:off x="2438" y="710"/>
              <a:ext cx="368" cy="307"/>
              <a:chOff x="1156" y="436"/>
              <a:chExt cx="545" cy="409"/>
            </a:xfrm>
          </p:grpSpPr>
          <p:sp>
            <p:nvSpPr>
              <p:cNvPr id="72" name="AutoShape 92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utoShape 93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8" name="Group 94"/>
            <p:cNvGrpSpPr>
              <a:grpSpLocks/>
            </p:cNvGrpSpPr>
            <p:nvPr userDrawn="1"/>
          </p:nvGrpSpPr>
          <p:grpSpPr bwMode="auto">
            <a:xfrm rot="846238">
              <a:off x="2561" y="710"/>
              <a:ext cx="122" cy="306"/>
              <a:chOff x="1156" y="436"/>
              <a:chExt cx="545" cy="409"/>
            </a:xfrm>
          </p:grpSpPr>
          <p:sp>
            <p:nvSpPr>
              <p:cNvPr id="70" name="AutoShape 95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utoShape 96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AutoShape 97"/>
            <p:cNvSpPr>
              <a:spLocks noChangeArrowheads="1"/>
            </p:cNvSpPr>
            <p:nvPr userDrawn="1"/>
          </p:nvSpPr>
          <p:spPr bwMode="auto">
            <a:xfrm rot="6246238">
              <a:off x="2534" y="1017"/>
              <a:ext cx="68" cy="122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 99"/>
          <p:cNvGrpSpPr>
            <a:grpSpLocks/>
          </p:cNvGrpSpPr>
          <p:nvPr/>
        </p:nvGrpSpPr>
        <p:grpSpPr bwMode="auto">
          <a:xfrm rot="-617477">
            <a:off x="6011863" y="5734050"/>
            <a:ext cx="395287" cy="431800"/>
            <a:chOff x="2438" y="710"/>
            <a:chExt cx="368" cy="402"/>
          </a:xfrm>
        </p:grpSpPr>
        <p:sp>
          <p:nvSpPr>
            <p:cNvPr id="75" name="AutoShape 100"/>
            <p:cNvSpPr>
              <a:spLocks noChangeArrowheads="1"/>
            </p:cNvSpPr>
            <p:nvPr userDrawn="1"/>
          </p:nvSpPr>
          <p:spPr bwMode="auto">
            <a:xfrm rot="846238">
              <a:off x="2489" y="977"/>
              <a:ext cx="184" cy="10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04 h 21600"/>
                <a:gd name="T14" fmla="*/ 17139 w 21600"/>
                <a:gd name="T15" fmla="*/ 171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76" name="Oval 101"/>
            <p:cNvSpPr>
              <a:spLocks noChangeArrowheads="1"/>
            </p:cNvSpPr>
            <p:nvPr userDrawn="1"/>
          </p:nvSpPr>
          <p:spPr bwMode="auto">
            <a:xfrm rot="846238">
              <a:off x="2499" y="710"/>
              <a:ext cx="246" cy="30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77" name="Group 102"/>
            <p:cNvGrpSpPr>
              <a:grpSpLocks/>
            </p:cNvGrpSpPr>
            <p:nvPr userDrawn="1"/>
          </p:nvGrpSpPr>
          <p:grpSpPr bwMode="auto">
            <a:xfrm rot="846238">
              <a:off x="2438" y="710"/>
              <a:ext cx="368" cy="307"/>
              <a:chOff x="1156" y="436"/>
              <a:chExt cx="545" cy="409"/>
            </a:xfrm>
          </p:grpSpPr>
          <p:sp>
            <p:nvSpPr>
              <p:cNvPr id="82" name="AutoShape 103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AutoShape 104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8" name="Group 105"/>
            <p:cNvGrpSpPr>
              <a:grpSpLocks/>
            </p:cNvGrpSpPr>
            <p:nvPr userDrawn="1"/>
          </p:nvGrpSpPr>
          <p:grpSpPr bwMode="auto">
            <a:xfrm rot="846238">
              <a:off x="2561" y="710"/>
              <a:ext cx="122" cy="306"/>
              <a:chOff x="1156" y="436"/>
              <a:chExt cx="545" cy="409"/>
            </a:xfrm>
          </p:grpSpPr>
          <p:sp>
            <p:nvSpPr>
              <p:cNvPr id="80" name="AutoShape 106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AutoShape 107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" name="AutoShape 108"/>
            <p:cNvSpPr>
              <a:spLocks noChangeArrowheads="1"/>
            </p:cNvSpPr>
            <p:nvPr userDrawn="1"/>
          </p:nvSpPr>
          <p:spPr bwMode="auto">
            <a:xfrm rot="6246238">
              <a:off x="2534" y="1017"/>
              <a:ext cx="68" cy="122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4" name="Cloud"/>
          <p:cNvSpPr>
            <a:spLocks noChangeAspect="1" noEditPoints="1" noChangeArrowheads="1"/>
          </p:cNvSpPr>
          <p:nvPr/>
        </p:nvSpPr>
        <p:spPr bwMode="auto">
          <a:xfrm>
            <a:off x="250825" y="5589588"/>
            <a:ext cx="1800225" cy="476250"/>
          </a:xfrm>
          <a:custGeom>
            <a:avLst/>
            <a:gdLst>
              <a:gd name="T0" fmla="*/ 38787515 w 21600"/>
              <a:gd name="T1" fmla="*/ 115762396 h 21600"/>
              <a:gd name="T2" fmla="*/ 2147483647 w 21600"/>
              <a:gd name="T3" fmla="*/ 231278289 h 21600"/>
              <a:gd name="T4" fmla="*/ 2147483647 w 21600"/>
              <a:gd name="T5" fmla="*/ 115762396 h 21600"/>
              <a:gd name="T6" fmla="*/ 2147483647 w 21600"/>
              <a:gd name="T7" fmla="*/ 1323763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zh-TW" altLang="en-US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85" name="Cloud"/>
          <p:cNvSpPr>
            <a:spLocks noChangeAspect="1" noEditPoints="1" noChangeArrowheads="1"/>
          </p:cNvSpPr>
          <p:nvPr/>
        </p:nvSpPr>
        <p:spPr bwMode="auto">
          <a:xfrm>
            <a:off x="8316913" y="3716338"/>
            <a:ext cx="649287" cy="220662"/>
          </a:xfrm>
          <a:custGeom>
            <a:avLst/>
            <a:gdLst>
              <a:gd name="T0" fmla="*/ 1819807 w 21600"/>
              <a:gd name="T1" fmla="*/ 11514501 h 21600"/>
              <a:gd name="T2" fmla="*/ 293341344 w 21600"/>
              <a:gd name="T3" fmla="*/ 23004473 h 21600"/>
              <a:gd name="T4" fmla="*/ 586192957 w 21600"/>
              <a:gd name="T5" fmla="*/ 11514501 h 21600"/>
              <a:gd name="T6" fmla="*/ 293341344 w 21600"/>
              <a:gd name="T7" fmla="*/ 13167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zh-TW" altLang="en-US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86" name="Cloud"/>
          <p:cNvSpPr>
            <a:spLocks noChangeAspect="1" noEditPoints="1" noChangeArrowheads="1"/>
          </p:cNvSpPr>
          <p:nvPr/>
        </p:nvSpPr>
        <p:spPr bwMode="auto">
          <a:xfrm>
            <a:off x="539750" y="1484313"/>
            <a:ext cx="2665413" cy="560387"/>
          </a:xfrm>
          <a:custGeom>
            <a:avLst/>
            <a:gdLst>
              <a:gd name="T0" fmla="*/ 125898932 w 21600"/>
              <a:gd name="T1" fmla="*/ 188593808 h 21600"/>
              <a:gd name="T2" fmla="*/ 2147483647 w 21600"/>
              <a:gd name="T3" fmla="*/ 376785124 h 21600"/>
              <a:gd name="T4" fmla="*/ 2147483647 w 21600"/>
              <a:gd name="T5" fmla="*/ 188593808 h 21600"/>
              <a:gd name="T6" fmla="*/ 2147483647 w 21600"/>
              <a:gd name="T7" fmla="*/ 2156626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zh-TW" altLang="en-US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87" name="Cloud"/>
          <p:cNvSpPr>
            <a:spLocks noChangeAspect="1" noEditPoints="1" noChangeArrowheads="1"/>
          </p:cNvSpPr>
          <p:nvPr/>
        </p:nvSpPr>
        <p:spPr bwMode="auto">
          <a:xfrm>
            <a:off x="3348038" y="1557338"/>
            <a:ext cx="647700" cy="171450"/>
          </a:xfrm>
          <a:custGeom>
            <a:avLst/>
            <a:gdLst>
              <a:gd name="T0" fmla="*/ 1806423 w 21600"/>
              <a:gd name="T1" fmla="*/ 5401008 h 21600"/>
              <a:gd name="T2" fmla="*/ 291195185 w 21600"/>
              <a:gd name="T3" fmla="*/ 10790492 h 21600"/>
              <a:gd name="T4" fmla="*/ 581904835 w 21600"/>
              <a:gd name="T5" fmla="*/ 5401008 h 21600"/>
              <a:gd name="T6" fmla="*/ 291195185 w 21600"/>
              <a:gd name="T7" fmla="*/ 6176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zh-TW" altLang="en-US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88" name="Cloud"/>
          <p:cNvSpPr>
            <a:spLocks noChangeAspect="1" noEditPoints="1" noChangeArrowheads="1"/>
          </p:cNvSpPr>
          <p:nvPr/>
        </p:nvSpPr>
        <p:spPr bwMode="auto">
          <a:xfrm>
            <a:off x="7596188" y="3860800"/>
            <a:ext cx="1079500" cy="285750"/>
          </a:xfrm>
          <a:custGeom>
            <a:avLst/>
            <a:gdLst>
              <a:gd name="T0" fmla="*/ 8362277 w 21600"/>
              <a:gd name="T1" fmla="*/ 25004673 h 21600"/>
              <a:gd name="T2" fmla="*/ 1348125879 w 21600"/>
              <a:gd name="T3" fmla="*/ 49956151 h 21600"/>
              <a:gd name="T4" fmla="*/ 2147483647 w 21600"/>
              <a:gd name="T5" fmla="*/ 25004673 h 21600"/>
              <a:gd name="T6" fmla="*/ 1348125879 w 21600"/>
              <a:gd name="T7" fmla="*/ 28593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zh-TW" altLang="en-US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grpSp>
        <p:nvGrpSpPr>
          <p:cNvPr id="89" name="Group 114"/>
          <p:cNvGrpSpPr>
            <a:grpSpLocks/>
          </p:cNvGrpSpPr>
          <p:nvPr/>
        </p:nvGrpSpPr>
        <p:grpSpPr bwMode="auto">
          <a:xfrm>
            <a:off x="9144000" y="0"/>
            <a:ext cx="863600" cy="863600"/>
            <a:chOff x="1655" y="3657"/>
            <a:chExt cx="327" cy="363"/>
          </a:xfrm>
        </p:grpSpPr>
        <p:sp>
          <p:nvSpPr>
            <p:cNvPr id="90" name="AutoShape 115"/>
            <p:cNvSpPr>
              <a:spLocks noChangeArrowheads="1"/>
            </p:cNvSpPr>
            <p:nvPr userDrawn="1"/>
          </p:nvSpPr>
          <p:spPr bwMode="auto">
            <a:xfrm>
              <a:off x="1737" y="3898"/>
              <a:ext cx="16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6 w 21600"/>
                <a:gd name="T13" fmla="*/ 4461 h 21600"/>
                <a:gd name="T14" fmla="*/ 17094 w 21600"/>
                <a:gd name="T15" fmla="*/ 171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91" name="Oval 116"/>
            <p:cNvSpPr>
              <a:spLocks noChangeArrowheads="1"/>
            </p:cNvSpPr>
            <p:nvPr userDrawn="1"/>
          </p:nvSpPr>
          <p:spPr bwMode="auto">
            <a:xfrm>
              <a:off x="1709" y="3657"/>
              <a:ext cx="219" cy="273"/>
            </a:xfrm>
            <a:prstGeom prst="ellipse">
              <a:avLst/>
            </a:prstGeom>
            <a:solidFill>
              <a:srgbClr val="0000FF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92" name="Group 117"/>
            <p:cNvGrpSpPr>
              <a:grpSpLocks/>
            </p:cNvGrpSpPr>
            <p:nvPr userDrawn="1"/>
          </p:nvGrpSpPr>
          <p:grpSpPr bwMode="auto">
            <a:xfrm>
              <a:off x="1655" y="3657"/>
              <a:ext cx="327" cy="273"/>
              <a:chOff x="1156" y="436"/>
              <a:chExt cx="545" cy="409"/>
            </a:xfrm>
          </p:grpSpPr>
          <p:sp>
            <p:nvSpPr>
              <p:cNvPr id="97" name="AutoShape 118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AutoShape 119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3" name="Group 120"/>
            <p:cNvGrpSpPr>
              <a:grpSpLocks/>
            </p:cNvGrpSpPr>
            <p:nvPr userDrawn="1"/>
          </p:nvGrpSpPr>
          <p:grpSpPr bwMode="auto">
            <a:xfrm>
              <a:off x="1765" y="3657"/>
              <a:ext cx="107" cy="272"/>
              <a:chOff x="1156" y="436"/>
              <a:chExt cx="545" cy="409"/>
            </a:xfrm>
          </p:grpSpPr>
          <p:sp>
            <p:nvSpPr>
              <p:cNvPr id="95" name="AutoShape 12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AutoShape 12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4" name="AutoShape 123"/>
            <p:cNvSpPr>
              <a:spLocks noChangeArrowheads="1"/>
            </p:cNvSpPr>
            <p:nvPr userDrawn="1"/>
          </p:nvSpPr>
          <p:spPr bwMode="auto">
            <a:xfrm rot="5400000">
              <a:off x="1788" y="3936"/>
              <a:ext cx="61" cy="107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9" name="Group 124"/>
          <p:cNvGrpSpPr>
            <a:grpSpLocks/>
          </p:cNvGrpSpPr>
          <p:nvPr/>
        </p:nvGrpSpPr>
        <p:grpSpPr bwMode="auto">
          <a:xfrm rot="226018">
            <a:off x="7740650" y="1628775"/>
            <a:ext cx="288925" cy="352425"/>
            <a:chOff x="158" y="3158"/>
            <a:chExt cx="409" cy="454"/>
          </a:xfrm>
        </p:grpSpPr>
        <p:sp>
          <p:nvSpPr>
            <p:cNvPr id="100" name="AutoShape 125"/>
            <p:cNvSpPr>
              <a:spLocks noChangeArrowheads="1"/>
            </p:cNvSpPr>
            <p:nvPr userDrawn="1"/>
          </p:nvSpPr>
          <p:spPr bwMode="auto">
            <a:xfrm>
              <a:off x="260" y="3460"/>
              <a:ext cx="205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1 w 21600"/>
                <a:gd name="T13" fmla="*/ 4547 h 21600"/>
                <a:gd name="T14" fmla="*/ 17069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1" name="Oval 126"/>
            <p:cNvSpPr>
              <a:spLocks noChangeArrowheads="1"/>
            </p:cNvSpPr>
            <p:nvPr userDrawn="1"/>
          </p:nvSpPr>
          <p:spPr bwMode="auto">
            <a:xfrm>
              <a:off x="226" y="3158"/>
              <a:ext cx="273" cy="34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2" name="Group 127"/>
            <p:cNvGrpSpPr>
              <a:grpSpLocks/>
            </p:cNvGrpSpPr>
            <p:nvPr userDrawn="1"/>
          </p:nvGrpSpPr>
          <p:grpSpPr bwMode="auto">
            <a:xfrm>
              <a:off x="158" y="3158"/>
              <a:ext cx="409" cy="341"/>
              <a:chOff x="1156" y="436"/>
              <a:chExt cx="545" cy="409"/>
            </a:xfrm>
          </p:grpSpPr>
          <p:sp>
            <p:nvSpPr>
              <p:cNvPr id="107" name="AutoShape 128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AutoShape 129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" name="Group 130"/>
            <p:cNvGrpSpPr>
              <a:grpSpLocks/>
            </p:cNvGrpSpPr>
            <p:nvPr userDrawn="1"/>
          </p:nvGrpSpPr>
          <p:grpSpPr bwMode="auto">
            <a:xfrm>
              <a:off x="295" y="3158"/>
              <a:ext cx="135" cy="340"/>
              <a:chOff x="1156" y="436"/>
              <a:chExt cx="545" cy="409"/>
            </a:xfrm>
          </p:grpSpPr>
          <p:sp>
            <p:nvSpPr>
              <p:cNvPr id="105" name="AutoShape 13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AutoShape 13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" name="AutoShape 133"/>
            <p:cNvSpPr>
              <a:spLocks noChangeArrowheads="1"/>
            </p:cNvSpPr>
            <p:nvPr userDrawn="1"/>
          </p:nvSpPr>
          <p:spPr bwMode="auto">
            <a:xfrm rot="5400000">
              <a:off x="325" y="3506"/>
              <a:ext cx="76" cy="135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0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D335-F513-4276-975A-A0B155CA81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948E-6 C -0.00538 -0.00485 -0.01128 -0.01202 -0.01736 -0.01479 C -0.0191 -0.02219 -0.02257 -0.02867 -0.01892 -0.03606 C -0.01684 -0.04046 -0.00642 -0.0437 -0.00469 -0.04439 C 0.00174 -0.04716 0.00799 -0.05017 0.01441 -0.05294 C 0.01997 -0.06404 0.02257 -0.08185 0.01111 -0.0867 C 0.00365 -0.09341 0.00816 -0.09017 -0.00312 -0.09526 C -0.00746 -0.09734 -0.01198 -0.10427 -0.0158 -0.10774 C -0.01632 -0.10982 -0.01805 -0.11213 -0.01736 -0.11422 C -0.01614 -0.11815 -0.00312 -0.12254 -0.00312 -0.12254 C 0.0059 -0.12647 0.01493 -0.12924 0.02396 -0.13317 C 0.02708 -0.13456 0.03021 -0.13595 0.03333 -0.13734 C 0.0349 -0.13803 0.0382 -0.13965 0.0382 -0.13965 C 0.04063 -0.14959 0.04149 -0.15306 0.03333 -0.15653 C 0.02326 -0.16554 0.01528 -0.16531 0.0033 -0.16693 C -0.00382 -0.16948 -0.00694 -0.17017 -0.00937 -0.17965 C -0.00903 -0.18659 -0.00903 -0.20901 -0.00469 -0.2178 C -0.00156 -0.22404 0.00799 -0.2326 0.00799 -0.2326 C 0.01615 -0.24878 0.00556 -0.23075 0.01597 -0.24092 C 0.02031 -0.24508 0.0342 -0.26196 0.03663 -0.26843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19653E-6 C -0.04219 0.00162 -0.04635 -0.00879 -0.07153 0.0148 C -0.07726 0.02011 -0.08715 0.02104 -0.09375 0.02335 C -0.09479 0.02381 -0.10504 0.02821 -0.10799 0.02959 C -0.10955 0.03029 -0.11267 0.03167 -0.11267 0.03167 C -0.16806 0.03006 -0.20677 0.02797 -0.26198 0.02959 C -0.27083 0.03792 -0.27813 0.04925 -0.28576 0.05919 C -0.2934 0.06913 -0.28385 0.06358 -0.29375 0.06774 C -0.29844 0.07722 -0.30295 0.083 -0.31111 0.0867 C -0.32795 0.08532 -0.33767 0.08485 -0.35243 0.07838 C -0.36024 0.06728 -0.36719 0.06451 -0.37778 0.06127 C -0.38629 0.06196 -0.39479 0.06243 -0.4033 0.06358 C -0.41024 0.06451 -0.41198 0.0726 -0.41597 0.07838 C -0.42344 0.08948 -0.42326 0.08878 -0.43021 0.09526 C -0.43611 0.09456 -0.44201 0.09433 -0.44774 0.09318 C -0.4559 0.09156 -0.45208 0.0911 -0.45885 0.0867 C -0.46563 0.08231 -0.48108 0.07884 -0.48108 0.06566 " pathEditMode="relative" ptsTypes="ffffffffffffffffA">
                                      <p:cBhvr>
                                        <p:cTn id="8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14104 C -0.03733 0.13295 -0.0257 0.1348 -0.01511 0.13041 C -0.01198 0.12902 -0.00868 0.12763 -0.00556 0.12624 C -0.004 0.12555 -0.00087 0.12416 -0.00087 0.12416 C 0.00642 0.11491 0.00937 0.10752 0.0118 0.09457 C 0.01128 0.08763 0.01111 0.08046 0.01024 0.07353 C 0.00885 0.06197 0.00052 0.05503 -0.004 0.04601 C -0.00747 0.03145 -0.00955 0.03121 0.00069 0.02058 C 0.00364 0.01734 0.01024 0.01202 0.01024 0.01202 C 0.01753 -0.00208 0.01406 0.00324 0.01979 -0.00485 C 0.02326 -0.01919 0.02586 -0.03445 0.01979 -0.04925 C 0.01649 -0.05734 0.0118 -0.06405 0.00868 -0.07237 " pathEditMode="relative" ptsTypes="fffffffffffA">
                                      <p:cBhvr>
                                        <p:cTn id="1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42197E-6 C 0.00052 -0.00208 0.00052 -0.00462 0.00157 -0.00624 C 0.00278 -0.00832 0.00504 -0.00878 0.00643 -0.01063 C 0.01563 -0.02288 0.00261 -0.01109 0.01424 -0.02312 C 0.01719 -0.02635 0.02379 -0.03167 0.02379 -0.03167 C 0.02796 -0.04809 0.02622 -0.06612 0.0191 -0.08023 C 0.01459 -0.09895 0.01893 -0.11236 0.02865 -0.12462 C 0.03299 -0.14196 0.03177 -0.13294 0.03177 -0.15213 " pathEditMode="relative" ptsTypes="fffffff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EAE7-065F-4370-926F-42BC39D9A2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9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99F9-6068-48FA-9E12-40DB97B3C7C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99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9219-1579-479B-BCCA-B5AA5EB1E19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3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41B3-FCD2-4897-9502-8CD6C8067A0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3629614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BE77-8CC9-4BAB-82DE-95CF4C5BB9E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52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8697-BBE9-40F7-BC28-E63D6C2CA2D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1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591E-6E3E-4161-9910-2AB6253967F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80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7430-9BA7-4AAA-98FD-3DC2F2D9055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16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C36E2-DDDB-4AF9-8BBB-68750D4E94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65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CBF0-A0F1-4934-9DAD-9D5C4F637BA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70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352A-5303-4BCE-ADC3-7B5BF394007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6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BEC26-4FA4-4BF6-A6D7-0A58E5A4770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0753833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B3CFE-DF43-4ADE-BF61-01313BBBB79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5488275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5B507-EC42-4E1C-9E1C-F9F46A01581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2183059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40D6-B2F2-4FD6-AF46-4D14416ABF6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3250954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5B1CE-AE0B-4619-8B45-0EF959E7DB6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17381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5300663"/>
            <a:ext cx="10350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3"/>
          <p:cNvSpPr>
            <a:spLocks/>
          </p:cNvSpPr>
          <p:nvPr/>
        </p:nvSpPr>
        <p:spPr bwMode="gray">
          <a:xfrm>
            <a:off x="-11113" y="260350"/>
            <a:ext cx="9155113" cy="1620838"/>
          </a:xfrm>
          <a:custGeom>
            <a:avLst/>
            <a:gdLst>
              <a:gd name="T0" fmla="*/ 2147483647 w 5767"/>
              <a:gd name="T1" fmla="*/ 2147483647 h 1021"/>
              <a:gd name="T2" fmla="*/ 2147483647 w 5767"/>
              <a:gd name="T3" fmla="*/ 2147483647 h 1021"/>
              <a:gd name="T4" fmla="*/ 2147483647 w 5767"/>
              <a:gd name="T5" fmla="*/ 2147483647 h 1021"/>
              <a:gd name="T6" fmla="*/ 2147483647 w 5767"/>
              <a:gd name="T7" fmla="*/ 0 h 1021"/>
              <a:gd name="T8" fmla="*/ 2147483647 w 5767"/>
              <a:gd name="T9" fmla="*/ 2147483647 h 1021"/>
              <a:gd name="T10" fmla="*/ 2147483647 w 5767"/>
              <a:gd name="T11" fmla="*/ 2147483647 h 1021"/>
              <a:gd name="T12" fmla="*/ 2147483647 w 5767"/>
              <a:gd name="T13" fmla="*/ 2147483647 h 1021"/>
              <a:gd name="T14" fmla="*/ 2147483647 w 5767"/>
              <a:gd name="T15" fmla="*/ 2147483647 h 1021"/>
              <a:gd name="T16" fmla="*/ 2147483647 w 5767"/>
              <a:gd name="T17" fmla="*/ 214748364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rgbClr val="3366FF">
              <a:alpha val="4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147483647 w 5771"/>
              <a:gd name="T1" fmla="*/ 2147483647 h 634"/>
              <a:gd name="T2" fmla="*/ 2147483647 w 5771"/>
              <a:gd name="T3" fmla="*/ 2147483647 h 634"/>
              <a:gd name="T4" fmla="*/ 2147483647 w 5771"/>
              <a:gd name="T5" fmla="*/ 2147483647 h 634"/>
              <a:gd name="T6" fmla="*/ 2147483647 w 5771"/>
              <a:gd name="T7" fmla="*/ 2147483647 h 634"/>
              <a:gd name="T8" fmla="*/ 2147483647 w 5771"/>
              <a:gd name="T9" fmla="*/ 2147483647 h 634"/>
              <a:gd name="T10" fmla="*/ 2147483647 w 5771"/>
              <a:gd name="T11" fmla="*/ 2147483647 h 634"/>
              <a:gd name="T12" fmla="*/ 2147483647 w 5771"/>
              <a:gd name="T13" fmla="*/ 2147483647 h 634"/>
              <a:gd name="T14" fmla="*/ 2147483647 w 5771"/>
              <a:gd name="T15" fmla="*/ 2147483647 h 634"/>
              <a:gd name="T16" fmla="*/ 2147483647 w 5771"/>
              <a:gd name="T17" fmla="*/ 2147483647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6084888" y="115888"/>
            <a:ext cx="387350" cy="366712"/>
            <a:chOff x="4752" y="1200"/>
            <a:chExt cx="288" cy="288"/>
          </a:xfrm>
        </p:grpSpPr>
        <p:sp>
          <p:nvSpPr>
            <p:cNvPr id="131078" name="Oval 6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31079" name="Oval 7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087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108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108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23CE49-6EF7-445F-9293-AFB79475966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4" name="圖片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00050"/>
            <a:ext cx="96361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8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3"/>
          <p:cNvSpPr>
            <a:spLocks/>
          </p:cNvSpPr>
          <p:nvPr/>
        </p:nvSpPr>
        <p:spPr bwMode="gray">
          <a:xfrm>
            <a:off x="-11113" y="260350"/>
            <a:ext cx="9155113" cy="1620838"/>
          </a:xfrm>
          <a:custGeom>
            <a:avLst/>
            <a:gdLst>
              <a:gd name="T0" fmla="*/ 2147483647 w 5767"/>
              <a:gd name="T1" fmla="*/ 2147483647 h 1021"/>
              <a:gd name="T2" fmla="*/ 2147483647 w 5767"/>
              <a:gd name="T3" fmla="*/ 2147483647 h 1021"/>
              <a:gd name="T4" fmla="*/ 2147483647 w 5767"/>
              <a:gd name="T5" fmla="*/ 2147483647 h 1021"/>
              <a:gd name="T6" fmla="*/ 2147483647 w 5767"/>
              <a:gd name="T7" fmla="*/ 0 h 1021"/>
              <a:gd name="T8" fmla="*/ 2147483647 w 5767"/>
              <a:gd name="T9" fmla="*/ 2147483647 h 1021"/>
              <a:gd name="T10" fmla="*/ 2147483647 w 5767"/>
              <a:gd name="T11" fmla="*/ 2147483647 h 1021"/>
              <a:gd name="T12" fmla="*/ 2147483647 w 5767"/>
              <a:gd name="T13" fmla="*/ 2147483647 h 1021"/>
              <a:gd name="T14" fmla="*/ 2147483647 w 5767"/>
              <a:gd name="T15" fmla="*/ 2147483647 h 1021"/>
              <a:gd name="T16" fmla="*/ 2147483647 w 5767"/>
              <a:gd name="T17" fmla="*/ 214748364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rgbClr val="3366FF">
              <a:alpha val="4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1" name="Freeform 4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147483647 w 5771"/>
              <a:gd name="T1" fmla="*/ 2147483647 h 634"/>
              <a:gd name="T2" fmla="*/ 2147483647 w 5771"/>
              <a:gd name="T3" fmla="*/ 2147483647 h 634"/>
              <a:gd name="T4" fmla="*/ 2147483647 w 5771"/>
              <a:gd name="T5" fmla="*/ 2147483647 h 634"/>
              <a:gd name="T6" fmla="*/ 2147483647 w 5771"/>
              <a:gd name="T7" fmla="*/ 2147483647 h 634"/>
              <a:gd name="T8" fmla="*/ 2147483647 w 5771"/>
              <a:gd name="T9" fmla="*/ 2147483647 h 634"/>
              <a:gd name="T10" fmla="*/ 2147483647 w 5771"/>
              <a:gd name="T11" fmla="*/ 2147483647 h 634"/>
              <a:gd name="T12" fmla="*/ 2147483647 w 5771"/>
              <a:gd name="T13" fmla="*/ 2147483647 h 634"/>
              <a:gd name="T14" fmla="*/ 2147483647 w 5771"/>
              <a:gd name="T15" fmla="*/ 2147483647 h 634"/>
              <a:gd name="T16" fmla="*/ 2147483647 w 5771"/>
              <a:gd name="T17" fmla="*/ 2147483647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6084888" y="115888"/>
            <a:ext cx="387350" cy="366712"/>
            <a:chOff x="4752" y="1200"/>
            <a:chExt cx="288" cy="288"/>
          </a:xfrm>
        </p:grpSpPr>
        <p:sp>
          <p:nvSpPr>
            <p:cNvPr id="138246" name="Oval 6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38247" name="Oval 7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8255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825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8257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1CA3AE2-6F0D-46CD-96F0-E147A5A43F8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2057" name="Rectangle 18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3"/>
          <p:cNvSpPr>
            <a:spLocks/>
          </p:cNvSpPr>
          <p:nvPr/>
        </p:nvSpPr>
        <p:spPr bwMode="gray">
          <a:xfrm>
            <a:off x="-11113" y="260350"/>
            <a:ext cx="9155113" cy="1620838"/>
          </a:xfrm>
          <a:custGeom>
            <a:avLst/>
            <a:gdLst>
              <a:gd name="T0" fmla="*/ 2147483647 w 5767"/>
              <a:gd name="T1" fmla="*/ 2147483647 h 1021"/>
              <a:gd name="T2" fmla="*/ 2147483647 w 5767"/>
              <a:gd name="T3" fmla="*/ 2147483647 h 1021"/>
              <a:gd name="T4" fmla="*/ 2147483647 w 5767"/>
              <a:gd name="T5" fmla="*/ 2147483647 h 1021"/>
              <a:gd name="T6" fmla="*/ 2147483647 w 5767"/>
              <a:gd name="T7" fmla="*/ 0 h 1021"/>
              <a:gd name="T8" fmla="*/ 2147483647 w 5767"/>
              <a:gd name="T9" fmla="*/ 2147483647 h 1021"/>
              <a:gd name="T10" fmla="*/ 2147483647 w 5767"/>
              <a:gd name="T11" fmla="*/ 2147483647 h 1021"/>
              <a:gd name="T12" fmla="*/ 2147483647 w 5767"/>
              <a:gd name="T13" fmla="*/ 2147483647 h 1021"/>
              <a:gd name="T14" fmla="*/ 2147483647 w 5767"/>
              <a:gd name="T15" fmla="*/ 2147483647 h 1021"/>
              <a:gd name="T16" fmla="*/ 2147483647 w 5767"/>
              <a:gd name="T17" fmla="*/ 214748364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rgbClr val="3366FF">
              <a:alpha val="4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5" name="Freeform 4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147483647 w 5771"/>
              <a:gd name="T1" fmla="*/ 2147483647 h 634"/>
              <a:gd name="T2" fmla="*/ 2147483647 w 5771"/>
              <a:gd name="T3" fmla="*/ 2147483647 h 634"/>
              <a:gd name="T4" fmla="*/ 2147483647 w 5771"/>
              <a:gd name="T5" fmla="*/ 2147483647 h 634"/>
              <a:gd name="T6" fmla="*/ 2147483647 w 5771"/>
              <a:gd name="T7" fmla="*/ 2147483647 h 634"/>
              <a:gd name="T8" fmla="*/ 2147483647 w 5771"/>
              <a:gd name="T9" fmla="*/ 2147483647 h 634"/>
              <a:gd name="T10" fmla="*/ 2147483647 w 5771"/>
              <a:gd name="T11" fmla="*/ 2147483647 h 634"/>
              <a:gd name="T12" fmla="*/ 2147483647 w 5771"/>
              <a:gd name="T13" fmla="*/ 2147483647 h 634"/>
              <a:gd name="T14" fmla="*/ 2147483647 w 5771"/>
              <a:gd name="T15" fmla="*/ 2147483647 h 634"/>
              <a:gd name="T16" fmla="*/ 2147483647 w 5771"/>
              <a:gd name="T17" fmla="*/ 2147483647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6084888" y="115888"/>
            <a:ext cx="387350" cy="366712"/>
            <a:chOff x="4752" y="1200"/>
            <a:chExt cx="288" cy="288"/>
          </a:xfrm>
        </p:grpSpPr>
        <p:sp>
          <p:nvSpPr>
            <p:cNvPr id="139270" name="Oval 6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39271" name="Oval 7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171450" y="6029325"/>
            <a:ext cx="682625" cy="696913"/>
            <a:chOff x="4992" y="816"/>
            <a:chExt cx="576" cy="576"/>
          </a:xfrm>
        </p:grpSpPr>
        <p:sp>
          <p:nvSpPr>
            <p:cNvPr id="3083" name="Oval 9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rgbClr val="3366FF">
                <a:alpha val="5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4" name="Oval 10" descr="DTESGC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927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928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928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9658CFA-878C-452A-A005-E3BD06FD98C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3082" name="Rectangle 18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kumimoji="1" lang="en-US" altLang="zh-TW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1" lang="en-US" altLang="zh-TW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0D409F-FA9B-4289-B182-1DCF27B64D57}" type="slidenum">
              <a:rPr kumimoji="1" lang="en-US" altLang="zh-TW">
                <a:solidFill>
                  <a:srgbClr val="000000"/>
                </a:solidFill>
                <a:latin typeface="Arial" charset="0"/>
                <a:ea typeface="新細明體" charset="-120"/>
              </a:rPr>
              <a:pPr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 rot="-750104">
            <a:off x="8388350" y="1196975"/>
            <a:ext cx="325438" cy="361950"/>
            <a:chOff x="158" y="3158"/>
            <a:chExt cx="409" cy="454"/>
          </a:xfrm>
        </p:grpSpPr>
        <p:sp>
          <p:nvSpPr>
            <p:cNvPr id="1097" name="AutoShape 8"/>
            <p:cNvSpPr>
              <a:spLocks noChangeArrowheads="1"/>
            </p:cNvSpPr>
            <p:nvPr userDrawn="1"/>
          </p:nvSpPr>
          <p:spPr bwMode="auto">
            <a:xfrm>
              <a:off x="260" y="3460"/>
              <a:ext cx="205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1 w 21600"/>
                <a:gd name="T13" fmla="*/ 4547 h 21600"/>
                <a:gd name="T14" fmla="*/ 17069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98" name="Oval 9"/>
            <p:cNvSpPr>
              <a:spLocks noChangeArrowheads="1"/>
            </p:cNvSpPr>
            <p:nvPr userDrawn="1"/>
          </p:nvSpPr>
          <p:spPr bwMode="auto">
            <a:xfrm>
              <a:off x="226" y="3158"/>
              <a:ext cx="273" cy="34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99" name="Group 10"/>
            <p:cNvGrpSpPr>
              <a:grpSpLocks/>
            </p:cNvGrpSpPr>
            <p:nvPr userDrawn="1"/>
          </p:nvGrpSpPr>
          <p:grpSpPr bwMode="auto">
            <a:xfrm>
              <a:off x="158" y="3158"/>
              <a:ext cx="409" cy="341"/>
              <a:chOff x="1156" y="436"/>
              <a:chExt cx="545" cy="409"/>
            </a:xfrm>
          </p:grpSpPr>
          <p:sp>
            <p:nvSpPr>
              <p:cNvPr id="1104" name="AutoShape 1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AutoShape 1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00" name="Group 13"/>
            <p:cNvGrpSpPr>
              <a:grpSpLocks/>
            </p:cNvGrpSpPr>
            <p:nvPr userDrawn="1"/>
          </p:nvGrpSpPr>
          <p:grpSpPr bwMode="auto">
            <a:xfrm>
              <a:off x="295" y="3158"/>
              <a:ext cx="135" cy="340"/>
              <a:chOff x="1156" y="436"/>
              <a:chExt cx="545" cy="409"/>
            </a:xfrm>
          </p:grpSpPr>
          <p:sp>
            <p:nvSpPr>
              <p:cNvPr id="1102" name="AutoShape 1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3" name="AutoShape 1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01" name="AutoShape 16"/>
            <p:cNvSpPr>
              <a:spLocks noChangeArrowheads="1"/>
            </p:cNvSpPr>
            <p:nvPr userDrawn="1"/>
          </p:nvSpPr>
          <p:spPr bwMode="auto">
            <a:xfrm rot="5400000">
              <a:off x="325" y="3506"/>
              <a:ext cx="76" cy="135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2" name="Group 17"/>
          <p:cNvGrpSpPr>
            <a:grpSpLocks/>
          </p:cNvGrpSpPr>
          <p:nvPr/>
        </p:nvGrpSpPr>
        <p:grpSpPr bwMode="auto">
          <a:xfrm rot="-240497">
            <a:off x="5508625" y="6021388"/>
            <a:ext cx="454025" cy="503237"/>
            <a:chOff x="158" y="3158"/>
            <a:chExt cx="409" cy="454"/>
          </a:xfrm>
        </p:grpSpPr>
        <p:sp>
          <p:nvSpPr>
            <p:cNvPr id="1088" name="AutoShape 18"/>
            <p:cNvSpPr>
              <a:spLocks noChangeArrowheads="1"/>
            </p:cNvSpPr>
            <p:nvPr userDrawn="1"/>
          </p:nvSpPr>
          <p:spPr bwMode="auto">
            <a:xfrm>
              <a:off x="260" y="3460"/>
              <a:ext cx="205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1 w 21600"/>
                <a:gd name="T13" fmla="*/ 4547 h 21600"/>
                <a:gd name="T14" fmla="*/ 17069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89" name="Oval 19"/>
            <p:cNvSpPr>
              <a:spLocks noChangeArrowheads="1"/>
            </p:cNvSpPr>
            <p:nvPr userDrawn="1"/>
          </p:nvSpPr>
          <p:spPr bwMode="auto">
            <a:xfrm>
              <a:off x="226" y="3158"/>
              <a:ext cx="273" cy="34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90" name="Group 20"/>
            <p:cNvGrpSpPr>
              <a:grpSpLocks/>
            </p:cNvGrpSpPr>
            <p:nvPr userDrawn="1"/>
          </p:nvGrpSpPr>
          <p:grpSpPr bwMode="auto">
            <a:xfrm>
              <a:off x="158" y="3158"/>
              <a:ext cx="409" cy="341"/>
              <a:chOff x="1156" y="436"/>
              <a:chExt cx="545" cy="409"/>
            </a:xfrm>
          </p:grpSpPr>
          <p:sp>
            <p:nvSpPr>
              <p:cNvPr id="1095" name="AutoShape 2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6" name="AutoShape 2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91" name="Group 23"/>
            <p:cNvGrpSpPr>
              <a:grpSpLocks/>
            </p:cNvGrpSpPr>
            <p:nvPr userDrawn="1"/>
          </p:nvGrpSpPr>
          <p:grpSpPr bwMode="auto">
            <a:xfrm>
              <a:off x="295" y="3158"/>
              <a:ext cx="135" cy="340"/>
              <a:chOff x="1156" y="436"/>
              <a:chExt cx="545" cy="409"/>
            </a:xfrm>
          </p:grpSpPr>
          <p:sp>
            <p:nvSpPr>
              <p:cNvPr id="1093" name="AutoShape 2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4" name="AutoShape 2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92" name="AutoShape 26"/>
            <p:cNvSpPr>
              <a:spLocks noChangeArrowheads="1"/>
            </p:cNvSpPr>
            <p:nvPr userDrawn="1"/>
          </p:nvSpPr>
          <p:spPr bwMode="auto">
            <a:xfrm rot="5400000">
              <a:off x="325" y="3506"/>
              <a:ext cx="76" cy="135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3" name="Group 27"/>
          <p:cNvGrpSpPr>
            <a:grpSpLocks/>
          </p:cNvGrpSpPr>
          <p:nvPr/>
        </p:nvGrpSpPr>
        <p:grpSpPr bwMode="auto">
          <a:xfrm>
            <a:off x="539750" y="5949950"/>
            <a:ext cx="519113" cy="576263"/>
            <a:chOff x="1655" y="3657"/>
            <a:chExt cx="327" cy="363"/>
          </a:xfrm>
        </p:grpSpPr>
        <p:sp>
          <p:nvSpPr>
            <p:cNvPr id="1079" name="AutoShape 28"/>
            <p:cNvSpPr>
              <a:spLocks noChangeArrowheads="1"/>
            </p:cNvSpPr>
            <p:nvPr userDrawn="1"/>
          </p:nvSpPr>
          <p:spPr bwMode="auto">
            <a:xfrm>
              <a:off x="1737" y="3898"/>
              <a:ext cx="16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6 w 21600"/>
                <a:gd name="T13" fmla="*/ 4461 h 21600"/>
                <a:gd name="T14" fmla="*/ 17094 w 21600"/>
                <a:gd name="T15" fmla="*/ 171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80" name="Oval 29"/>
            <p:cNvSpPr>
              <a:spLocks noChangeArrowheads="1"/>
            </p:cNvSpPr>
            <p:nvPr userDrawn="1"/>
          </p:nvSpPr>
          <p:spPr bwMode="auto">
            <a:xfrm>
              <a:off x="1709" y="3657"/>
              <a:ext cx="219" cy="273"/>
            </a:xfrm>
            <a:prstGeom prst="ellipse">
              <a:avLst/>
            </a:prstGeom>
            <a:solidFill>
              <a:srgbClr val="0000FF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81" name="Group 30"/>
            <p:cNvGrpSpPr>
              <a:grpSpLocks/>
            </p:cNvGrpSpPr>
            <p:nvPr userDrawn="1"/>
          </p:nvGrpSpPr>
          <p:grpSpPr bwMode="auto">
            <a:xfrm>
              <a:off x="1655" y="3657"/>
              <a:ext cx="327" cy="273"/>
              <a:chOff x="1156" y="436"/>
              <a:chExt cx="545" cy="409"/>
            </a:xfrm>
          </p:grpSpPr>
          <p:sp>
            <p:nvSpPr>
              <p:cNvPr id="1086" name="AutoShape 3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AutoShape 3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2" name="Group 33"/>
            <p:cNvGrpSpPr>
              <a:grpSpLocks/>
            </p:cNvGrpSpPr>
            <p:nvPr userDrawn="1"/>
          </p:nvGrpSpPr>
          <p:grpSpPr bwMode="auto">
            <a:xfrm>
              <a:off x="1765" y="3657"/>
              <a:ext cx="107" cy="272"/>
              <a:chOff x="1156" y="436"/>
              <a:chExt cx="545" cy="409"/>
            </a:xfrm>
          </p:grpSpPr>
          <p:sp>
            <p:nvSpPr>
              <p:cNvPr id="1084" name="AutoShape 3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" name="AutoShape 3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83" name="AutoShape 36"/>
            <p:cNvSpPr>
              <a:spLocks noChangeArrowheads="1"/>
            </p:cNvSpPr>
            <p:nvPr userDrawn="1"/>
          </p:nvSpPr>
          <p:spPr bwMode="auto">
            <a:xfrm rot="5400000">
              <a:off x="1788" y="3936"/>
              <a:ext cx="61" cy="107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4" name="Group 37"/>
          <p:cNvGrpSpPr>
            <a:grpSpLocks/>
          </p:cNvGrpSpPr>
          <p:nvPr/>
        </p:nvGrpSpPr>
        <p:grpSpPr bwMode="auto">
          <a:xfrm rot="725685">
            <a:off x="179388" y="5876925"/>
            <a:ext cx="323850" cy="360363"/>
            <a:chOff x="1655" y="3657"/>
            <a:chExt cx="327" cy="363"/>
          </a:xfrm>
        </p:grpSpPr>
        <p:sp>
          <p:nvSpPr>
            <p:cNvPr id="1070" name="AutoShape 38"/>
            <p:cNvSpPr>
              <a:spLocks noChangeArrowheads="1"/>
            </p:cNvSpPr>
            <p:nvPr userDrawn="1"/>
          </p:nvSpPr>
          <p:spPr bwMode="auto">
            <a:xfrm>
              <a:off x="1737" y="3898"/>
              <a:ext cx="163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6 w 21600"/>
                <a:gd name="T13" fmla="*/ 4461 h 21600"/>
                <a:gd name="T14" fmla="*/ 17094 w 21600"/>
                <a:gd name="T15" fmla="*/ 171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71" name="Oval 39"/>
            <p:cNvSpPr>
              <a:spLocks noChangeArrowheads="1"/>
            </p:cNvSpPr>
            <p:nvPr userDrawn="1"/>
          </p:nvSpPr>
          <p:spPr bwMode="auto">
            <a:xfrm>
              <a:off x="1709" y="3657"/>
              <a:ext cx="219" cy="273"/>
            </a:xfrm>
            <a:prstGeom prst="ellipse">
              <a:avLst/>
            </a:prstGeom>
            <a:solidFill>
              <a:srgbClr val="0000FF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72" name="Group 40"/>
            <p:cNvGrpSpPr>
              <a:grpSpLocks/>
            </p:cNvGrpSpPr>
            <p:nvPr userDrawn="1"/>
          </p:nvGrpSpPr>
          <p:grpSpPr bwMode="auto">
            <a:xfrm>
              <a:off x="1655" y="3657"/>
              <a:ext cx="327" cy="273"/>
              <a:chOff x="1156" y="436"/>
              <a:chExt cx="545" cy="409"/>
            </a:xfrm>
          </p:grpSpPr>
          <p:sp>
            <p:nvSpPr>
              <p:cNvPr id="1077" name="AutoShape 4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8" name="AutoShape 4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3" name="Group 43"/>
            <p:cNvGrpSpPr>
              <a:grpSpLocks/>
            </p:cNvGrpSpPr>
            <p:nvPr userDrawn="1"/>
          </p:nvGrpSpPr>
          <p:grpSpPr bwMode="auto">
            <a:xfrm>
              <a:off x="1765" y="3657"/>
              <a:ext cx="107" cy="272"/>
              <a:chOff x="1156" y="436"/>
              <a:chExt cx="545" cy="409"/>
            </a:xfrm>
          </p:grpSpPr>
          <p:sp>
            <p:nvSpPr>
              <p:cNvPr id="1075" name="AutoShape 4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6" name="AutoShape 4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74" name="AutoShape 46"/>
            <p:cNvSpPr>
              <a:spLocks noChangeArrowheads="1"/>
            </p:cNvSpPr>
            <p:nvPr userDrawn="1"/>
          </p:nvSpPr>
          <p:spPr bwMode="auto">
            <a:xfrm rot="5400000">
              <a:off x="1788" y="3936"/>
              <a:ext cx="61" cy="107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5" name="Group 47"/>
          <p:cNvGrpSpPr>
            <a:grpSpLocks/>
          </p:cNvGrpSpPr>
          <p:nvPr/>
        </p:nvGrpSpPr>
        <p:grpSpPr bwMode="auto">
          <a:xfrm rot="-1365059">
            <a:off x="395288" y="1196975"/>
            <a:ext cx="584200" cy="638175"/>
            <a:chOff x="2438" y="710"/>
            <a:chExt cx="368" cy="402"/>
          </a:xfrm>
        </p:grpSpPr>
        <p:sp>
          <p:nvSpPr>
            <p:cNvPr id="1061" name="AutoShape 48"/>
            <p:cNvSpPr>
              <a:spLocks noChangeArrowheads="1"/>
            </p:cNvSpPr>
            <p:nvPr userDrawn="1"/>
          </p:nvSpPr>
          <p:spPr bwMode="auto">
            <a:xfrm rot="846238">
              <a:off x="2489" y="977"/>
              <a:ext cx="184" cy="10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04 h 21600"/>
                <a:gd name="T14" fmla="*/ 17139 w 21600"/>
                <a:gd name="T15" fmla="*/ 171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62" name="Oval 49"/>
            <p:cNvSpPr>
              <a:spLocks noChangeArrowheads="1"/>
            </p:cNvSpPr>
            <p:nvPr userDrawn="1"/>
          </p:nvSpPr>
          <p:spPr bwMode="auto">
            <a:xfrm rot="846238">
              <a:off x="2499" y="710"/>
              <a:ext cx="246" cy="30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63" name="Group 50"/>
            <p:cNvGrpSpPr>
              <a:grpSpLocks/>
            </p:cNvGrpSpPr>
            <p:nvPr userDrawn="1"/>
          </p:nvGrpSpPr>
          <p:grpSpPr bwMode="auto">
            <a:xfrm rot="846238">
              <a:off x="2438" y="710"/>
              <a:ext cx="368" cy="307"/>
              <a:chOff x="1156" y="436"/>
              <a:chExt cx="545" cy="409"/>
            </a:xfrm>
          </p:grpSpPr>
          <p:sp>
            <p:nvSpPr>
              <p:cNvPr id="1068" name="AutoShape 5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9" name="AutoShape 5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64" name="Group 53"/>
            <p:cNvGrpSpPr>
              <a:grpSpLocks/>
            </p:cNvGrpSpPr>
            <p:nvPr userDrawn="1"/>
          </p:nvGrpSpPr>
          <p:grpSpPr bwMode="auto">
            <a:xfrm rot="846238">
              <a:off x="2561" y="710"/>
              <a:ext cx="122" cy="306"/>
              <a:chOff x="1156" y="436"/>
              <a:chExt cx="545" cy="409"/>
            </a:xfrm>
          </p:grpSpPr>
          <p:sp>
            <p:nvSpPr>
              <p:cNvPr id="1066" name="AutoShape 5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AutoShape 5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65" name="AutoShape 56"/>
            <p:cNvSpPr>
              <a:spLocks noChangeArrowheads="1"/>
            </p:cNvSpPr>
            <p:nvPr userDrawn="1"/>
          </p:nvSpPr>
          <p:spPr bwMode="auto">
            <a:xfrm rot="6246238">
              <a:off x="2534" y="1017"/>
              <a:ext cx="68" cy="122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57"/>
          <p:cNvGrpSpPr>
            <a:grpSpLocks/>
          </p:cNvGrpSpPr>
          <p:nvPr/>
        </p:nvGrpSpPr>
        <p:grpSpPr bwMode="auto">
          <a:xfrm rot="-617477">
            <a:off x="6011863" y="6237288"/>
            <a:ext cx="395287" cy="431800"/>
            <a:chOff x="2438" y="710"/>
            <a:chExt cx="368" cy="402"/>
          </a:xfrm>
        </p:grpSpPr>
        <p:sp>
          <p:nvSpPr>
            <p:cNvPr id="1052" name="AutoShape 58"/>
            <p:cNvSpPr>
              <a:spLocks noChangeArrowheads="1"/>
            </p:cNvSpPr>
            <p:nvPr userDrawn="1"/>
          </p:nvSpPr>
          <p:spPr bwMode="auto">
            <a:xfrm rot="846238">
              <a:off x="2489" y="977"/>
              <a:ext cx="184" cy="10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04 h 21600"/>
                <a:gd name="T14" fmla="*/ 17139 w 21600"/>
                <a:gd name="T15" fmla="*/ 171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53" name="Oval 59"/>
            <p:cNvSpPr>
              <a:spLocks noChangeArrowheads="1"/>
            </p:cNvSpPr>
            <p:nvPr userDrawn="1"/>
          </p:nvSpPr>
          <p:spPr bwMode="auto">
            <a:xfrm rot="846238">
              <a:off x="2499" y="710"/>
              <a:ext cx="246" cy="30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54" name="Group 60"/>
            <p:cNvGrpSpPr>
              <a:grpSpLocks/>
            </p:cNvGrpSpPr>
            <p:nvPr userDrawn="1"/>
          </p:nvGrpSpPr>
          <p:grpSpPr bwMode="auto">
            <a:xfrm rot="846238">
              <a:off x="2438" y="710"/>
              <a:ext cx="368" cy="307"/>
              <a:chOff x="1156" y="436"/>
              <a:chExt cx="545" cy="409"/>
            </a:xfrm>
          </p:grpSpPr>
          <p:sp>
            <p:nvSpPr>
              <p:cNvPr id="1059" name="AutoShape 6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AutoShape 6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5" name="Group 63"/>
            <p:cNvGrpSpPr>
              <a:grpSpLocks/>
            </p:cNvGrpSpPr>
            <p:nvPr userDrawn="1"/>
          </p:nvGrpSpPr>
          <p:grpSpPr bwMode="auto">
            <a:xfrm rot="846238">
              <a:off x="2561" y="710"/>
              <a:ext cx="122" cy="306"/>
              <a:chOff x="1156" y="436"/>
              <a:chExt cx="545" cy="409"/>
            </a:xfrm>
          </p:grpSpPr>
          <p:sp>
            <p:nvSpPr>
              <p:cNvPr id="1057" name="AutoShape 6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AutoShape 6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56" name="AutoShape 66"/>
            <p:cNvSpPr>
              <a:spLocks noChangeArrowheads="1"/>
            </p:cNvSpPr>
            <p:nvPr userDrawn="1"/>
          </p:nvSpPr>
          <p:spPr bwMode="auto">
            <a:xfrm rot="6246238">
              <a:off x="2534" y="1017"/>
              <a:ext cx="68" cy="122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7" name="Group 67"/>
          <p:cNvGrpSpPr>
            <a:grpSpLocks/>
          </p:cNvGrpSpPr>
          <p:nvPr/>
        </p:nvGrpSpPr>
        <p:grpSpPr bwMode="auto">
          <a:xfrm rot="226018">
            <a:off x="8243888" y="1557338"/>
            <a:ext cx="288925" cy="352425"/>
            <a:chOff x="158" y="3158"/>
            <a:chExt cx="409" cy="454"/>
          </a:xfrm>
        </p:grpSpPr>
        <p:sp>
          <p:nvSpPr>
            <p:cNvPr id="1043" name="AutoShape 68"/>
            <p:cNvSpPr>
              <a:spLocks noChangeArrowheads="1"/>
            </p:cNvSpPr>
            <p:nvPr userDrawn="1"/>
          </p:nvSpPr>
          <p:spPr bwMode="auto">
            <a:xfrm>
              <a:off x="260" y="3460"/>
              <a:ext cx="205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1 w 21600"/>
                <a:gd name="T13" fmla="*/ 4547 h 21600"/>
                <a:gd name="T14" fmla="*/ 17069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kumimoji="1" lang="zh-TW" altLang="en-US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44" name="Oval 69"/>
            <p:cNvSpPr>
              <a:spLocks noChangeArrowheads="1"/>
            </p:cNvSpPr>
            <p:nvPr userDrawn="1"/>
          </p:nvSpPr>
          <p:spPr bwMode="auto">
            <a:xfrm>
              <a:off x="226" y="3158"/>
              <a:ext cx="273" cy="34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45" name="Group 70"/>
            <p:cNvGrpSpPr>
              <a:grpSpLocks/>
            </p:cNvGrpSpPr>
            <p:nvPr userDrawn="1"/>
          </p:nvGrpSpPr>
          <p:grpSpPr bwMode="auto">
            <a:xfrm>
              <a:off x="158" y="3158"/>
              <a:ext cx="409" cy="341"/>
              <a:chOff x="1156" y="436"/>
              <a:chExt cx="545" cy="409"/>
            </a:xfrm>
          </p:grpSpPr>
          <p:sp>
            <p:nvSpPr>
              <p:cNvPr id="1050" name="AutoShape 71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AutoShape 72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6" name="Group 73"/>
            <p:cNvGrpSpPr>
              <a:grpSpLocks/>
            </p:cNvGrpSpPr>
            <p:nvPr userDrawn="1"/>
          </p:nvGrpSpPr>
          <p:grpSpPr bwMode="auto">
            <a:xfrm>
              <a:off x="295" y="3158"/>
              <a:ext cx="135" cy="340"/>
              <a:chOff x="1156" y="436"/>
              <a:chExt cx="545" cy="409"/>
            </a:xfrm>
          </p:grpSpPr>
          <p:sp>
            <p:nvSpPr>
              <p:cNvPr id="1048" name="AutoShape 74"/>
              <p:cNvSpPr>
                <a:spLocks noChangeArrowheads="1"/>
              </p:cNvSpPr>
              <p:nvPr userDrawn="1"/>
            </p:nvSpPr>
            <p:spPr bwMode="auto">
              <a:xfrm>
                <a:off x="1156" y="436"/>
                <a:ext cx="272" cy="409"/>
              </a:xfrm>
              <a:prstGeom prst="moon">
                <a:avLst>
                  <a:gd name="adj" fmla="val 41194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AutoShape 75"/>
              <p:cNvSpPr>
                <a:spLocks noChangeArrowheads="1"/>
              </p:cNvSpPr>
              <p:nvPr userDrawn="1"/>
            </p:nvSpPr>
            <p:spPr bwMode="auto">
              <a:xfrm flipH="1">
                <a:off x="1429" y="436"/>
                <a:ext cx="272" cy="409"/>
              </a:xfrm>
              <a:prstGeom prst="moon">
                <a:avLst>
                  <a:gd name="adj" fmla="val 38676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7" name="AutoShape 76"/>
            <p:cNvSpPr>
              <a:spLocks noChangeArrowheads="1"/>
            </p:cNvSpPr>
            <p:nvPr userDrawn="1"/>
          </p:nvSpPr>
          <p:spPr bwMode="auto">
            <a:xfrm rot="5400000">
              <a:off x="325" y="3506"/>
              <a:ext cx="76" cy="135"/>
            </a:xfrm>
            <a:prstGeom prst="flowChartDelay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8" name="Cloud"/>
          <p:cNvSpPr>
            <a:spLocks noChangeAspect="1" noEditPoints="1" noChangeArrowheads="1"/>
          </p:cNvSpPr>
          <p:nvPr/>
        </p:nvSpPr>
        <p:spPr bwMode="auto">
          <a:xfrm>
            <a:off x="250825" y="5589588"/>
            <a:ext cx="1800225" cy="476250"/>
          </a:xfrm>
          <a:custGeom>
            <a:avLst/>
            <a:gdLst>
              <a:gd name="T0" fmla="*/ 38787515 w 21600"/>
              <a:gd name="T1" fmla="*/ 115762396 h 21600"/>
              <a:gd name="T2" fmla="*/ 2147483647 w 21600"/>
              <a:gd name="T3" fmla="*/ 231278289 h 21600"/>
              <a:gd name="T4" fmla="*/ 2147483647 w 21600"/>
              <a:gd name="T5" fmla="*/ 115762396 h 21600"/>
              <a:gd name="T6" fmla="*/ 2147483647 w 21600"/>
              <a:gd name="T7" fmla="*/ 1323763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zh-TW" altLang="en-US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39" name="Cloud"/>
          <p:cNvSpPr>
            <a:spLocks noChangeAspect="1" noEditPoints="1" noChangeArrowheads="1"/>
          </p:cNvSpPr>
          <p:nvPr/>
        </p:nvSpPr>
        <p:spPr bwMode="auto">
          <a:xfrm>
            <a:off x="8316913" y="3716338"/>
            <a:ext cx="649287" cy="220662"/>
          </a:xfrm>
          <a:custGeom>
            <a:avLst/>
            <a:gdLst>
              <a:gd name="T0" fmla="*/ 1819807 w 21600"/>
              <a:gd name="T1" fmla="*/ 11514501 h 21600"/>
              <a:gd name="T2" fmla="*/ 293341344 w 21600"/>
              <a:gd name="T3" fmla="*/ 23004473 h 21600"/>
              <a:gd name="T4" fmla="*/ 586192957 w 21600"/>
              <a:gd name="T5" fmla="*/ 11514501 h 21600"/>
              <a:gd name="T6" fmla="*/ 293341344 w 21600"/>
              <a:gd name="T7" fmla="*/ 13167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zh-TW" altLang="en-US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40" name="Cloud"/>
          <p:cNvSpPr>
            <a:spLocks noChangeAspect="1" noEditPoints="1" noChangeArrowheads="1"/>
          </p:cNvSpPr>
          <p:nvPr/>
        </p:nvSpPr>
        <p:spPr bwMode="auto">
          <a:xfrm>
            <a:off x="539750" y="1484313"/>
            <a:ext cx="2665413" cy="560387"/>
          </a:xfrm>
          <a:custGeom>
            <a:avLst/>
            <a:gdLst>
              <a:gd name="T0" fmla="*/ 125898932 w 21600"/>
              <a:gd name="T1" fmla="*/ 188593808 h 21600"/>
              <a:gd name="T2" fmla="*/ 2147483647 w 21600"/>
              <a:gd name="T3" fmla="*/ 376785124 h 21600"/>
              <a:gd name="T4" fmla="*/ 2147483647 w 21600"/>
              <a:gd name="T5" fmla="*/ 188593808 h 21600"/>
              <a:gd name="T6" fmla="*/ 2147483647 w 21600"/>
              <a:gd name="T7" fmla="*/ 2156626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zh-TW" altLang="en-US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41" name="Cloud"/>
          <p:cNvSpPr>
            <a:spLocks noChangeAspect="1" noEditPoints="1" noChangeArrowheads="1"/>
          </p:cNvSpPr>
          <p:nvPr/>
        </p:nvSpPr>
        <p:spPr bwMode="auto">
          <a:xfrm>
            <a:off x="3348038" y="1557338"/>
            <a:ext cx="647700" cy="171450"/>
          </a:xfrm>
          <a:custGeom>
            <a:avLst/>
            <a:gdLst>
              <a:gd name="T0" fmla="*/ 1806423 w 21600"/>
              <a:gd name="T1" fmla="*/ 5401008 h 21600"/>
              <a:gd name="T2" fmla="*/ 291195185 w 21600"/>
              <a:gd name="T3" fmla="*/ 10790492 h 21600"/>
              <a:gd name="T4" fmla="*/ 581904835 w 21600"/>
              <a:gd name="T5" fmla="*/ 5401008 h 21600"/>
              <a:gd name="T6" fmla="*/ 291195185 w 21600"/>
              <a:gd name="T7" fmla="*/ 6176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zh-TW" altLang="en-US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42" name="Cloud"/>
          <p:cNvSpPr>
            <a:spLocks noChangeAspect="1" noEditPoints="1" noChangeArrowheads="1"/>
          </p:cNvSpPr>
          <p:nvPr/>
        </p:nvSpPr>
        <p:spPr bwMode="auto">
          <a:xfrm>
            <a:off x="7596188" y="3860800"/>
            <a:ext cx="1079500" cy="285750"/>
          </a:xfrm>
          <a:custGeom>
            <a:avLst/>
            <a:gdLst>
              <a:gd name="T0" fmla="*/ 8362277 w 21600"/>
              <a:gd name="T1" fmla="*/ 25004673 h 21600"/>
              <a:gd name="T2" fmla="*/ 1348125879 w 21600"/>
              <a:gd name="T3" fmla="*/ 49956151 h 21600"/>
              <a:gd name="T4" fmla="*/ 2147483647 w 21600"/>
              <a:gd name="T5" fmla="*/ 25004673 h 21600"/>
              <a:gd name="T6" fmla="*/ 1348125879 w 21600"/>
              <a:gd name="T7" fmla="*/ 28593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zh-TW" altLang="en-US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91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00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www.dvsa.gov.taipei/ct.asp?xItem=115783983&amp;ctNode=23649&amp;mp=10704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26770" y="5938288"/>
            <a:ext cx="4057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kumimoji="1" lang="zh-TW" altLang="en-US" sz="2800" b="1" dirty="0" smtClean="0">
                <a:ea typeface="標楷體" pitchFamily="65" charset="-120"/>
              </a:rPr>
              <a:t>報告人</a:t>
            </a:r>
            <a:r>
              <a:rPr kumimoji="1" lang="en-US" altLang="zh-TW" sz="2800" b="1" dirty="0" smtClean="0">
                <a:ea typeface="標楷體" pitchFamily="65" charset="-120"/>
              </a:rPr>
              <a:t>:</a:t>
            </a:r>
            <a:r>
              <a:rPr kumimoji="1" lang="zh-TW" altLang="en-US" sz="2800" b="1" dirty="0" smtClean="0">
                <a:ea typeface="標楷體" pitchFamily="65" charset="-120"/>
              </a:rPr>
              <a:t>輔導主任  蔡志鴻</a:t>
            </a:r>
            <a:endParaRPr kumimoji="1" lang="zh-TW" altLang="en-US" sz="2800" b="1" dirty="0"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14450" y="188913"/>
            <a:ext cx="66246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5400" b="1" dirty="0" smtClean="0">
                <a:solidFill>
                  <a:srgbClr val="FF6600"/>
                </a:solidFill>
                <a:latin typeface="文鼎中廣告體" pitchFamily="34" charset="-120"/>
                <a:ea typeface="文鼎中廣告體"/>
              </a:rPr>
              <a:t>輔導室</a:t>
            </a:r>
            <a:r>
              <a:rPr lang="zh-TW" altLang="en-US" sz="5400" b="1" dirty="0">
                <a:solidFill>
                  <a:srgbClr val="FF6600"/>
                </a:solidFill>
                <a:latin typeface="文鼎中廣告體" pitchFamily="34" charset="-120"/>
                <a:ea typeface="文鼎中廣告體"/>
              </a:rPr>
              <a:t>工作</a:t>
            </a:r>
            <a:r>
              <a:rPr lang="zh-TW" altLang="en-US" sz="5400" b="1" dirty="0" smtClean="0">
                <a:solidFill>
                  <a:srgbClr val="FF6600"/>
                </a:solidFill>
                <a:latin typeface="文鼎中廣告體" pitchFamily="34" charset="-120"/>
                <a:ea typeface="文鼎中廣告體"/>
              </a:rPr>
              <a:t>報告</a:t>
            </a:r>
            <a:endParaRPr lang="zh-TW" altLang="en-US" sz="5400" b="1" dirty="0">
              <a:solidFill>
                <a:srgbClr val="FF6600"/>
              </a:solidFill>
              <a:latin typeface="文鼎中廣告體" pitchFamily="34" charset="-120"/>
              <a:ea typeface="文鼎中廣告體"/>
            </a:endParaRPr>
          </a:p>
        </p:txBody>
      </p:sp>
    </p:spTree>
  </p:cSld>
  <p:clrMapOvr>
    <a:masterClrMapping/>
  </p:clrMapOvr>
  <p:transition spd="med" advTm="2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51520" y="424800"/>
            <a:ext cx="5832648" cy="98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kern="0" dirty="0">
                <a:solidFill>
                  <a:srgbClr val="233DA9"/>
                </a:solidFill>
                <a:latin typeface="Arial"/>
                <a:ea typeface="標楷體" pitchFamily="65" charset="-120"/>
              </a:rPr>
              <a:t>分享</a:t>
            </a: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ea typeface="標楷體" pitchFamily="65" charset="-120"/>
              </a:rPr>
              <a:t>榮耀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844824"/>
            <a:ext cx="84352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00F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FF00F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zh-TW" altLang="en-US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r>
              <a:rPr lang="zh-TW" altLang="en-US" sz="40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榮獲特教盃樂樂棒球</a:t>
            </a:r>
            <a:endParaRPr lang="en-US" altLang="zh-TW" sz="4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en-US" altLang="zh-TW" sz="40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比賽融合組冠軍</a:t>
            </a:r>
            <a:r>
              <a:rPr lang="en-US" altLang="zh-TW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四連霸</a:t>
            </a:r>
            <a:r>
              <a:rPr lang="en-US" altLang="zh-TW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4000" kern="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sz="4000" kern="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年區域資優方案</a:t>
            </a:r>
            <a:r>
              <a:rPr lang="zh-TW" altLang="en-US" sz="4000" kern="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榮獲</a:t>
            </a:r>
            <a:r>
              <a:rPr lang="zh-TW" altLang="en-US" sz="4000" kern="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優等</a:t>
            </a:r>
            <a:endParaRPr lang="en-US" altLang="zh-TW" sz="4000" kern="0" dirty="0" smtClean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zh-TW" altLang="en-US" sz="40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資優班張書豪老師榮獲</a:t>
            </a:r>
            <a:r>
              <a:rPr lang="en-US" altLang="zh-TW" sz="40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    台北市特殊</a:t>
            </a:r>
            <a:r>
              <a:rPr lang="zh-TW" altLang="en-US" sz="40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優良教師</a:t>
            </a:r>
            <a:endParaRPr lang="en-US" altLang="zh-TW" sz="4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2800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800" b="1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29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effectLst>
            <a:softEdge rad="112500"/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21610" y="1419991"/>
            <a:ext cx="7732645" cy="48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00F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FF00F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2"/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kern="0" dirty="0" smtClean="0">
                <a:latin typeface="標楷體" pitchFamily="65" charset="-120"/>
                <a:ea typeface="標楷體" pitchFamily="65" charset="-120"/>
              </a:rPr>
              <a:t>8/31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kern="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sz="3200" kern="0" dirty="0" smtClean="0">
                <a:latin typeface="標楷體" pitchFamily="65" charset="-120"/>
                <a:ea typeface="標楷體" pitchFamily="65" charset="-120"/>
              </a:rPr>
              <a:t>）新生始業輔導活動</a:t>
            </a:r>
          </a:p>
          <a:p>
            <a:pPr lvl="2"/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kern="0" dirty="0" smtClean="0">
                <a:latin typeface="標楷體" pitchFamily="65" charset="-120"/>
                <a:ea typeface="標楷體" pitchFamily="65" charset="-120"/>
              </a:rPr>
              <a:t>9/05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kern="0" dirty="0" smtClean="0">
                <a:latin typeface="標楷體" pitchFamily="65" charset="-120"/>
                <a:ea typeface="標楷體" pitchFamily="65" charset="-120"/>
              </a:rPr>
              <a:t>（六）學校日活動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 sz="3200" kern="0" dirty="0" smtClean="0">
              <a:latin typeface="標楷體" pitchFamily="65" charset="-120"/>
              <a:ea typeface="標楷體" pitchFamily="65" charset="-120"/>
            </a:endParaRPr>
          </a:p>
          <a:p>
            <a:pPr marL="914400" lvl="2" indent="0">
              <a:buNone/>
            </a:pPr>
            <a:r>
              <a:rPr lang="zh-TW" altLang="en-US" sz="3200" kern="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            資優班家長座談會</a:t>
            </a:r>
            <a:endParaRPr lang="zh-TW" altLang="zh-TW" sz="3200" kern="0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kern="0" dirty="0" smtClean="0">
                <a:latin typeface="標楷體" pitchFamily="65" charset="-120"/>
                <a:ea typeface="標楷體" pitchFamily="65" charset="-120"/>
              </a:rPr>
              <a:t>9/18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kern="0" dirty="0" smtClean="0">
                <a:latin typeface="標楷體" pitchFamily="65" charset="-120"/>
                <a:ea typeface="標楷體" pitchFamily="65" charset="-120"/>
              </a:rPr>
              <a:t>（五）班級家長代表大會</a:t>
            </a:r>
          </a:p>
          <a:p>
            <a:pPr lvl="2"/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kern="0" dirty="0" smtClean="0">
                <a:latin typeface="標楷體" pitchFamily="65" charset="-120"/>
                <a:ea typeface="標楷體" pitchFamily="65" charset="-120"/>
              </a:rPr>
              <a:t>10/6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kern="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3200" kern="0" dirty="0" smtClean="0">
                <a:latin typeface="標楷體" pitchFamily="65" charset="-120"/>
                <a:ea typeface="標楷體" pitchFamily="65" charset="-120"/>
              </a:rPr>
              <a:t>）愛心家長志工服務隊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200" kern="0" dirty="0" smtClean="0">
              <a:latin typeface="標楷體" pitchFamily="65" charset="-120"/>
              <a:ea typeface="標楷體" pitchFamily="65" charset="-120"/>
            </a:endParaRPr>
          </a:p>
          <a:p>
            <a:pPr marL="914400" lvl="2" indent="0">
              <a:buNone/>
            </a:pPr>
            <a:r>
              <a:rPr lang="zh-TW" altLang="en-US" sz="3200" kern="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zh-TW" sz="3200" kern="0" dirty="0" smtClean="0">
                <a:latin typeface="標楷體" pitchFamily="65" charset="-120"/>
                <a:ea typeface="標楷體" pitchFamily="65" charset="-120"/>
              </a:rPr>
              <a:t>會議</a:t>
            </a:r>
            <a:endParaRPr lang="en-US" altLang="zh-TW" sz="3200" kern="0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kern="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月中旬   資優班、資源班入班  </a:t>
            </a:r>
            <a:endParaRPr lang="en-US" altLang="zh-TW" sz="3200" kern="0" dirty="0" smtClean="0">
              <a:latin typeface="標楷體" pitchFamily="65" charset="-120"/>
              <a:ea typeface="標楷體" pitchFamily="65" charset="-120"/>
            </a:endParaRPr>
          </a:p>
          <a:p>
            <a:pPr marL="914400" lvl="2" indent="0">
              <a:buNone/>
            </a:pPr>
            <a:r>
              <a:rPr lang="zh-TW" altLang="en-US" sz="3500" kern="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500" kern="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en-US" altLang="zh-TW" sz="3200" kern="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kern="0" dirty="0" smtClean="0">
                <a:latin typeface="標楷體" pitchFamily="65" charset="-120"/>
                <a:ea typeface="標楷體" pitchFamily="65" charset="-120"/>
              </a:rPr>
              <a:t>請與導師聯繫</a:t>
            </a:r>
            <a:r>
              <a:rPr lang="en-US" altLang="zh-TW" sz="3200" kern="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914400" lvl="2" indent="0">
              <a:buNone/>
            </a:pPr>
            <a:endParaRPr lang="zh-TW" altLang="zh-TW" sz="3500" kern="0" dirty="0" smtClean="0">
              <a:latin typeface="標楷體" pitchFamily="65" charset="-120"/>
              <a:ea typeface="標楷體" pitchFamily="65" charset="-120"/>
            </a:endParaRPr>
          </a:p>
          <a:p>
            <a:pPr marL="457200" lvl="1" indent="0">
              <a:buFontTx/>
              <a:buNone/>
            </a:pPr>
            <a:endParaRPr lang="zh-TW" altLang="zh-TW" b="1" kern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kern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21629"/>
            <a:ext cx="7391400" cy="70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800" b="1" kern="0" dirty="0" smtClean="0">
                <a:solidFill>
                  <a:srgbClr val="233DA9"/>
                </a:solidFill>
                <a:ea typeface="標楷體" pitchFamily="65" charset="-120"/>
              </a:rPr>
              <a:t>重要行事</a:t>
            </a:r>
            <a:endParaRPr lang="zh-TW" altLang="en-US" sz="4800" b="1" kern="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29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effectLst>
            <a:softEdge rad="112500"/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433216"/>
            <a:ext cx="71287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00F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FF00F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indent="-742950" eaLnBrk="1" hangingPunct="1">
              <a:buFont typeface="+mj-lt"/>
              <a:buAutoNum type="arabicPeriod"/>
            </a:pP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3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endParaRPr lang="en-US" altLang="zh-TW" sz="3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zh-TW" altLang="en-US" sz="3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個案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輔導、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諮商</a:t>
            </a:r>
            <a:endParaRPr lang="en-US" altLang="zh-TW" sz="3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zh-TW" altLang="en-US" sz="3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高風險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家庭生活支持與扶助</a:t>
            </a:r>
            <a:endParaRPr lang="en-US" altLang="zh-TW" sz="3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zh-TW" altLang="en-US" sz="3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弱勢家庭學生獎助、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補助</a:t>
            </a:r>
            <a:endParaRPr lang="en-US" altLang="zh-TW" sz="3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zh-TW" altLang="en-US" sz="3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特教班學生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教學活動</a:t>
            </a:r>
            <a:endParaRPr lang="en-US" altLang="zh-TW" sz="3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zh-TW" altLang="en-US" sz="3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親職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教育、家長</a:t>
            </a:r>
            <a:r>
              <a:rPr lang="zh-TW" altLang="en-US" sz="3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諮商</a:t>
            </a:r>
            <a:endParaRPr lang="en-US" altLang="zh-TW" sz="3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協助辦理家長會改選報局</a:t>
            </a:r>
            <a:endParaRPr lang="en-US" altLang="zh-TW" sz="36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eaLnBrk="1" hangingPunct="1">
              <a:buFont typeface="+mj-lt"/>
              <a:buAutoNum type="arabicPeriod"/>
            </a:pPr>
            <a:endParaRPr lang="zh-TW" altLang="zh-TW" sz="36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404664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800" b="1" kern="0" dirty="0">
                <a:solidFill>
                  <a:srgbClr val="233DA9"/>
                </a:solidFill>
                <a:ea typeface="標楷體" pitchFamily="65" charset="-120"/>
              </a:rPr>
              <a:t>輔導</a:t>
            </a:r>
            <a:r>
              <a:rPr lang="zh-TW" altLang="en-US" sz="4800" b="1" kern="0" dirty="0" smtClean="0">
                <a:solidFill>
                  <a:srgbClr val="233DA9"/>
                </a:solidFill>
                <a:ea typeface="標楷體" pitchFamily="65" charset="-120"/>
              </a:rPr>
              <a:t>室業務</a:t>
            </a:r>
            <a:endParaRPr lang="zh-TW" altLang="en-US" sz="4800" b="1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29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49"/>
            <a:ext cx="9144000" cy="6741368"/>
          </a:xfrm>
          <a:effectLst>
            <a:softEdge rad="112500"/>
          </a:effectLst>
        </p:spPr>
      </p:pic>
      <p:grpSp>
        <p:nvGrpSpPr>
          <p:cNvPr id="5" name="群組 4"/>
          <p:cNvGrpSpPr/>
          <p:nvPr/>
        </p:nvGrpSpPr>
        <p:grpSpPr>
          <a:xfrm>
            <a:off x="471870" y="1663631"/>
            <a:ext cx="5687315" cy="4066735"/>
            <a:chOff x="1080421" y="2060848"/>
            <a:chExt cx="5687315" cy="3047817"/>
          </a:xfrm>
        </p:grpSpPr>
        <p:sp>
          <p:nvSpPr>
            <p:cNvPr id="7" name="矩形 6"/>
            <p:cNvSpPr/>
            <p:nvPr/>
          </p:nvSpPr>
          <p:spPr>
            <a:xfrm>
              <a:off x="1115616" y="2060848"/>
              <a:ext cx="5652120" cy="484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buFont typeface="Wingdings" pitchFamily="2" charset="2"/>
                <a:buChar char="l"/>
              </a:pPr>
              <a:r>
                <a:rPr lang="zh-TW" altLang="en-US" sz="3600" dirty="0" smtClean="0">
                  <a:latin typeface="標楷體" pitchFamily="65" charset="-120"/>
                  <a:ea typeface="標楷體" pitchFamily="65" charset="-120"/>
                </a:rPr>
                <a:t>多陪伴</a:t>
              </a:r>
              <a:endParaRPr lang="zh-TW" altLang="en-US" sz="36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94351" y="4462334"/>
              <a:ext cx="565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buFont typeface="Wingdings" pitchFamily="2" charset="2"/>
                <a:buChar char="l"/>
              </a:pPr>
              <a:r>
                <a:rPr lang="zh-TW" altLang="en-US" sz="3600" dirty="0" smtClean="0">
                  <a:latin typeface="標楷體" pitchFamily="65" charset="-120"/>
                  <a:ea typeface="標楷體" pitchFamily="65" charset="-120"/>
                </a:rPr>
                <a:t>發現孩子的亮點</a:t>
              </a:r>
              <a:endParaRPr lang="zh-TW" altLang="en-US" sz="36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06521" y="3664591"/>
              <a:ext cx="565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buFont typeface="Wingdings" pitchFamily="2" charset="2"/>
                <a:buChar char="l"/>
              </a:pP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提供學習的機會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06521" y="4543304"/>
              <a:ext cx="5652120" cy="484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buFont typeface="Wingdings" pitchFamily="2" charset="2"/>
                <a:buChar char="l"/>
              </a:pPr>
              <a:endParaRPr lang="zh-TW" altLang="en-US" sz="36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80421" y="2816378"/>
              <a:ext cx="5652120" cy="484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l">
                <a:buFont typeface="Wingdings" pitchFamily="2" charset="2"/>
                <a:buChar char="l"/>
              </a:pP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常傾聽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540436" y="47667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tx2"/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幾個小小的叮嚀</a:t>
            </a:r>
            <a:endParaRPr lang="zh-TW" altLang="en-US" sz="3600" dirty="0">
              <a:solidFill>
                <a:schemeClr val="tx2"/>
              </a:solidFill>
              <a:latin typeface="華康古印體(P)" panose="03010500000000000000" pitchFamily="66" charset="-120"/>
              <a:ea typeface="華康古印體(P)" panose="03010500000000000000" pitchFamily="66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99592" y="573036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000" b="1" dirty="0" smtClean="0">
                <a:latin typeface="+mj-ea"/>
                <a:ea typeface="+mj-ea"/>
                <a:hlinkClick r:id="rId4"/>
              </a:rPr>
              <a:t>參考資料</a:t>
            </a:r>
            <a:r>
              <a:rPr lang="en-US" altLang="zh-TW" sz="2000" b="1" dirty="0" smtClean="0">
                <a:latin typeface="+mj-ea"/>
                <a:ea typeface="+mj-ea"/>
                <a:hlinkClick r:id="rId4"/>
              </a:rPr>
              <a:t>: </a:t>
            </a:r>
          </a:p>
          <a:p>
            <a:pPr algn="l"/>
            <a:r>
              <a:rPr lang="zh-TW" altLang="en-US" sz="2000" b="1" dirty="0" smtClean="0">
                <a:latin typeface="+mj-ea"/>
                <a:ea typeface="+mj-ea"/>
                <a:hlinkClick r:id="rId4"/>
              </a:rPr>
              <a:t>親職教育手冊</a:t>
            </a:r>
            <a:endParaRPr lang="en-US" altLang="zh-TW" sz="20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58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471719" y="2852936"/>
            <a:ext cx="6192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b="1" kern="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海報體" pitchFamily="49" charset="-120"/>
                <a:ea typeface="華康少女文字W6" pitchFamily="49" charset="-120"/>
              </a:rPr>
              <a:t>簡報</a:t>
            </a:r>
            <a:r>
              <a:rPr kumimoji="1" lang="zh-TW" altLang="en-US" sz="4800" b="1" kern="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海報體" pitchFamily="49" charset="-120"/>
                <a:ea typeface="華康少女文字W6" pitchFamily="49" charset="-120"/>
              </a:rPr>
              <a:t>結束  </a:t>
            </a:r>
            <a:r>
              <a:rPr kumimoji="1" lang="zh-TW" altLang="en-US" sz="4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感謝</a:t>
            </a:r>
            <a:r>
              <a:rPr kumimoji="1" lang="zh-TW" altLang="en-US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少女文字W6" pitchFamily="49" charset="-120"/>
              </a:rPr>
              <a:t>聆聽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1872208" cy="17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同簡報背景簡報05">
  <a:themeElements>
    <a:clrScheme name="169TGp_arrow_light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169TGp_arrow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lnDef>
  </a:objectDefaults>
  <a:extraClrSchemeLst>
    <a:extraClrScheme>
      <a:clrScheme name="169TGp_arrow_light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9TGp_arrow_light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9TGp_arrow_light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169TGp_arrow_light">
  <a:themeElements>
    <a:clrScheme name="3_169TGp_arrow_light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3_169TGp_arrow_light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lnDef>
  </a:objectDefaults>
  <a:extraClrSchemeLst>
    <a:extraClrScheme>
      <a:clrScheme name="3_169TGp_arrow_light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9TGp_arrow_light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9TGp_arrow_light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169TGp_arrow_light">
  <a:themeElements>
    <a:clrScheme name="4_169TGp_arrow_light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4_169TGp_arrow_light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lnDef>
  </a:objectDefaults>
  <a:extraClrSchemeLst>
    <a:extraClrScheme>
      <a:clrScheme name="4_169TGp_arrow_light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69TGp_arrow_light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169TGp_arrow_light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熱氣球設計簡報範本">
  <a:themeElements>
    <a:clrScheme name="K12_14 14">
      <a:dk1>
        <a:srgbClr val="000000"/>
      </a:dk1>
      <a:lt1>
        <a:srgbClr val="FFFFFF"/>
      </a:lt1>
      <a:dk2>
        <a:srgbClr val="FF33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12_14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12_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12_14 13">
        <a:dk1>
          <a:srgbClr val="000000"/>
        </a:dk1>
        <a:lt1>
          <a:srgbClr val="FFFFFF"/>
        </a:lt1>
        <a:dk2>
          <a:srgbClr val="FF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12_14 14">
        <a:dk1>
          <a:srgbClr val="000000"/>
        </a:dk1>
        <a:lt1>
          <a:srgbClr val="FFFFFF"/>
        </a:lt1>
        <a:dk2>
          <a:srgbClr val="FF33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大同簡報背景簡報05</Template>
  <TotalTime>555</TotalTime>
  <Words>197</Words>
  <Application>Microsoft Office PowerPoint</Application>
  <PresentationFormat>如螢幕大小 (4:3)</PresentationFormat>
  <Paragraphs>40</Paragraphs>
  <Slides>6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大同簡報背景簡報05</vt:lpstr>
      <vt:lpstr>3_169TGp_arrow_light</vt:lpstr>
      <vt:lpstr>4_169TGp_arrow_light</vt:lpstr>
      <vt:lpstr>熱氣球設計簡報範本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Your User Name</cp:lastModifiedBy>
  <cp:revision>64</cp:revision>
  <dcterms:created xsi:type="dcterms:W3CDTF">2013-02-20T05:02:57Z</dcterms:created>
  <dcterms:modified xsi:type="dcterms:W3CDTF">2015-09-05T00:22:11Z</dcterms:modified>
</cp:coreProperties>
</file>