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3" r:id="rId3"/>
    <p:sldId id="343" r:id="rId4"/>
    <p:sldId id="344" r:id="rId5"/>
    <p:sldId id="345" r:id="rId6"/>
    <p:sldId id="348" r:id="rId7"/>
    <p:sldId id="346" r:id="rId8"/>
    <p:sldId id="347" r:id="rId9"/>
    <p:sldId id="337" r:id="rId10"/>
  </p:sldIdLst>
  <p:sldSz cx="11522075" cy="72009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00FF00"/>
    <a:srgbClr val="6600FF"/>
    <a:srgbClr val="0000FF"/>
    <a:srgbClr val="800000"/>
    <a:srgbClr val="5F5F5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58" autoAdjust="0"/>
  </p:normalViewPr>
  <p:slideViewPr>
    <p:cSldViewPr>
      <p:cViewPr>
        <p:scale>
          <a:sx n="80" d="100"/>
          <a:sy n="80" d="100"/>
        </p:scale>
        <p:origin x="-996" y="-252"/>
      </p:cViewPr>
      <p:guideLst>
        <p:guide orient="horz" pos="2268"/>
        <p:guide pos="3629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531473C-D49B-4188-BE73-D0F1E36559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98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03B649CD-EC93-4BC2-B88B-5ABADFEC0D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1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4763"/>
            <a:ext cx="11550651" cy="72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1408113"/>
            <a:ext cx="9069388" cy="1839912"/>
          </a:xfrm>
        </p:spPr>
        <p:txBody>
          <a:bodyPr/>
          <a:lstStyle>
            <a:lvl1pPr algn="r">
              <a:defRPr sz="77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3752850"/>
            <a:ext cx="8159750" cy="2079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 i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929688" y="6561138"/>
            <a:ext cx="1922462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6561138"/>
            <a:ext cx="36496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‹#›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86063" y="6561138"/>
            <a:ext cx="1533525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526F-D06B-41FD-8A84-EC9DD2E0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1012646"/>
      </p:ext>
    </p:extLst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557" y="2736354"/>
            <a:ext cx="8528050" cy="3295650"/>
          </a:xfrm>
        </p:spPr>
        <p:txBody>
          <a:bodyPr/>
          <a:lstStyle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0557" y="6480770"/>
            <a:ext cx="2401888" cy="4794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CC6520-73A6-4A15-96C6-01D192EFBD4A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77461" y="6480770"/>
            <a:ext cx="1631950" cy="4794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4655-A850-4138-A919-35049CF6CB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101403"/>
      </p:ext>
    </p:extLst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cifair_IN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4763"/>
            <a:ext cx="11550651" cy="72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57300"/>
            <a:ext cx="1152207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7013" y="2800350"/>
            <a:ext cx="85280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    按一下以編輯母片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53425" y="6561138"/>
            <a:ext cx="2401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algn="r" defTabSz="971550" eaLnBrk="1" hangingPunct="1">
              <a:defRPr sz="11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9088" y="6561138"/>
            <a:ext cx="36464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algn="ctr" defTabSz="971550" eaLnBrk="1" hangingPunct="1">
              <a:defRPr sz="11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‹#›</a:t>
            </a:r>
            <a:endParaRPr lang="en-US" altLang="zh-TW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75" y="6561138"/>
            <a:ext cx="16319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defTabSz="971550" eaLnBrk="1" hangingPunct="1">
              <a:defRPr sz="15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04F6FB06-93DD-49F9-BF5B-9E8D0BD336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1404938" y="2239963"/>
            <a:ext cx="8739187" cy="2063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9pPr>
          </a:lstStyle>
          <a:p>
            <a:pPr>
              <a:defRPr/>
            </a:pPr>
            <a:endParaRPr lang="zh-TW" altLang="en-US" smtClean="0"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</p:sldLayoutIdLst>
  <p:transition>
    <p:split dir="in"/>
  </p:transition>
  <p:hf hdr="0" ftr="0" dt="0"/>
  <p:txStyles>
    <p:titleStyle>
      <a:lvl1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2pPr>
      <a:lvl3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3pPr>
      <a:lvl4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4pPr>
      <a:lvl5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5pPr>
      <a:lvl6pPr marL="4572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6pPr>
      <a:lvl7pPr marL="9144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7pPr>
      <a:lvl8pPr marL="13716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8pPr>
      <a:lvl9pPr marL="18288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9pPr>
    </p:titleStyle>
    <p:bodyStyle>
      <a:lvl1pPr marL="365125" indent="-365125" algn="l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Ø"/>
        <a:defRPr sz="3800">
          <a:solidFill>
            <a:srgbClr val="6600FF"/>
          </a:solidFill>
          <a:latin typeface="+mn-lt"/>
          <a:ea typeface="+mn-ea"/>
          <a:cs typeface="+mn-cs"/>
        </a:defRPr>
      </a:lvl1pPr>
      <a:lvl2pPr marL="788988" indent="-303213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文鼎海報體" pitchFamily="49" charset="-120"/>
          <a:ea typeface="文鼎海報體" pitchFamily="49" charset="-120"/>
        </a:defRPr>
      </a:lvl2pPr>
      <a:lvl3pPr marL="1214438" indent="-242888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3pPr>
      <a:lvl4pPr marL="1700213" indent="-242888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4pPr>
      <a:lvl5pPr marL="2185988" indent="-242888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5pPr>
      <a:lvl6pPr marL="26431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6pPr>
      <a:lvl7pPr marL="31003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7pPr>
      <a:lvl8pPr marL="35575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8pPr>
      <a:lvl9pPr marL="40147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ites.google.com/a/ttps.tp.edu.tw/julesxp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a/ttps.tp.edu.tw/julesxpw/jiao-xue-yan-jiu/jiao-xue-ji-l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2525" y="2160588"/>
            <a:ext cx="9067800" cy="18415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自然與生活科技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92885" y="3752850"/>
            <a:ext cx="5717903" cy="75406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自然科任教師 陳俊龍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04938" y="1257300"/>
            <a:ext cx="90709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73" tIns="48587" rIns="97173" bIns="48587" anchor="ctr"/>
          <a:lstStyle/>
          <a:p>
            <a:pPr defTabSz="971550" eaLnBrk="1" hangingPunct="1"/>
            <a:endParaRPr lang="zh-TW" altLang="en-US" sz="4300" dirty="0">
              <a:solidFill>
                <a:srgbClr val="6600FF"/>
              </a:solidFill>
              <a:latin typeface="文鼎海報體" pitchFamily="49" charset="-120"/>
              <a:ea typeface="文鼎海報體" pitchFamily="49" charset="-12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4612" y="1634927"/>
            <a:ext cx="571790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marL="0" indent="0" algn="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3000" i="1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1pPr>
            <a:lvl2pPr marL="788988" indent="-303213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2pPr>
            <a:lvl3pPr marL="121443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3pPr>
            <a:lvl4pPr marL="1700213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4pPr>
            <a:lvl5pPr marL="218598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5pPr>
            <a:lvl6pPr marL="26431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6pPr>
            <a:lvl7pPr marL="31003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7pPr>
            <a:lvl8pPr marL="35575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8pPr>
            <a:lvl9pPr marL="40147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9pPr>
          </a:lstStyle>
          <a:p>
            <a:pPr algn="l"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課程計畫說明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學經歷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臺北市立師範專科學校普師科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輔仁大學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 及 數學研究所碩士班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目前於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淡江大學數學系博士班進修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國民教育輔導團數學領域輔導員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基本學力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檢測行政組執行秘書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各行政處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1" y="3096394"/>
            <a:ext cx="4536504" cy="3024336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56982019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教學重點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事實與概念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觀察與測量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設計與操作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記錄與說明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合作與專注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9" y="2924229"/>
            <a:ext cx="4762500" cy="1190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4856833"/>
            <a:ext cx="4762500" cy="11906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4519466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課程內容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觀測太陽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</a:p>
          <a:p>
            <a:pPr lvl="1"/>
            <a:r>
              <a:rPr lang="zh-TW" altLang="zh-TW" sz="160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太陽的重要性、天體運行規律、能源開發趨勢</a:t>
            </a:r>
          </a:p>
          <a:p>
            <a:pPr lvl="0"/>
            <a:r>
              <a:rPr lang="zh-TW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植物世界面面觀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/>
            <a:r>
              <a:rPr lang="zh-TW" altLang="zh-TW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植物各部分功能、植物繁殖策略、植物的分類</a:t>
            </a:r>
          </a:p>
          <a:p>
            <a:pPr lvl="0"/>
            <a:r>
              <a:rPr lang="zh-TW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水溶液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/>
            <a:r>
              <a:rPr lang="zh-TW" altLang="zh-TW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物質的溶解、溶液的分類、水溶液的交互作用</a:t>
            </a:r>
          </a:p>
          <a:p>
            <a:pPr lvl="0"/>
            <a:r>
              <a:rPr lang="zh-TW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力與運動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	</a:t>
            </a:r>
          </a:p>
          <a:p>
            <a:pPr lvl="1"/>
            <a:r>
              <a:rPr lang="zh-TW" altLang="zh-TW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物體受力後的變化、力的測量工具、實驗設計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57" y="2592338"/>
            <a:ext cx="1800000" cy="18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圖片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60" y="2592338"/>
            <a:ext cx="1800000" cy="1800000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57" y="4464546"/>
            <a:ext cx="1800000" cy="1800000"/>
          </a:xfrm>
          <a:prstGeom prst="rect">
            <a:avLst/>
          </a:prstGeom>
        </p:spPr>
      </p:pic>
      <p:pic>
        <p:nvPicPr>
          <p:cNvPr id="8" name="圖片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60" y="4464546"/>
            <a:ext cx="1800000" cy="180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376003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4104506"/>
            <a:ext cx="3840000" cy="2160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評量方案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上課表現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習作與學習單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單元評量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17" y="2448322"/>
            <a:ext cx="3840000" cy="2160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258260029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定期評量時間與內容分配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期中評量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   10/25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觀測太陽</a:t>
            </a:r>
            <a:r>
              <a:rPr lang="en-US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28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植物世界面面觀</a:t>
            </a:r>
            <a:r>
              <a:rPr lang="en-US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28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期末評量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   01/10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水溶液</a:t>
            </a:r>
            <a:r>
              <a:rPr lang="en-US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28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力與運動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97" y="4246655"/>
            <a:ext cx="3840000" cy="21600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7" y="2736354"/>
            <a:ext cx="3840000" cy="2160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62206271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學期成績配分比重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64335"/>
              </p:ext>
            </p:extLst>
          </p:nvPr>
        </p:nvGraphicFramePr>
        <p:xfrm>
          <a:off x="1656581" y="2592340"/>
          <a:ext cx="8424937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259"/>
                <a:gridCol w="1549492"/>
                <a:gridCol w="1552425"/>
                <a:gridCol w="1552425"/>
                <a:gridCol w="1556336"/>
              </a:tblGrid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評量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重點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情意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配分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上課表現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習作與學習單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單元評量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定期評量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7785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01" y="2664346"/>
            <a:ext cx="4464496" cy="27903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期待家長協助</a:t>
            </a:r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事項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鼓勵借</a:t>
            </a:r>
            <a:r>
              <a:rPr lang="zh-TW" altLang="zh-TW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閱相關</a:t>
            </a:r>
            <a:r>
              <a:rPr lang="zh-TW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書籍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關心</a:t>
            </a:r>
            <a:r>
              <a:rPr lang="zh-TW" altLang="en-US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子弟</a:t>
            </a:r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學習進展</a:t>
            </a:r>
            <a:endParaRPr lang="en-US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適</a:t>
            </a:r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反應身心狀況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聯繫方式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4"/>
              </a:rPr>
              <a:t>教學網頁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hlinkClick r:id="rId4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4"/>
              </a:rPr>
              <a:t>自然教學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4"/>
              </a:rPr>
              <a:t>記錄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號碼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828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3894549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2605" y="2592338"/>
            <a:ext cx="7848872" cy="935038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簡報結束</a:t>
            </a:r>
            <a:endParaRPr lang="en-US" altLang="zh-TW" sz="4800" dirty="0" smtClean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/>
            <a:endParaRPr lang="en-US" altLang="zh-TW" sz="2800" dirty="0" smtClean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 algn="l"/>
            <a:r>
              <a:rPr lang="zh-TW" altLang="en-US" sz="3600" dirty="0" smtClean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感謝您的專注聆聽</a:t>
            </a:r>
            <a:endParaRPr lang="en-US" altLang="zh-TW" sz="3600" dirty="0" smtClean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57" y="720130"/>
            <a:ext cx="8640960" cy="152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5761037" y="5001789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Thank you</a:t>
            </a:r>
            <a:endParaRPr lang="zh-TW" altLang="en-US" sz="8800" dirty="0">
              <a:solidFill>
                <a:srgbClr val="0000FF"/>
              </a:solidFill>
              <a:latin typeface="Bauhaus 93" panose="04030905020B02020C02" pitchFamily="8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17" y="237631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20988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science fair project">
  <a:themeElements>
    <a:clrScheme name="Presentation for science fair project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Presentation for science fair project">
      <a:majorFont>
        <a:latin typeface="文鼎粗行楷"/>
        <a:ea typeface="文鼎粗行楷"/>
        <a:cs typeface=""/>
      </a:majorFont>
      <a:minorFont>
        <a:latin typeface="文鼎粗行楷"/>
        <a:ea typeface="文鼎粗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Presentation for science fair project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3998</TotalTime>
  <Words>175</Words>
  <Application>Microsoft Office PowerPoint</Application>
  <PresentationFormat>自訂</PresentationFormat>
  <Paragraphs>83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Presentation for science fair project</vt:lpstr>
      <vt:lpstr>自然與生活科技</vt:lpstr>
      <vt:lpstr>學經歷簡介</vt:lpstr>
      <vt:lpstr>教學重點</vt:lpstr>
      <vt:lpstr>課程內容</vt:lpstr>
      <vt:lpstr>評量方案</vt:lpstr>
      <vt:lpstr>定期評量時間與內容分配</vt:lpstr>
      <vt:lpstr>學期成績配分比重</vt:lpstr>
      <vt:lpstr>期待家長協助事項</vt:lpstr>
      <vt:lpstr>PowerPoint 簡報</vt:lpstr>
    </vt:vector>
  </TitlesOfParts>
  <Company>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科學展覽專案</dc:title>
  <dc:creator>NS</dc:creator>
  <cp:lastModifiedBy>jules</cp:lastModifiedBy>
  <cp:revision>269</cp:revision>
  <dcterms:created xsi:type="dcterms:W3CDTF">2012-02-26T10:40:00Z</dcterms:created>
  <dcterms:modified xsi:type="dcterms:W3CDTF">2018-09-07T15:04:05Z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TC010183731028</vt:lpwstr>
  </property>
</Properties>
</file>