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51" r:id="rId2"/>
  </p:sldMasterIdLst>
  <p:notesMasterIdLst>
    <p:notesMasterId r:id="rId11"/>
  </p:notesMasterIdLst>
  <p:handoutMasterIdLst>
    <p:handoutMasterId r:id="rId12"/>
  </p:handoutMasterIdLst>
  <p:sldIdLst>
    <p:sldId id="256" r:id="rId3"/>
    <p:sldId id="343" r:id="rId4"/>
    <p:sldId id="344" r:id="rId5"/>
    <p:sldId id="345" r:id="rId6"/>
    <p:sldId id="348" r:id="rId7"/>
    <p:sldId id="346" r:id="rId8"/>
    <p:sldId id="347" r:id="rId9"/>
    <p:sldId id="337" r:id="rId10"/>
  </p:sldIdLst>
  <p:sldSz cx="11522075" cy="72009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00"/>
    <a:srgbClr val="00FF00"/>
    <a:srgbClr val="6600FF"/>
    <a:srgbClr val="800000"/>
    <a:srgbClr val="5F5F5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58" autoAdjust="0"/>
  </p:normalViewPr>
  <p:slideViewPr>
    <p:cSldViewPr>
      <p:cViewPr varScale="1">
        <p:scale>
          <a:sx n="48" d="100"/>
          <a:sy n="48" d="100"/>
        </p:scale>
        <p:origin x="644" y="40"/>
      </p:cViewPr>
      <p:guideLst>
        <p:guide orient="horz" pos="2268"/>
        <p:guide pos="3629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531473C-D49B-4188-BE73-D0F1E36559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98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03B649CD-EC93-4BC2-B88B-5ABADFEC0D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1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9679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F56BC1-B5A2-4BE1-9D6D-B01A1824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46746D-8A0E-497E-9077-AD69398D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1916906"/>
            <a:ext cx="9937790" cy="45689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790936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44E541E-81D3-4C8B-B2C9-3B6E459AC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6" y="383381"/>
            <a:ext cx="2484447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2B5AE3B-8BE9-41CB-BC8B-C921845D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83381"/>
            <a:ext cx="7261308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974373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D106EE-4B27-4C70-AE64-70A90A67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D842F2-28A3-48FC-9905-A0D4BF7EFC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92142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74134D9-A6DE-4DB0-B26E-B6DF8C0FD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055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66534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D8BB8-2EED-4741-8A7D-B6387259B3F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437342-2E4D-40CC-A0DB-41C636AA77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2142" y="1916907"/>
            <a:ext cx="4872878" cy="2203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036C14-B846-4FE7-95B1-B76B0604203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857055" y="1916907"/>
            <a:ext cx="4872878" cy="2203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D632899-CD49-4267-B0A8-193EBCC0A7C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92142" y="4280536"/>
            <a:ext cx="4872878" cy="220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8C32F14-0B5D-4B61-A870-AD1A9B452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7055" y="4280536"/>
            <a:ext cx="4872878" cy="220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399889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1408113"/>
            <a:ext cx="9069388" cy="1839912"/>
          </a:xfrm>
        </p:spPr>
        <p:txBody>
          <a:bodyPr/>
          <a:lstStyle>
            <a:lvl1pPr algn="r">
              <a:defRPr sz="77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3752850"/>
            <a:ext cx="8159750" cy="2079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 i="1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929688" y="6561138"/>
            <a:ext cx="1922462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6561138"/>
            <a:ext cx="36496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86063" y="6561138"/>
            <a:ext cx="1533525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526F-D06B-41FD-8A84-EC9DD2E0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6626873"/>
      </p:ext>
    </p:extLst>
  </p:cSld>
  <p:clrMapOvr>
    <a:masterClrMapping/>
  </p:clrMapOvr>
  <p:transition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F1949B-AD9D-44D6-ABB1-0EB29CE0CE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00433" y="3280410"/>
            <a:ext cx="6721210" cy="1520190"/>
          </a:xfrm>
        </p:spPr>
        <p:txBody>
          <a:bodyPr/>
          <a:lstStyle>
            <a:lvl1pPr>
              <a:defRPr sz="504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EAFD65-3022-4DB1-9211-611DFE443A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4502" y="4720590"/>
            <a:ext cx="5953072" cy="560070"/>
          </a:xfrm>
        </p:spPr>
        <p:txBody>
          <a:bodyPr/>
          <a:lstStyle>
            <a:lvl1pPr marL="0" indent="0" algn="ctr">
              <a:buFontTx/>
              <a:buNone/>
              <a:defRPr sz="2100"/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F858FD2-71F2-4EFE-B44B-4E0B55804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81D0403-DF5F-462E-8666-8EB98D3228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A8D1FCE-9690-400F-9D07-195A6D2AB6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FC4DD7-FCCE-44A1-8443-560E49D9C5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37633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D91D4F-A4A1-4BA3-84AF-26D7A466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4237DF-09AC-48A1-AEC1-309BA17BF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858777-F2E0-4DA8-8A27-B0D794DF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28B377-29ED-4852-9D2A-509D5832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6603E3-3FE4-40BC-8254-3AE6776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3D7A8-B1D3-48E9-B297-45FBC12D14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021490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CDDBA7-45CE-48C3-8FF7-88BEF0A2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2" y="1795225"/>
            <a:ext cx="9937790" cy="299537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2465AB-0D9B-4708-AE6C-7C3732E3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2" y="4818937"/>
            <a:ext cx="9937790" cy="1575196"/>
          </a:xfrm>
        </p:spPr>
        <p:txBody>
          <a:bodyPr/>
          <a:lstStyle>
            <a:lvl1pPr marL="0" indent="0">
              <a:buNone/>
              <a:defRPr sz="2520"/>
            </a:lvl1pPr>
            <a:lvl2pPr marL="480060" indent="0">
              <a:buNone/>
              <a:defRPr sz="2100"/>
            </a:lvl2pPr>
            <a:lvl3pPr marL="960120" indent="0">
              <a:buNone/>
              <a:defRPr sz="189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A3DD44-C151-4270-810B-5FA23DE6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7D3CD5-7331-4291-881F-AA3B2EFD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CF1164-173A-4F7B-8D30-BDD3B3F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B87E-DADB-4484-AA1A-F30550B4A4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303062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4200D-912F-43C0-A6AF-9CA3D5BC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FD0B34-9DEC-4EA4-A493-DD9C48ACB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73" y="1760221"/>
            <a:ext cx="4752856" cy="46722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6AFC49-0B64-4D60-8447-212A5ECE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063" y="1760221"/>
            <a:ext cx="4752856" cy="46722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340EE4-20EE-4FA6-918E-A8C81534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692D4C-8AC6-474B-B829-F97F7C44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DCA2E5-C785-4A52-8297-8E426F6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546F7-E36D-468D-ADC4-01BBA9179E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4358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B9C8C-EC54-43C9-A998-053C8E1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3" y="383382"/>
            <a:ext cx="9937790" cy="139184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9F7FC4-CA57-4CC7-9DEB-34336B8F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144" y="1765221"/>
            <a:ext cx="4874877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85479A-1975-4B46-B569-094CF468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144" y="2630329"/>
            <a:ext cx="4874877" cy="38688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0169769-49F3-464C-AC77-B62B9186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765221"/>
            <a:ext cx="4898883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C1BB4E8-8281-4D1D-A125-FE861D871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630329"/>
            <a:ext cx="4898883" cy="38688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E5F7FA2-2DBE-48C7-9B9A-B378D346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57AFB65-A8AA-4801-9F51-0D1F3BF6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0F3770A-FA1C-4E23-9313-36C9382F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1FBC-E5AD-44B1-AEC2-4625C13DE1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4556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A94B1-E76D-4582-A1B0-E39DABF7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099F12-DC57-47B5-A2FA-1EE45944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43" y="1916906"/>
            <a:ext cx="9937790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0834503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094FBA-B1A7-4D31-BB24-79E277FC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3DEBB28-E34F-49E4-B7A0-0BEE60E8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D5F3D7-F106-457D-906F-3BD9B536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0B388E-989F-4D75-AC22-8A8E4AE0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4F41A-3CE3-47B4-BE0D-EEC11D9FF1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718313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CD9EEE-D430-4BB0-949A-A53B0D75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01CCDFF-DD31-4B24-B0FF-EBCD610A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56EF97-E5A6-4146-A1DA-759D3B5B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50523-5A7A-44F9-AFB2-797D8E4FB8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17449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EBC70-4837-4DFA-A7E8-976C49EA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1A9DAE-82E6-43E6-A1B1-4C926A52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883" y="1036797"/>
            <a:ext cx="5833050" cy="511730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B3AAC7-4040-4A18-8261-785671183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013794-0080-4C15-93F6-E5B97DF3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40F5AE-65FF-40D1-97E4-49A5BD16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D4A5E8-E599-47FC-8842-4953CFFE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D2D3D-5E50-47E2-ADE4-9C10AE27F3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913932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094A4-05A0-459E-A75F-E42CFCBB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8E6998F-E448-4A5E-A624-6D18FBB78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883" y="1036797"/>
            <a:ext cx="5833050" cy="5117306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127D8B-19E0-4416-BAB0-FBB86C112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2D72C5-F338-4E5B-931E-5420C933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6EA0CC-6556-4A34-84DF-66AFE0C4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931DED-4525-4804-B1C4-F72B2E2C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2FE8-0688-4DF0-99C8-053C65B4F3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99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AFC9AB-2AD9-4758-89A4-1554554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F497F4-3625-476E-AAA2-C92CE06EE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D4EE7E-A31E-4CEB-B524-942AC7F4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7EABE3-D608-4365-B474-1732291B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AF8A53-B15C-47CB-A121-A8617DAC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447B-63EA-4534-BE31-732281A206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444070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5D22DE-5EB5-447B-BC79-455675E7B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53504" y="640081"/>
            <a:ext cx="2592467" cy="579239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F839F39-311F-4512-A598-836DE158A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6104" y="640081"/>
            <a:ext cx="7585366" cy="579239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C6241C-C5B5-4CD7-AFBE-6615972C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B8F4E-2E10-4779-BBC0-7F4B35CD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718B9D-7C29-4D2C-BA53-28CE29A5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DA4E-DA8C-407D-9660-68B9B156FD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5699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CE5D98-987B-40E6-94A2-7A4AE408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2" y="1795225"/>
            <a:ext cx="9937790" cy="2995374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B7BFFF-F54F-4E5C-BAC7-1DC535CB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2" y="4818937"/>
            <a:ext cx="9937790" cy="1575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/>
            </a:lvl1pPr>
            <a:lvl2pPr marL="480060" indent="0">
              <a:buNone/>
              <a:defRPr sz="2100"/>
            </a:lvl2pPr>
            <a:lvl3pPr marL="960120" indent="0">
              <a:buNone/>
              <a:defRPr sz="189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52598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23863-5059-444B-90E7-72C0ABC5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0450D5-641B-4BD4-AB3E-D42A840A8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2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10E218-63E0-483C-ADC2-56AAE60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055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004490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8F8A7-79FE-4891-BD26-1B858BB3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8952-211E-47A0-A3A8-0D6F7E2C6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144" y="1765221"/>
            <a:ext cx="4874877" cy="86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0CCFDF-4AD2-4137-AE2E-8E4539CB1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144" y="2630329"/>
            <a:ext cx="4874877" cy="3868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0633A3-FC8D-4985-893E-BFD7134BF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765221"/>
            <a:ext cx="4898883" cy="86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AC66AC-BB6F-4A1A-8D54-A09635546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630329"/>
            <a:ext cx="4898883" cy="3868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918342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A835F-C787-4CB5-8B06-BC813754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372428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7377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AD719-46BB-4895-95DC-AC6472B9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F4C33A-2F8B-4610-A552-46B7A6F8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883" y="1036797"/>
            <a:ext cx="5833050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136CBF-5E75-4ADF-B046-074BE3BEF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964853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45973-FB32-48BA-A8DC-4BB826B0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9053CFC-AEBD-43AF-A669-4C6341097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883" y="1036797"/>
            <a:ext cx="5833050" cy="5117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1C628DF-D67E-4089-864B-80977D88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348486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9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ransition>
    <p:split dir="in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2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5pPr>
      <a:lvl6pPr marL="48006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6pPr>
      <a:lvl7pPr marL="96012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7pPr>
      <a:lvl8pPr marL="144018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8pPr>
      <a:lvl9pPr marL="192024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02299B-B2EE-4BED-BA9C-9D71F8DD8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104" y="640080"/>
            <a:ext cx="10369868" cy="8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FD93DA-717E-449B-BB0B-8737BDC9B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73" y="1760221"/>
            <a:ext cx="9697746" cy="467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4169C2-AC55-47CB-84A6-976111B2B9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104" y="6557486"/>
            <a:ext cx="2688484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7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81BD08-8609-4374-BE21-67552E304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6709" y="6557486"/>
            <a:ext cx="364865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7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E8BA5C-5775-4FE1-BA26-9B42F8C7B6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7487" y="6557486"/>
            <a:ext cx="2688484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70">
                <a:ea typeface="新細明體" panose="02020500000000000000" pitchFamily="18" charset="-120"/>
              </a:defRPr>
            </a:lvl1pPr>
          </a:lstStyle>
          <a:p>
            <a:fld id="{F46A693D-0F64-4827-9628-C3FB47FD1E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3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split dir="in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20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5pPr>
      <a:lvl6pPr marL="48006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6pPr>
      <a:lvl7pPr marL="96012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7pPr>
      <a:lvl8pPr marL="144018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8pPr>
      <a:lvl9pPr marL="192024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har char="•"/>
        <a:defRPr sz="2520" kern="1200">
          <a:solidFill>
            <a:srgbClr val="333333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rgbClr val="333333"/>
          </a:solidFill>
          <a:latin typeface="+mn-lt"/>
          <a:ea typeface="+mn-ea"/>
          <a:cs typeface="+mn-cs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har char="–"/>
        <a:defRPr sz="1680" kern="1200">
          <a:solidFill>
            <a:srgbClr val="333333"/>
          </a:solidFill>
          <a:latin typeface="+mn-lt"/>
          <a:ea typeface="+mn-ea"/>
          <a:cs typeface="+mn-cs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har char="»"/>
        <a:defRPr sz="1680" kern="1200">
          <a:solidFill>
            <a:srgbClr val="333333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ocw.mit.edu/courses/earth-atmospheric-and-planetary-sciences/12-842-climate-physics-and-chemistry-fall-2008/" TargetMode="External"/><Relationship Id="rId7" Type="http://schemas.openxmlformats.org/officeDocument/2006/relationships/hyperlink" Target="http://blog.roodo.com/zozoyoyo2/archives/19212348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hyperlink" Target="https://wiki.zhtube.com/wiki/%E5%8D%AB%E6%98%9F%E4%BA%91%E5%9B%BE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www.publicdomainpictures.net/view-image.php?image=76188&amp;picture=&amp;jazyk=J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ites.google.com/a/ttps.tp.edu.tw/julesxpw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sites.google.com/a/ttps.tp.edu.tw/julesxpw/jiao-xue-yan-jiu/jiao-xue-ji-l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7137" y="2610545"/>
            <a:ext cx="9067800" cy="1979810"/>
          </a:xfrm>
        </p:spPr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自然與生活科技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年級下學期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4853" y="4756011"/>
            <a:ext cx="5717903" cy="754063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自然科任教師 邱家珍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04938" y="1257300"/>
            <a:ext cx="90709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73" tIns="48587" rIns="97173" bIns="48587" anchor="ctr"/>
          <a:lstStyle/>
          <a:p>
            <a:pPr defTabSz="971550" eaLnBrk="1" hangingPunct="1"/>
            <a:endParaRPr lang="zh-TW" altLang="en-US" sz="4300" dirty="0">
              <a:solidFill>
                <a:srgbClr val="6600FF"/>
              </a:solidFill>
              <a:latin typeface="文鼎海報體" pitchFamily="49" charset="-120"/>
              <a:ea typeface="文鼎海報體" pitchFamily="49" charset="-12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4612" y="1634927"/>
            <a:ext cx="571790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marL="0" indent="0" algn="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3000" i="1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1pPr>
            <a:lvl2pPr marL="788988" indent="-303213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2pPr>
            <a:lvl3pPr marL="121443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3pPr>
            <a:lvl4pPr marL="1700213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4pPr>
            <a:lvl5pPr marL="218598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5pPr>
            <a:lvl6pPr marL="26431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6pPr>
            <a:lvl7pPr marL="31003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7pPr>
            <a:lvl8pPr marL="35575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8pPr>
            <a:lvl9pPr marL="40147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課程計畫說明</a:t>
            </a:r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教學重點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事實與概念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觀察與測量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設計與操作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記錄與說明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合作與專注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9" y="2924229"/>
            <a:ext cx="4762500" cy="1190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4856833"/>
            <a:ext cx="4762500" cy="11906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4519466"/>
      </p:ext>
    </p:extLst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課程內容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0196" y="1432098"/>
            <a:ext cx="9697746" cy="5104499"/>
          </a:xfrm>
        </p:spPr>
        <p:txBody>
          <a:bodyPr/>
          <a:lstStyle/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種蔬菜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蔬菜大觀園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種菜囉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蔬菜成長日記</a:t>
            </a:r>
          </a:p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百變的水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水和水蒸氣的變化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水和冰的變化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好玩的水</a:t>
            </a:r>
          </a:p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認識天氣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天氣的變化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小小氣象觀察家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氣象預報臺</a:t>
            </a:r>
          </a:p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動物大會師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動物的身體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動物的運動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模仿動物的發明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26957" y="2209289"/>
            <a:ext cx="1800000" cy="1220625"/>
          </a:xfrm>
          <a:prstGeom prst="rect">
            <a:avLst/>
          </a:prstGeom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06100" y="3635373"/>
            <a:ext cx="1800000" cy="1623250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86642" y="1518798"/>
            <a:ext cx="1652364" cy="1239273"/>
          </a:xfrm>
          <a:prstGeom prst="rect">
            <a:avLst/>
          </a:prstGeom>
        </p:spPr>
      </p:pic>
      <p:pic>
        <p:nvPicPr>
          <p:cNvPr id="8" name="圖片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65293" y="5326632"/>
            <a:ext cx="2251971" cy="1352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3760032"/>
      </p:ext>
    </p:extLst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4104506"/>
            <a:ext cx="3840000" cy="2160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評量方案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上課表現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44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習作與學習單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44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單元評量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44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13" y="1901711"/>
            <a:ext cx="3840000" cy="2160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258260029"/>
      </p:ext>
    </p:extLst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定期評量時間與內容分配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期中評量</a:t>
            </a:r>
            <a:r>
              <a:rPr lang="zh-TW" altLang="en-US" dirty="0"/>
              <a:t>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四月十六日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種蔬菜</a:t>
            </a:r>
            <a:endParaRPr lang="zh-TW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百變的水</a:t>
            </a:r>
            <a:endParaRPr lang="zh-TW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8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28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期末評量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  <a:t>六月十九日</a:t>
            </a:r>
            <a:endParaRPr lang="zh-TW" altLang="zh-TW" sz="3600" dirty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endParaRPr lang="en-US" altLang="zh-TW" sz="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認識天氣</a:t>
            </a: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動物大會師</a:t>
            </a: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0060" lvl="1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97" y="4246655"/>
            <a:ext cx="3840000" cy="21600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7" y="2736354"/>
            <a:ext cx="3840000" cy="2160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622062712"/>
      </p:ext>
    </p:extLst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學期成績配分比重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64335"/>
              </p:ext>
            </p:extLst>
          </p:nvPr>
        </p:nvGraphicFramePr>
        <p:xfrm>
          <a:off x="1656581" y="2592340"/>
          <a:ext cx="8424937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評量重點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情意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配分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上課表現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習作與學習單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單元評量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定期評量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77854"/>
      </p:ext>
    </p:extLst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01" y="2664346"/>
            <a:ext cx="4464496" cy="27903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期待家長協助</a:t>
            </a:r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事項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鼓勵借閱相關書籍</a:t>
            </a:r>
            <a:endParaRPr lang="en-US" altLang="zh-TW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實際生活觀察</a:t>
            </a:r>
            <a:endParaRPr lang="zh-TW" altLang="zh-TW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關心</a:t>
            </a:r>
            <a:r>
              <a:rPr lang="zh-TW" altLang="en-US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子弟</a:t>
            </a:r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學習進展</a:t>
            </a:r>
            <a:endParaRPr lang="en-US" altLang="zh-TW" sz="36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適時反應身心狀況</a:t>
            </a:r>
            <a:endParaRPr lang="zh-TW" altLang="zh-TW" sz="36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聯繫方式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教學網頁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hlinkClick r:id="rId4"/>
              </a:rPr>
              <a:t>/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自然教學記錄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分機號碼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828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3894549"/>
      </p:ext>
    </p:extLst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72605" y="2592338"/>
            <a:ext cx="7848872" cy="935038"/>
          </a:xfrm>
        </p:spPr>
        <p:txBody>
          <a:bodyPr/>
          <a:lstStyle/>
          <a:p>
            <a:r>
              <a:rPr lang="zh-TW" altLang="en-US" sz="4800" dirty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簡報結束</a:t>
            </a:r>
            <a:endParaRPr lang="en-US" altLang="zh-TW" sz="4800" dirty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/>
            <a:endParaRPr lang="en-US" altLang="zh-TW" sz="2800" dirty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 algn="l"/>
            <a:r>
              <a:rPr lang="zh-TW" altLang="en-US" sz="3600" dirty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感謝您的專注聆聽</a:t>
            </a:r>
            <a:endParaRPr lang="en-US" altLang="zh-TW" sz="3600" dirty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57" y="720130"/>
            <a:ext cx="8640960" cy="152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5761037" y="5001789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solidFill>
                  <a:srgbClr val="0000FF"/>
                </a:solidFill>
                <a:latin typeface="Bauhaus 93" panose="04030905020B02020C02" pitchFamily="82" charset="0"/>
              </a:rPr>
              <a:t>Thank you</a:t>
            </a:r>
            <a:endParaRPr lang="zh-TW" altLang="en-US" sz="8800" dirty="0">
              <a:solidFill>
                <a:srgbClr val="0000FF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20988"/>
      </p:ext>
    </p:extLst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goodvsevil">
  <a:themeElements>
    <a:clrScheme name="goodvsev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odvsev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oodvsev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_pie_down_low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Brush Script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50s_television_superstar</Template>
  <TotalTime>4069</TotalTime>
  <Words>192</Words>
  <Application>Microsoft Office PowerPoint</Application>
  <PresentationFormat>自訂</PresentationFormat>
  <Paragraphs>79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文鼎海報體</vt:lpstr>
      <vt:lpstr>標楷體</vt:lpstr>
      <vt:lpstr>Arial</vt:lpstr>
      <vt:lpstr>Bauhaus 93</vt:lpstr>
      <vt:lpstr>Brush Script MT</vt:lpstr>
      <vt:lpstr>Times New Roman</vt:lpstr>
      <vt:lpstr>Wingdings</vt:lpstr>
      <vt:lpstr>goodvsevil</vt:lpstr>
      <vt:lpstr>a_pie_down_low</vt:lpstr>
      <vt:lpstr>自然與生活科技 三年級下學期</vt:lpstr>
      <vt:lpstr>教學重點</vt:lpstr>
      <vt:lpstr>課程內容</vt:lpstr>
      <vt:lpstr>評量方案</vt:lpstr>
      <vt:lpstr>定期評量時間與內容分配</vt:lpstr>
      <vt:lpstr>學期成績配分比重</vt:lpstr>
      <vt:lpstr>期待家長協助事項</vt:lpstr>
      <vt:lpstr>PowerPoint 簡報</vt:lpstr>
    </vt:vector>
  </TitlesOfParts>
  <Company>Net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科學展覽專案</dc:title>
  <dc:creator>NS</dc:creator>
  <cp:lastModifiedBy>MAVIS CHEN</cp:lastModifiedBy>
  <cp:revision>280</cp:revision>
  <dcterms:created xsi:type="dcterms:W3CDTF">2012-02-26T10:40:00Z</dcterms:created>
  <dcterms:modified xsi:type="dcterms:W3CDTF">2019-02-09T03:43:20Z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TC010183731028</vt:lpwstr>
  </property>
</Properties>
</file>