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1" r:id="rId5"/>
    <p:sldId id="263" r:id="rId6"/>
    <p:sldId id="265" r:id="rId7"/>
    <p:sldId id="266" r:id="rId8"/>
  </p:sldIdLst>
  <p:sldSz cx="9144000" cy="5143500" type="screen16x9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TxHYXdedjYclnaPWHmPfFzhHh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67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B47E5-C03E-4E28-9AA3-498B7D664085}" type="datetimeFigureOut">
              <a:rPr lang="zh-TW" altLang="en-US" smtClean="0"/>
              <a:t>2022/2/17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63CAA-DC55-44D2-89EC-22A44EA33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88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9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9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6678"/>
            <a:ext cx="2971800" cy="49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47763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10" descr="https://ppt.wodexinyuan.com/cover_df59b59858b111eaa2a8001a7dda7111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025650" y="976579"/>
            <a:ext cx="4083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書法家中楷體" pitchFamily="49" charset="-120"/>
                <a:ea typeface="書法家中楷體" pitchFamily="49" charset="-120"/>
              </a:rPr>
              <a:t>三年級</a:t>
            </a:r>
            <a:endParaRPr lang="en-US" altLang="zh-TW" sz="4000" b="1" dirty="0" smtClean="0">
              <a:solidFill>
                <a:srgbClr val="7030A0"/>
              </a:solidFill>
              <a:latin typeface="書法家中楷體" pitchFamily="49" charset="-120"/>
              <a:ea typeface="書法家中楷體" pitchFamily="49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書法家中楷體" pitchFamily="49" charset="-120"/>
                <a:ea typeface="書法家中楷體" pitchFamily="49" charset="-120"/>
              </a:rPr>
              <a:t>社會課程計畫</a:t>
            </a:r>
            <a:endParaRPr lang="zh-TW" altLang="en-US" sz="4000" b="1" dirty="0">
              <a:solidFill>
                <a:srgbClr val="7030A0"/>
              </a:solidFill>
              <a:latin typeface="書法家中楷體" pitchFamily="49" charset="-120"/>
              <a:ea typeface="書法家中楷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ppt.wodexinyuan.com/cover_d03f6446896d11eb950f001a7dda7111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952498" y="374650"/>
            <a:ext cx="734135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一、前言：</a:t>
            </a:r>
            <a:endParaRPr lang="zh-TW" altLang="en-US" sz="36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幫助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孩子認識社會上</a:t>
            </a:r>
            <a:r>
              <a:rPr lang="zh-TW" altLang="en-US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的人、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事</a:t>
            </a:r>
            <a:r>
              <a:rPr lang="zh-TW" altLang="en-US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物</a:t>
            </a:r>
            <a:r>
              <a:rPr lang="zh-TW" altLang="en-US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學習同理，了解彼此</a:t>
            </a:r>
            <a:r>
              <a:rPr lang="zh-TW" altLang="en-US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的關係。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學習以不同的角度思考與感受</a:t>
            </a:r>
            <a:r>
              <a:rPr lang="zh-TW" altLang="en-US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在這一冊裡，要帶領大家了解家鄉居民的生活和社區的活動、認識家鄉的各種生活設施及功能、探索家鄉的歷史和地名，並能用具體的行動愛護家鄉。</a:t>
            </a:r>
            <a:endParaRPr lang="zh-TW" altLang="en-US" sz="28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ppt.wodexinyuan.com/cover_d03f6446896d11eb950f001a7dda7111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239616" y="218291"/>
            <a:ext cx="62630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二、</a:t>
            </a:r>
            <a:r>
              <a:rPr lang="zh-TW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架構</a:t>
            </a:r>
            <a:r>
              <a:rPr lang="zh-TW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zh-TW" altLang="zh-TW" sz="28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我們居住的地方</a:t>
            </a:r>
            <a:endParaRPr lang="zh-TW" altLang="zh-TW" sz="28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居住地方的風貌</a:t>
            </a:r>
            <a:endParaRPr lang="zh-TW" altLang="zh-TW" sz="28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消費與生活</a:t>
            </a:r>
            <a:endParaRPr lang="zh-TW" altLang="zh-TW" sz="28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消費與選</a:t>
            </a:r>
            <a:r>
              <a:rPr lang="zh-TW" altLang="en-US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擇</a:t>
            </a:r>
            <a:endParaRPr lang="zh-TW" altLang="zh-TW" sz="28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家鄉的地名</a:t>
            </a:r>
            <a:endParaRPr lang="zh-TW" altLang="zh-TW" sz="28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家鄉的故事</a:t>
            </a:r>
            <a:endParaRPr lang="zh-TW" altLang="zh-TW" sz="28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endParaRPr lang="zh-TW" altLang="zh-TW" sz="2800" b="1" dirty="0">
              <a:solidFill>
                <a:schemeClr val="accent5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s://ppt.wodexinyuan.com/cover_d03f6446896d11eb950f001a7dda7111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95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1320524" y="585581"/>
            <a:ext cx="72009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、課程</a:t>
            </a:r>
            <a:r>
              <a:rPr lang="zh-TW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目標：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了解家鄉居民的生活，認識家鄉的各種場所和設施的功能。</a:t>
            </a:r>
          </a:p>
          <a:p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介紹家鄉的活動內容與功能，並學習接納、包容不同的文化。</a:t>
            </a:r>
          </a:p>
          <a:p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知道交易工具的演變，並養成良好的消費態度。</a:t>
            </a:r>
          </a:p>
          <a:p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了解購物需注意的事項與規範，並透過選擇性的消費，達到環保及公益的友善消費。</a:t>
            </a:r>
          </a:p>
          <a:p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探索地名與家鄉的關係。</a:t>
            </a:r>
          </a:p>
          <a:p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藉由家鄉的歷史故事及改變，引導學生關注自己家鄉的自然與人文風貌。</a:t>
            </a:r>
          </a:p>
          <a:p>
            <a:r>
              <a:rPr lang="en-US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zh-TW" sz="20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透過主題探究與實作，以具體行動愛護家鄉。</a:t>
            </a:r>
          </a:p>
          <a:p>
            <a:r>
              <a:rPr lang="en-US" altLang="zh-TW" dirty="0"/>
              <a:t> </a:t>
            </a:r>
            <a:endParaRPr lang="zh-TW" altLang="zh-TW" sz="2400" dirty="0"/>
          </a:p>
          <a:p>
            <a:endParaRPr lang="zh-TW" altLang="zh-TW" sz="24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ppt.wodexinyuan.com/cover_d03f6446896d11eb950f001a7dda7111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1007165" y="510210"/>
            <a:ext cx="61026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24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四、教學</a:t>
            </a:r>
            <a:r>
              <a:rPr lang="zh-TW" altLang="zh-TW" sz="24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策略：</a:t>
            </a:r>
            <a:r>
              <a:rPr lang="zh-TW" altLang="en-US" sz="24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心智圖教學</a:t>
            </a:r>
            <a:endParaRPr lang="en-US" altLang="zh-TW" sz="24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放射性思考法（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Radiant Thinking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），從一個中央的主題開始，往外擴散出相關聯的內容結構，並且將所有的資訊整理在一張圖面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2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原則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架構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上從中央出發，放射狀向周邊延伸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*短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而精簡的關鍵字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*加上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小插圖表示想要強調的重點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*呈現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上清晰明確</a:t>
            </a:r>
          </a:p>
          <a:p>
            <a:r>
              <a:rPr lang="en-US" altLang="zh-TW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整理資訊也整理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思緒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，將知識變成自己的</a:t>
            </a:r>
            <a:r>
              <a:rPr lang="zh-TW" altLang="en-US" sz="2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zh-TW" sz="24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pt.wodexinyuan.com/cover_d03f6446896d11eb950f001a7dda7111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976" y="0"/>
            <a:ext cx="919797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1404936" y="736600"/>
            <a:ext cx="66024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五、評量方式</a:t>
            </a:r>
          </a:p>
          <a:p>
            <a:r>
              <a:rPr lang="en-US" altLang="zh-TW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形成性評量：參與討論、發表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、習作、作業</a:t>
            </a:r>
            <a:r>
              <a:rPr lang="zh-TW" altLang="en-US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、平時考及上課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態度等佔</a:t>
            </a:r>
            <a:r>
              <a:rPr lang="en-US" altLang="zh-TW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60%</a:t>
            </a:r>
            <a:r>
              <a:rPr lang="zh-TW" altLang="en-US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en-US" altLang="zh-TW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總結性評量：定期考查佔</a:t>
            </a:r>
            <a:r>
              <a:rPr lang="en-US" altLang="zh-TW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40%</a:t>
            </a:r>
            <a:r>
              <a:rPr lang="zh-TW" altLang="en-US" sz="28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。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pt.wodexinyuan.com/cover_f722940c58b111ea9c22001a7dda7111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1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209800" y="1625600"/>
            <a:ext cx="441325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7030A0"/>
                </a:solidFill>
                <a:latin typeface="書法家中楷體" pitchFamily="49" charset="-120"/>
                <a:ea typeface="書法家中楷體" pitchFamily="49" charset="-120"/>
              </a:rPr>
              <a:t>感謝聆聽</a:t>
            </a:r>
            <a:endParaRPr lang="en-US" altLang="zh-TW" sz="4800" b="1" dirty="0" smtClean="0">
              <a:solidFill>
                <a:srgbClr val="7030A0"/>
              </a:solidFill>
              <a:latin typeface="書法家中楷體" pitchFamily="49" charset="-120"/>
              <a:ea typeface="書法家中楷體" pitchFamily="49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236</TotalTime>
  <Words>393</Words>
  <Application>Microsoft Office PowerPoint</Application>
  <PresentationFormat>如螢幕大小 (16:9)</PresentationFormat>
  <Paragraphs>35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書法家中楷體</vt:lpstr>
      <vt:lpstr>微軟正黑體</vt:lpstr>
      <vt:lpstr>標楷體</vt:lpstr>
      <vt:lpstr>Arial</vt:lpstr>
      <vt:lpstr>Calibri</vt:lpstr>
      <vt:lpstr>Georgia</vt:lpstr>
      <vt:lpstr>Trebuchet MS</vt:lpstr>
      <vt:lpstr>氣流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許右欣</dc:creator>
  <cp:lastModifiedBy>BKY</cp:lastModifiedBy>
  <cp:revision>20</cp:revision>
  <cp:lastPrinted>2021-09-03T11:52:33Z</cp:lastPrinted>
  <dcterms:created xsi:type="dcterms:W3CDTF">2021-08-20T07:23:26Z</dcterms:created>
  <dcterms:modified xsi:type="dcterms:W3CDTF">2022-02-17T02:21:20Z</dcterms:modified>
</cp:coreProperties>
</file>