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454" autoAdjust="0"/>
  </p:normalViewPr>
  <p:slideViewPr>
    <p:cSldViewPr snapToGrid="0">
      <p:cViewPr varScale="1">
        <p:scale>
          <a:sx n="70" d="100"/>
          <a:sy n="70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1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74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90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79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05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5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23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2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25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46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9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8E7B-0056-4C15-B1F9-491400DF7A36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8BE9-6721-443E-A12A-95D4C3E094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81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tATQG1syhZfiyUpMG_4fbmP0feVe75Zbzj2VLpfjSZk2WhfNyZYxDB1sg1V8EfL4rSEKd21GZh4laRapBfF8YKpGS1CfkhK78ZdfF6PtpSEm9_shX8Ao-pl6TMzyQocNmRMfieE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雲朵形 4"/>
          <p:cNvSpPr/>
          <p:nvPr/>
        </p:nvSpPr>
        <p:spPr>
          <a:xfrm>
            <a:off x="3460534" y="1412985"/>
            <a:ext cx="4658710" cy="25843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4" name="矩形 3"/>
          <p:cNvSpPr/>
          <p:nvPr/>
        </p:nvSpPr>
        <p:spPr>
          <a:xfrm>
            <a:off x="3547244" y="2040459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大同國小</a:t>
            </a:r>
            <a:endParaRPr lang="zh-TW" alt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zh-TW" alt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TW" alt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301" y="3834918"/>
            <a:ext cx="35038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35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zh-TW" altLang="en-US" sz="1350" dirty="0"/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導師：侯淑鳳</a:t>
            </a:r>
            <a:r>
              <a:rPr lang="zh-TW" altLang="en-US" sz="1350" dirty="0"/>
              <a:t/>
            </a:r>
            <a:br>
              <a:rPr lang="zh-TW" altLang="en-US" sz="1350" dirty="0"/>
            </a:br>
            <a:endParaRPr lang="zh-TW" altLang="en-US" sz="1350" dirty="0"/>
          </a:p>
        </p:txBody>
      </p:sp>
    </p:spTree>
    <p:extLst>
      <p:ext uri="{BB962C8B-B14F-4D97-AF65-F5344CB8AC3E}">
        <p14:creationId xmlns:p14="http://schemas.microsoft.com/office/powerpoint/2010/main" val="6258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lh6.googleusercontent.com/NBEc4JLo6SxcXY3pQr3xyafYC9CN77ZeMQfr9R1Egp5jIpuJCBHqk9Lt_XNj9f2Yuqix9Dkg7AsvgO99WJ4uQbOUxdd67q1qdzX9isKoNnYvs5Xf6Z__esNnO9MaG6nnlPuDv54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286000" y="2399110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135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zh-TW" altLang="en-US" sz="1350" dirty="0"/>
          </a:p>
          <a:p>
            <a:r>
              <a:rPr lang="zh-TW" altLang="en-US" sz="1350" dirty="0"/>
              <a:t/>
            </a:r>
            <a:br>
              <a:rPr lang="zh-TW" altLang="en-US" sz="1350" dirty="0"/>
            </a:br>
            <a:endParaRPr lang="zh-TW" altLang="en-US" sz="135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743201" y="1676146"/>
            <a:ext cx="4627836" cy="2636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班級成長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家長協助事項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重要行事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與公佈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801204" y="2438232"/>
            <a:ext cx="191068" cy="2700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807388" y="3050121"/>
            <a:ext cx="191068" cy="2700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815491" y="3673225"/>
            <a:ext cx="191068" cy="2700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815491" y="1831981"/>
            <a:ext cx="191068" cy="2700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7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/>
          </a:p>
        </p:txBody>
      </p:sp>
      <p:pic>
        <p:nvPicPr>
          <p:cNvPr id="3074" name="Picture 2" descr="https://lh6.googleusercontent.com/Fb3X1EN463_1tbBl5-JuNbQX3dG5zgezOvmLeb2c1kjwmc3Kkz8aGpFN6mMwZ-Y2MP-odeGf8j3WJAbYpfnTXVl1Se9SA-o7lZIfKYcDlDlSGh95EsQKmB9rY-4uNY9ZAO_mruk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63692" y="1825625"/>
            <a:ext cx="7571303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親愛的家長們：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感謝您把孩子教得這麼好，讓我過去這一年來，與孩子們相處愉快，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也看到孩子的成長，從剛脫離幼稚園的懵懂無知，到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他們更懂事也更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穩定了。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每當我提出要求，家長們總是與我配合，就連讓眾人措手不及的防疫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線上上課，我們大家也都很快的上手適應，我覺得我們班的家長及孩子們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真是太棒了！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接下來的一年，因為孩子與我已經有很深默契了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可預期班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務會運作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順暢，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相信未來的一年，您將看見孩子們更多更多的成長與進步。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3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s://lh5.googleusercontent.com/Ljdmm00hBJ_EBngYP4dkpZ0FvIvVye4ILFHz-CTsBNm6xn0jbcQhqVjyz1wikwCqzeTi3yoQEAQxxs3SG2N4FjwRD8EBswDR0tqE-ah3i4rtJx7qUaRfOuO6KxvthebtnQEO80c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2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3145" y="1476249"/>
            <a:ext cx="64735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15963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準時上學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30~7:50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到校。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5963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服裝儀容乾淨、整齊。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5963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備齊學用具及衛生用品。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5963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不要使用拖拉式書包。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5963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在家吃完早餐。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5963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生活經驗的重要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5963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有限制有計劃的使用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3C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產品。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5963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8.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請假專線：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2596-5407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</a:p>
          <a:p>
            <a:pPr marL="715963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貓咪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1831890" y="793240"/>
            <a:ext cx="392326" cy="3864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881317" y="365125"/>
            <a:ext cx="5121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 請家長協助事項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53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4KL_q5okP2Gs_h4_fKFbanhAEZXbvJBOFCeIoqCw9khy6P8tJGuM7KvlTrE7yWzAs_ixi4_yVcuX0dDBKo9OtLpF4QT2pdJGnWk7zFYUhNiMuZqqGkfm2ftsD7uvRPOSV-OkrpI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3866" y="447631"/>
            <a:ext cx="512108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重要行事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500030" y="1725156"/>
            <a:ext cx="6768752" cy="4352971"/>
          </a:xfrm>
          <a:solidFill>
            <a:srgbClr val="FFFFFF">
              <a:alpha val="29020"/>
            </a:srgbClr>
          </a:solidFill>
        </p:spPr>
        <p:txBody>
          <a:bodyPr>
            <a:noAutofit/>
          </a:bodyPr>
          <a:lstStyle/>
          <a:p>
            <a:pPr marL="0" indent="442913"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9/8   </a:t>
            </a:r>
            <a:r>
              <a:rPr lang="zh-TW" altLang="en-US" sz="32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量身高、體重、視力</a:t>
            </a:r>
            <a:endParaRPr lang="en-US" altLang="zh-TW" sz="32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None/>
            </a:pPr>
            <a:r>
              <a:rPr lang="zh-TW" altLang="en-US" sz="3200" dirty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9/11  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調整上課</a:t>
            </a:r>
            <a:endParaRPr lang="en-US" altLang="zh-TW" sz="3200" dirty="0" smtClean="0"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None/>
            </a:pPr>
            <a:r>
              <a:rPr lang="zh-TW" altLang="en-US" sz="3200" dirty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9/20  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調整放假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(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中秋節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)</a:t>
            </a:r>
          </a:p>
          <a:p>
            <a:pPr marL="0" indent="442913"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10/11 </a:t>
            </a:r>
            <a:r>
              <a:rPr lang="zh-TW" altLang="en-US" sz="32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國慶日補假</a:t>
            </a:r>
            <a:endParaRPr lang="en-US" altLang="zh-TW" sz="32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10/28 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流感注射、售冬季服裝   </a:t>
            </a:r>
            <a:endParaRPr lang="en-US" altLang="zh-TW" sz="3200" dirty="0" smtClean="0"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11/2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  國語期中考</a:t>
            </a:r>
            <a:endParaRPr lang="en-US" altLang="zh-TW" sz="3200" dirty="0" smtClean="0"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11/3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  英、數期中考</a:t>
            </a:r>
            <a:endParaRPr lang="en-US" altLang="zh-TW" sz="32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127703" y="917188"/>
            <a:ext cx="392326" cy="3864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57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s://lh4.googleusercontent.com/4KL_q5okP2Gs_h4_fKFbanhAEZXbvJBOFCeIoqCw9khy6P8tJGuM7KvlTrE7yWzAs_ixi4_yVcuX0dDBKo9OtLpF4QT2pdJGnWk7zFYUhNiMuZqqGkfm2ftsD7uvRPOSV-OkrpI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04"/>
            <a:ext cx="9191820" cy="69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746598" y="686400"/>
            <a:ext cx="6768752" cy="5811837"/>
          </a:xfrm>
          <a:prstGeom prst="rect">
            <a:avLst/>
          </a:prstGeom>
          <a:solidFill>
            <a:srgbClr val="FFFFFF">
              <a:alpha val="2902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2913">
              <a:buNone/>
            </a:pPr>
            <a:r>
              <a:rPr lang="zh-TW" altLang="en-US" sz="3200" dirty="0">
                <a:solidFill>
                  <a:srgbClr val="F9F307"/>
                </a:solidFill>
              </a:rPr>
              <a:t>★ </a:t>
            </a:r>
            <a:r>
              <a:rPr lang="en-US" altLang="zh-TW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11/10 </a:t>
            </a:r>
            <a:r>
              <a:rPr lang="zh-TW" altLang="en-US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資優生鑑定</a:t>
            </a:r>
            <a:r>
              <a:rPr lang="en-US" altLang="zh-TW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(</a:t>
            </a:r>
            <a:r>
              <a:rPr lang="zh-TW" altLang="en-US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團測</a:t>
            </a:r>
            <a:r>
              <a:rPr lang="en-US" altLang="zh-TW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)</a:t>
            </a:r>
          </a:p>
          <a:p>
            <a:pPr marL="0" indent="442913">
              <a:buNone/>
            </a:pPr>
            <a:r>
              <a:rPr lang="zh-TW" altLang="en-US" sz="3200" dirty="0">
                <a:solidFill>
                  <a:srgbClr val="F9F307"/>
                </a:solidFill>
              </a:rPr>
              <a:t>★ </a:t>
            </a:r>
            <a:r>
              <a:rPr lang="en-US" altLang="zh-TW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11/30 </a:t>
            </a:r>
            <a:r>
              <a:rPr lang="zh-TW" altLang="en-US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資優生鑑定</a:t>
            </a:r>
            <a:r>
              <a:rPr lang="en-US" altLang="zh-TW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(</a:t>
            </a:r>
            <a:r>
              <a:rPr lang="zh-TW" altLang="en-US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個測</a:t>
            </a:r>
            <a:r>
              <a:rPr lang="en-US" altLang="zh-TW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)</a:t>
            </a:r>
          </a:p>
          <a:p>
            <a:pPr marL="0" indent="442913"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>
                <a:latin typeface="文鼎中楷" panose="020B0609010101010101" pitchFamily="49" charset="-120"/>
                <a:ea typeface="文鼎中楷" panose="020B0609010101010101" pitchFamily="49" charset="-120"/>
              </a:rPr>
              <a:t>12/4 </a:t>
            </a:r>
            <a:r>
              <a:rPr lang="zh-TW" altLang="en-US" sz="3200" dirty="0" smtClean="0">
                <a:solidFill>
                  <a:srgbClr val="FF0000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體育</a:t>
            </a:r>
            <a:r>
              <a:rPr lang="zh-TW" altLang="en-US" sz="3200" dirty="0">
                <a:solidFill>
                  <a:srgbClr val="FF0000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表演會</a:t>
            </a:r>
            <a:r>
              <a:rPr lang="en-US" altLang="zh-TW" sz="3200" dirty="0" smtClean="0">
                <a:solidFill>
                  <a:srgbClr val="FF0000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(12/6)</a:t>
            </a:r>
            <a:r>
              <a:rPr lang="zh-TW" altLang="en-US" sz="3200" dirty="0" smtClean="0">
                <a:solidFill>
                  <a:srgbClr val="FF0000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補假</a:t>
            </a:r>
            <a:endParaRPr lang="en-US" altLang="zh-TW" sz="3200" dirty="0" smtClean="0">
              <a:solidFill>
                <a:srgbClr val="FF0000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12/8 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小小說書人比賽</a:t>
            </a:r>
            <a:endParaRPr lang="en-US" altLang="zh-TW" sz="3200" dirty="0" smtClean="0"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12/31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元旦補假</a:t>
            </a:r>
            <a:endParaRPr lang="en-US" altLang="zh-TW" sz="3200" dirty="0" smtClean="0"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1/12 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國語期末考</a:t>
            </a:r>
            <a:endParaRPr lang="en-US" altLang="zh-TW" sz="3200" dirty="0"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Font typeface="Arial" panose="020B0604020202020204" pitchFamily="34" charset="0"/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1/13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 英、數期中考</a:t>
            </a:r>
            <a:endParaRPr lang="en-US" altLang="zh-TW" sz="3200" dirty="0" smtClean="0"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Font typeface="Arial" panose="020B0604020202020204" pitchFamily="34" charset="0"/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1/18 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二年級跳繩比賽</a:t>
            </a:r>
            <a:endParaRPr lang="en-US" altLang="zh-TW" sz="3200" dirty="0" smtClean="0"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0" indent="442913">
              <a:buFont typeface="Arial" panose="020B0604020202020204" pitchFamily="34" charset="0"/>
              <a:buNone/>
            </a:pPr>
            <a:r>
              <a:rPr lang="zh-TW" altLang="en-US" sz="3200" dirty="0" smtClean="0">
                <a:solidFill>
                  <a:srgbClr val="F9F307"/>
                </a:solidFill>
              </a:rPr>
              <a:t>★ </a:t>
            </a:r>
            <a:r>
              <a:rPr lang="en-US" altLang="zh-TW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1/20 </a:t>
            </a:r>
            <a:r>
              <a:rPr lang="zh-TW" altLang="en-US" sz="3200" dirty="0" smtClean="0">
                <a:latin typeface="文鼎中楷" panose="020B0609010101010101" pitchFamily="49" charset="-120"/>
                <a:ea typeface="文鼎中楷" panose="020B0609010101010101" pitchFamily="49" charset="-120"/>
              </a:rPr>
              <a:t>休業室</a:t>
            </a:r>
            <a:endParaRPr lang="en-US" altLang="zh-TW" sz="3200" dirty="0">
              <a:latin typeface="文鼎中楷" panose="020B0609010101010101" pitchFamily="49" charset="-120"/>
              <a:ea typeface="文鼎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451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lh6.googleusercontent.com/NBEc4JLo6SxcXY3pQr3xyafYC9CN77ZeMQfr9R1Egp5jIpuJCBHqk9Lt_XNj9f2Yuqix9Dkg7AsvgO99WJ4uQbOUxdd67q1qdzX9isKoNnYvs5Xf6Z__esNnO9MaG6nnlPuDv54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1702024" y="1475534"/>
            <a:ext cx="6552290" cy="4525963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遴選班級家長代表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上學期班費因受疫情影響造成收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取困難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沒有交的小朋友會通知家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長。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本學期暫時不另收班費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待收齊班費後，請前後任家委交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接帳款與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200" smtClean="0">
                <a:latin typeface="標楷體" panose="03000509000000000000" pitchFamily="65" charset="-120"/>
                <a:ea typeface="標楷體" panose="03000509000000000000" pitchFamily="65" charset="-120"/>
              </a:rPr>
              <a:t>並公佈於班群中。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323866" y="447631"/>
            <a:ext cx="5121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討論與報告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27703" y="917188"/>
            <a:ext cx="392326" cy="3864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71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148</Words>
  <Application>Microsoft Office PowerPoint</Application>
  <PresentationFormat>如螢幕大小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文鼎中楷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 重要行事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BKY</dc:creator>
  <cp:lastModifiedBy>BKY</cp:lastModifiedBy>
  <cp:revision>13</cp:revision>
  <dcterms:created xsi:type="dcterms:W3CDTF">2021-09-01T06:35:47Z</dcterms:created>
  <dcterms:modified xsi:type="dcterms:W3CDTF">2021-09-01T08:22:40Z</dcterms:modified>
</cp:coreProperties>
</file>