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2"/>
  </p:notesMasterIdLst>
  <p:handoutMasterIdLst>
    <p:handoutMasterId r:id="rId13"/>
  </p:handoutMasterIdLst>
  <p:sldIdLst>
    <p:sldId id="303" r:id="rId2"/>
    <p:sldId id="307" r:id="rId3"/>
    <p:sldId id="313" r:id="rId4"/>
    <p:sldId id="314" r:id="rId5"/>
    <p:sldId id="315" r:id="rId6"/>
    <p:sldId id="317" r:id="rId7"/>
    <p:sldId id="309" r:id="rId8"/>
    <p:sldId id="310" r:id="rId9"/>
    <p:sldId id="318" r:id="rId10"/>
    <p:sldId id="312" r:id="rId11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800080"/>
    <a:srgbClr val="CC9900"/>
    <a:srgbClr val="FFFF00"/>
    <a:srgbClr val="FF33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11" autoAdjust="0"/>
  </p:normalViewPr>
  <p:slideViewPr>
    <p:cSldViewPr>
      <p:cViewPr varScale="1">
        <p:scale>
          <a:sx n="70" d="100"/>
          <a:sy n="70" d="100"/>
        </p:scale>
        <p:origin x="13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465F6-866C-4E03-93E1-25F543172EB1}" type="doc">
      <dgm:prSet loTypeId="urn:microsoft.com/office/officeart/2005/8/layout/bProcess4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104CFFA-BCD9-48D9-821B-97DCBBEB25C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預課</a:t>
          </a:r>
        </a:p>
      </dgm:t>
    </dgm:pt>
    <dgm:pt modelId="{6F40616C-F1EE-4839-A5F4-DFFB266493C5}" type="parTrans" cxnId="{51ED9195-2278-497D-B6A8-6D82E445487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B8CCB5-79BC-4709-AC5D-8AB4CD2653B9}" type="sibTrans" cxnId="{51ED9195-2278-497D-B6A8-6D82E445487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787AF9-6F2E-4DFC-8A32-6F88EBB806A0}">
      <dgm:prSet phldrT="[文字]"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提問回答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6C2479-7F13-4596-860F-3DBE7DD9FE6C}" type="parTrans" cxnId="{E568B80F-246E-406D-87B2-13A6A5E186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201B0-D26C-4FC2-9F4E-AEEEFEA5CCCF}" type="sibTrans" cxnId="{E568B80F-246E-406D-87B2-13A6A5E186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0359F9-21BB-43BD-800B-2481AB74718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筆記方格</a:t>
          </a:r>
        </a:p>
      </dgm:t>
    </dgm:pt>
    <dgm:pt modelId="{3D4CB7EE-2374-4C90-9EA0-190142F24FE2}" type="parTrans" cxnId="{72489641-29AD-4E8D-AD80-38E2B780BBA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37CF5F-2E0B-42C3-9A9A-9AA89765778C}" type="sibTrans" cxnId="{72489641-29AD-4E8D-AD80-38E2B780BBA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E31B0B-084F-4EB5-B902-BE21CBB64B7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四格漫畫</a:t>
          </a:r>
        </a:p>
      </dgm:t>
    </dgm:pt>
    <dgm:pt modelId="{5BFA5CD1-070B-4F78-92A4-0269A90716F4}" type="parTrans" cxnId="{91A9808B-92EB-4B2B-B691-970FEC17166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1740FC-536C-4954-9877-7ABB0CE9BBCC}" type="sibTrans" cxnId="{91A9808B-92EB-4B2B-B691-970FEC17166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BAE0D9-F073-4C87-A04B-C70E45FAEF5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金字塔</a:t>
          </a:r>
        </a:p>
      </dgm:t>
    </dgm:pt>
    <dgm:pt modelId="{11F593FC-0455-45D5-93FD-52309A39F89F}" type="parTrans" cxnId="{28C3B5A9-E307-46AA-AA79-81CDFDA17C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77417B-866E-49D9-9919-0684FB0C6EA7}" type="sibTrans" cxnId="{28C3B5A9-E307-46AA-AA79-81CDFDA17CA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FFE166-BF13-4428-AD38-C4C5EBF51C4A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圖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/T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表</a:t>
          </a:r>
        </a:p>
      </dgm:t>
    </dgm:pt>
    <dgm:pt modelId="{FBAB304C-6380-4761-B4C3-EC72E253678B}" type="parTrans" cxnId="{FDAEB7E8-4AB4-46EE-B027-004AB490DB1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C56126-88D8-44F5-A690-8E044A4F1EF1}" type="sibTrans" cxnId="{FDAEB7E8-4AB4-46EE-B027-004AB490DB1C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A9DD84-6AEB-49EE-8A35-FA5F9805ECC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魚骨圖</a:t>
          </a:r>
        </a:p>
      </dgm:t>
    </dgm:pt>
    <dgm:pt modelId="{78919C9B-8BC0-43B3-B269-BC85515F0569}" type="parTrans" cxnId="{3A096F31-3F3B-41D1-9B66-5A6B153FD4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723589-149B-44C5-9717-42735C852E06}" type="sibTrans" cxnId="{3A096F31-3F3B-41D1-9B66-5A6B153FD49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A88FF0-3C42-4E86-84E3-02099A124BBC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樹狀圖</a:t>
          </a:r>
        </a:p>
      </dgm:t>
    </dgm:pt>
    <dgm:pt modelId="{5128BD9C-3BB8-4E42-9D1D-59D0014D9C4C}" type="parTrans" cxnId="{E799D20C-3A98-4068-B3AB-68D777ABDD3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AC9B5A-083A-4B9A-8D0E-9725D29E142F}" type="sibTrans" cxnId="{E799D20C-3A98-4068-B3AB-68D777ABDD3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3E8184-556A-4E41-A298-83734F426901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灑花遊戲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C8C6B8-29D6-4A9C-9A53-807779B4135A}" type="parTrans" cxnId="{4E6AB731-D688-42F9-85A6-6DF2A4DA55A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125F3C-ACF7-43E9-AF00-B3ACBF3131AF}" type="sibTrans" cxnId="{4E6AB731-D688-42F9-85A6-6DF2A4DA55A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EB8BDD-A24D-44CF-8CD9-D4738457E8F9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動手畫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D1E8D9-8E4A-44C5-A5D4-9DFB1BDCCC8C}" type="parTrans" cxnId="{7A1F8D4D-E8AA-4FD3-9527-0B852F5DD2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7D78CB-28C6-4E3C-871B-41E48A5EE70F}" type="sibTrans" cxnId="{7A1F8D4D-E8AA-4FD3-9527-0B852F5DD2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10B32C-B87B-494B-9B15-0BC1D2C2104C}">
      <dgm:prSet/>
      <dgm:spPr/>
      <dgm:t>
        <a:bodyPr/>
        <a:lstStyle/>
        <a:p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心智圖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D365E-14F5-407F-B5DA-34A13D015EA1}" type="parTrans" cxnId="{A5DCB525-A2A5-484B-8C9E-323099FA4E7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3A55B-0223-4EE8-8381-B9B9CC3E2EC2}" type="sibTrans" cxnId="{A5DCB525-A2A5-484B-8C9E-323099FA4E7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3FF919-B270-4B2F-B8A0-289F65F8F6C0}">
      <dgm:prSet/>
      <dgm:spPr/>
      <dgm:t>
        <a:bodyPr/>
        <a:lstStyle/>
        <a:p>
          <a:r>
            <a:rPr lang="en-US" altLang="zh-TW" dirty="0"/>
            <a:t>……</a:t>
          </a:r>
          <a:endParaRPr lang="zh-TW" altLang="en-US" dirty="0"/>
        </a:p>
      </dgm:t>
    </dgm:pt>
    <dgm:pt modelId="{9392AB08-5481-464F-9417-09B9A5657706}" type="parTrans" cxnId="{B3D37D04-3F8C-4696-BADA-6346FA7FF0FE}">
      <dgm:prSet/>
      <dgm:spPr/>
      <dgm:t>
        <a:bodyPr/>
        <a:lstStyle/>
        <a:p>
          <a:endParaRPr lang="zh-TW" altLang="en-US"/>
        </a:p>
      </dgm:t>
    </dgm:pt>
    <dgm:pt modelId="{C1262FC4-C310-4470-B555-26F6F8B2C0C6}" type="sibTrans" cxnId="{B3D37D04-3F8C-4696-BADA-6346FA7FF0FE}">
      <dgm:prSet/>
      <dgm:spPr/>
      <dgm:t>
        <a:bodyPr/>
        <a:lstStyle/>
        <a:p>
          <a:endParaRPr lang="zh-TW" altLang="en-US"/>
        </a:p>
      </dgm:t>
    </dgm:pt>
    <dgm:pt modelId="{7313957B-2A0E-44DC-9A77-7D8B6A5CF5E2}">
      <dgm:prSet/>
      <dgm:spPr/>
      <dgm:t>
        <a:bodyPr/>
        <a:lstStyle/>
        <a:p>
          <a:r>
            <a:rPr lang="zh-TW" altLang="en-US" b="1" dirty="0" smtClean="0"/>
            <a:t>焦點討論</a:t>
          </a:r>
          <a:endParaRPr lang="zh-TW" altLang="en-US" b="1" dirty="0"/>
        </a:p>
      </dgm:t>
    </dgm:pt>
    <dgm:pt modelId="{A26B5E3E-8F13-4D01-8D98-D4213301C466}" type="parTrans" cxnId="{92F10F4B-228E-410A-8DBF-8E253B02379E}">
      <dgm:prSet/>
      <dgm:spPr/>
      <dgm:t>
        <a:bodyPr/>
        <a:lstStyle/>
        <a:p>
          <a:endParaRPr lang="zh-TW" altLang="en-US"/>
        </a:p>
      </dgm:t>
    </dgm:pt>
    <dgm:pt modelId="{6D426CE2-092F-4B16-9674-C4530977853C}" type="sibTrans" cxnId="{92F10F4B-228E-410A-8DBF-8E253B02379E}">
      <dgm:prSet/>
      <dgm:spPr/>
      <dgm:t>
        <a:bodyPr/>
        <a:lstStyle/>
        <a:p>
          <a:endParaRPr lang="zh-TW" altLang="en-US"/>
        </a:p>
      </dgm:t>
    </dgm:pt>
    <dgm:pt modelId="{60CBB6C1-954E-42BF-BC03-6FB902E7FE1A}">
      <dgm:prSet/>
      <dgm:spPr/>
      <dgm:t>
        <a:bodyPr/>
        <a:lstStyle/>
        <a:p>
          <a:r>
            <a:rPr lang="zh-TW" altLang="en-US" b="1" dirty="0" smtClean="0"/>
            <a:t>分組報告</a:t>
          </a:r>
          <a:endParaRPr lang="zh-TW" altLang="en-US" b="1" dirty="0"/>
        </a:p>
      </dgm:t>
    </dgm:pt>
    <dgm:pt modelId="{0AD61FB2-C534-4FA2-A5A1-D69B395EFCD8}" type="parTrans" cxnId="{B804DD6B-BFE5-4CF6-A691-A3AA6500F3F3}">
      <dgm:prSet/>
      <dgm:spPr/>
      <dgm:t>
        <a:bodyPr/>
        <a:lstStyle/>
        <a:p>
          <a:endParaRPr lang="zh-TW" altLang="en-US"/>
        </a:p>
      </dgm:t>
    </dgm:pt>
    <dgm:pt modelId="{8D9C1316-E58A-4BA2-BB93-5F7C87B9F1B9}" type="sibTrans" cxnId="{B804DD6B-BFE5-4CF6-A691-A3AA6500F3F3}">
      <dgm:prSet/>
      <dgm:spPr/>
      <dgm:t>
        <a:bodyPr/>
        <a:lstStyle/>
        <a:p>
          <a:endParaRPr lang="zh-TW" altLang="en-US"/>
        </a:p>
      </dgm:t>
    </dgm:pt>
    <dgm:pt modelId="{412D7AC8-D252-4F0C-934C-E117B8533A41}" type="pres">
      <dgm:prSet presAssocID="{70E465F6-866C-4E03-93E1-25F543172EB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434A9EC-7ADF-40D4-8461-5DC39281D03F}" type="pres">
      <dgm:prSet presAssocID="{7104CFFA-BCD9-48D9-821B-97DCBBEB25CD}" presName="compNode" presStyleCnt="0"/>
      <dgm:spPr/>
      <dgm:t>
        <a:bodyPr/>
        <a:lstStyle/>
        <a:p>
          <a:endParaRPr lang="zh-TW" altLang="en-US"/>
        </a:p>
      </dgm:t>
    </dgm:pt>
    <dgm:pt modelId="{FB4D3828-2BE5-49D6-88EE-AB14ED6471E5}" type="pres">
      <dgm:prSet presAssocID="{7104CFFA-BCD9-48D9-821B-97DCBBEB25CD}" presName="dummyConnPt" presStyleCnt="0"/>
      <dgm:spPr/>
      <dgm:t>
        <a:bodyPr/>
        <a:lstStyle/>
        <a:p>
          <a:endParaRPr lang="zh-TW" altLang="en-US"/>
        </a:p>
      </dgm:t>
    </dgm:pt>
    <dgm:pt modelId="{70D7934A-EF01-4383-865C-C2E8DC277BB0}" type="pres">
      <dgm:prSet presAssocID="{7104CFFA-BCD9-48D9-821B-97DCBBEB25CD}" presName="node" presStyleLbl="node1" presStyleIdx="0" presStyleCnt="14" custAng="431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5CC85F-F224-4E2B-A192-329C048CCA17}" type="pres">
      <dgm:prSet presAssocID="{F9B8CCB5-79BC-4709-AC5D-8AB4CD2653B9}" presName="sibTrans" presStyleLbl="bgSibTrans2D1" presStyleIdx="0" presStyleCnt="13"/>
      <dgm:spPr/>
      <dgm:t>
        <a:bodyPr/>
        <a:lstStyle/>
        <a:p>
          <a:endParaRPr lang="zh-TW" altLang="en-US"/>
        </a:p>
      </dgm:t>
    </dgm:pt>
    <dgm:pt modelId="{E27381BC-3D34-4D94-B354-464E4C18F4AD}" type="pres">
      <dgm:prSet presAssocID="{27787AF9-6F2E-4DFC-8A32-6F88EBB806A0}" presName="compNode" presStyleCnt="0"/>
      <dgm:spPr/>
      <dgm:t>
        <a:bodyPr/>
        <a:lstStyle/>
        <a:p>
          <a:endParaRPr lang="zh-TW" altLang="en-US"/>
        </a:p>
      </dgm:t>
    </dgm:pt>
    <dgm:pt modelId="{D32A4397-E2C4-4579-AC8E-6049D4875219}" type="pres">
      <dgm:prSet presAssocID="{27787AF9-6F2E-4DFC-8A32-6F88EBB806A0}" presName="dummyConnPt" presStyleCnt="0"/>
      <dgm:spPr/>
      <dgm:t>
        <a:bodyPr/>
        <a:lstStyle/>
        <a:p>
          <a:endParaRPr lang="zh-TW" altLang="en-US"/>
        </a:p>
      </dgm:t>
    </dgm:pt>
    <dgm:pt modelId="{AC5DA2BB-683C-43AD-A594-86D3037B54E7}" type="pres">
      <dgm:prSet presAssocID="{27787AF9-6F2E-4DFC-8A32-6F88EBB806A0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87ED0C-5B3A-4EF2-AE16-1F12B2A66C50}" type="pres">
      <dgm:prSet presAssocID="{121201B0-D26C-4FC2-9F4E-AEEEFEA5CCCF}" presName="sibTrans" presStyleLbl="bgSibTrans2D1" presStyleIdx="1" presStyleCnt="13"/>
      <dgm:spPr/>
      <dgm:t>
        <a:bodyPr/>
        <a:lstStyle/>
        <a:p>
          <a:endParaRPr lang="zh-TW" altLang="en-US"/>
        </a:p>
      </dgm:t>
    </dgm:pt>
    <dgm:pt modelId="{ADAC3509-32D5-4FF4-A06B-98C0EA541B0C}" type="pres">
      <dgm:prSet presAssocID="{7313957B-2A0E-44DC-9A77-7D8B6A5CF5E2}" presName="compNode" presStyleCnt="0"/>
      <dgm:spPr/>
      <dgm:t>
        <a:bodyPr/>
        <a:lstStyle/>
        <a:p>
          <a:endParaRPr lang="zh-TW" altLang="en-US"/>
        </a:p>
      </dgm:t>
    </dgm:pt>
    <dgm:pt modelId="{E1CC316A-0722-4647-A3DB-C0EEDCC1C2CA}" type="pres">
      <dgm:prSet presAssocID="{7313957B-2A0E-44DC-9A77-7D8B6A5CF5E2}" presName="dummyConnPt" presStyleCnt="0"/>
      <dgm:spPr/>
      <dgm:t>
        <a:bodyPr/>
        <a:lstStyle/>
        <a:p>
          <a:endParaRPr lang="zh-TW" altLang="en-US"/>
        </a:p>
      </dgm:t>
    </dgm:pt>
    <dgm:pt modelId="{BDB744A9-63A2-4920-91E9-57977E96D1F6}" type="pres">
      <dgm:prSet presAssocID="{7313957B-2A0E-44DC-9A77-7D8B6A5CF5E2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F6AEED-B774-48E3-B1ED-616C37014C1A}" type="pres">
      <dgm:prSet presAssocID="{6D426CE2-092F-4B16-9674-C4530977853C}" presName="sibTrans" presStyleLbl="bgSibTrans2D1" presStyleIdx="2" presStyleCnt="13"/>
      <dgm:spPr/>
      <dgm:t>
        <a:bodyPr/>
        <a:lstStyle/>
        <a:p>
          <a:endParaRPr lang="zh-TW" altLang="en-US"/>
        </a:p>
      </dgm:t>
    </dgm:pt>
    <dgm:pt modelId="{561CF926-2B35-4C43-A333-0EFD85AE29AC}" type="pres">
      <dgm:prSet presAssocID="{60CBB6C1-954E-42BF-BC03-6FB902E7FE1A}" presName="compNode" presStyleCnt="0"/>
      <dgm:spPr/>
      <dgm:t>
        <a:bodyPr/>
        <a:lstStyle/>
        <a:p>
          <a:endParaRPr lang="zh-TW" altLang="en-US"/>
        </a:p>
      </dgm:t>
    </dgm:pt>
    <dgm:pt modelId="{4CED8D56-0379-4E31-A35E-0EE3979547FC}" type="pres">
      <dgm:prSet presAssocID="{60CBB6C1-954E-42BF-BC03-6FB902E7FE1A}" presName="dummyConnPt" presStyleCnt="0"/>
      <dgm:spPr/>
      <dgm:t>
        <a:bodyPr/>
        <a:lstStyle/>
        <a:p>
          <a:endParaRPr lang="zh-TW" altLang="en-US"/>
        </a:p>
      </dgm:t>
    </dgm:pt>
    <dgm:pt modelId="{170E5C0B-B293-4FF1-8639-C15327904F74}" type="pres">
      <dgm:prSet presAssocID="{60CBB6C1-954E-42BF-BC03-6FB902E7FE1A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A50823-F547-4C4E-97F6-3A0CEB3063B5}" type="pres">
      <dgm:prSet presAssocID="{8D9C1316-E58A-4BA2-BB93-5F7C87B9F1B9}" presName="sibTrans" presStyleLbl="bgSibTrans2D1" presStyleIdx="3" presStyleCnt="13"/>
      <dgm:spPr/>
      <dgm:t>
        <a:bodyPr/>
        <a:lstStyle/>
        <a:p>
          <a:endParaRPr lang="zh-TW" altLang="en-US"/>
        </a:p>
      </dgm:t>
    </dgm:pt>
    <dgm:pt modelId="{CF4218BB-AC40-43E7-9897-65DF7EFBFA1B}" type="pres">
      <dgm:prSet presAssocID="{500359F9-21BB-43BD-800B-2481AB747188}" presName="compNode" presStyleCnt="0"/>
      <dgm:spPr/>
      <dgm:t>
        <a:bodyPr/>
        <a:lstStyle/>
        <a:p>
          <a:endParaRPr lang="zh-TW" altLang="en-US"/>
        </a:p>
      </dgm:t>
    </dgm:pt>
    <dgm:pt modelId="{7A87B0F8-3FFE-4714-9AC5-E28C1CDC29CE}" type="pres">
      <dgm:prSet presAssocID="{500359F9-21BB-43BD-800B-2481AB747188}" presName="dummyConnPt" presStyleCnt="0"/>
      <dgm:spPr/>
      <dgm:t>
        <a:bodyPr/>
        <a:lstStyle/>
        <a:p>
          <a:endParaRPr lang="zh-TW" altLang="en-US"/>
        </a:p>
      </dgm:t>
    </dgm:pt>
    <dgm:pt modelId="{93B2BC8F-6972-496B-9D34-7A5FBEEE67A1}" type="pres">
      <dgm:prSet presAssocID="{500359F9-21BB-43BD-800B-2481AB747188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135AB-90A4-4022-B014-E1F00620DAF0}" type="pres">
      <dgm:prSet presAssocID="{5037CF5F-2E0B-42C3-9A9A-9AA89765778C}" presName="sibTrans" presStyleLbl="bgSibTrans2D1" presStyleIdx="4" presStyleCnt="13"/>
      <dgm:spPr/>
      <dgm:t>
        <a:bodyPr/>
        <a:lstStyle/>
        <a:p>
          <a:endParaRPr lang="zh-TW" altLang="en-US"/>
        </a:p>
      </dgm:t>
    </dgm:pt>
    <dgm:pt modelId="{59DD74D0-5436-43E9-B70C-B9B8D3C60B73}" type="pres">
      <dgm:prSet presAssocID="{48E31B0B-084F-4EB5-B902-BE21CBB64B7D}" presName="compNode" presStyleCnt="0"/>
      <dgm:spPr/>
      <dgm:t>
        <a:bodyPr/>
        <a:lstStyle/>
        <a:p>
          <a:endParaRPr lang="zh-TW" altLang="en-US"/>
        </a:p>
      </dgm:t>
    </dgm:pt>
    <dgm:pt modelId="{EDF4DEB4-2DCB-4413-B988-70A743AC39CA}" type="pres">
      <dgm:prSet presAssocID="{48E31B0B-084F-4EB5-B902-BE21CBB64B7D}" presName="dummyConnPt" presStyleCnt="0"/>
      <dgm:spPr/>
      <dgm:t>
        <a:bodyPr/>
        <a:lstStyle/>
        <a:p>
          <a:endParaRPr lang="zh-TW" altLang="en-US"/>
        </a:p>
      </dgm:t>
    </dgm:pt>
    <dgm:pt modelId="{087A925C-083F-4423-9B76-3CB8D1F9FA3D}" type="pres">
      <dgm:prSet presAssocID="{48E31B0B-084F-4EB5-B902-BE21CBB64B7D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6B5F73-82AE-4A64-AC8C-ED13097B8316}" type="pres">
      <dgm:prSet presAssocID="{661740FC-536C-4954-9877-7ABB0CE9BBCC}" presName="sibTrans" presStyleLbl="bgSibTrans2D1" presStyleIdx="5" presStyleCnt="13"/>
      <dgm:spPr/>
      <dgm:t>
        <a:bodyPr/>
        <a:lstStyle/>
        <a:p>
          <a:endParaRPr lang="zh-TW" altLang="en-US"/>
        </a:p>
      </dgm:t>
    </dgm:pt>
    <dgm:pt modelId="{F915C757-FA22-42E8-9AA4-D0B569CA29B9}" type="pres">
      <dgm:prSet presAssocID="{5FBAE0D9-F073-4C87-A04B-C70E45FAEF5D}" presName="compNode" presStyleCnt="0"/>
      <dgm:spPr/>
      <dgm:t>
        <a:bodyPr/>
        <a:lstStyle/>
        <a:p>
          <a:endParaRPr lang="zh-TW" altLang="en-US"/>
        </a:p>
      </dgm:t>
    </dgm:pt>
    <dgm:pt modelId="{B4980763-1EA4-4D9A-B0E2-7CD698DA8EB1}" type="pres">
      <dgm:prSet presAssocID="{5FBAE0D9-F073-4C87-A04B-C70E45FAEF5D}" presName="dummyConnPt" presStyleCnt="0"/>
      <dgm:spPr/>
      <dgm:t>
        <a:bodyPr/>
        <a:lstStyle/>
        <a:p>
          <a:endParaRPr lang="zh-TW" altLang="en-US"/>
        </a:p>
      </dgm:t>
    </dgm:pt>
    <dgm:pt modelId="{445CD95D-877E-40D5-B48D-2A7F7FB3716B}" type="pres">
      <dgm:prSet presAssocID="{5FBAE0D9-F073-4C87-A04B-C70E45FAEF5D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51A821-1D7B-4704-A3AE-3A2E3AA34A7C}" type="pres">
      <dgm:prSet presAssocID="{E977417B-866E-49D9-9919-0684FB0C6EA7}" presName="sibTrans" presStyleLbl="bgSibTrans2D1" presStyleIdx="6" presStyleCnt="13"/>
      <dgm:spPr/>
      <dgm:t>
        <a:bodyPr/>
        <a:lstStyle/>
        <a:p>
          <a:endParaRPr lang="zh-TW" altLang="en-US"/>
        </a:p>
      </dgm:t>
    </dgm:pt>
    <dgm:pt modelId="{7AD38ACA-88E8-44C7-AD97-287318DBB512}" type="pres">
      <dgm:prSet presAssocID="{C1FFE166-BF13-4428-AD38-C4C5EBF51C4A}" presName="compNode" presStyleCnt="0"/>
      <dgm:spPr/>
      <dgm:t>
        <a:bodyPr/>
        <a:lstStyle/>
        <a:p>
          <a:endParaRPr lang="zh-TW" altLang="en-US"/>
        </a:p>
      </dgm:t>
    </dgm:pt>
    <dgm:pt modelId="{B54D1231-408A-4751-A954-ACD3AD34C38B}" type="pres">
      <dgm:prSet presAssocID="{C1FFE166-BF13-4428-AD38-C4C5EBF51C4A}" presName="dummyConnPt" presStyleCnt="0"/>
      <dgm:spPr/>
      <dgm:t>
        <a:bodyPr/>
        <a:lstStyle/>
        <a:p>
          <a:endParaRPr lang="zh-TW" altLang="en-US"/>
        </a:p>
      </dgm:t>
    </dgm:pt>
    <dgm:pt modelId="{5E4CAB9D-0983-42E9-8750-A716E6E33652}" type="pres">
      <dgm:prSet presAssocID="{C1FFE166-BF13-4428-AD38-C4C5EBF51C4A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DAD48-2938-4998-8FB8-FB026FA22411}" type="pres">
      <dgm:prSet presAssocID="{C5C56126-88D8-44F5-A690-8E044A4F1EF1}" presName="sibTrans" presStyleLbl="bgSibTrans2D1" presStyleIdx="7" presStyleCnt="13"/>
      <dgm:spPr/>
      <dgm:t>
        <a:bodyPr/>
        <a:lstStyle/>
        <a:p>
          <a:endParaRPr lang="zh-TW" altLang="en-US"/>
        </a:p>
      </dgm:t>
    </dgm:pt>
    <dgm:pt modelId="{BBDACE9B-4DAA-45AF-93A1-18B36A043B54}" type="pres">
      <dgm:prSet presAssocID="{6FA9DD84-6AEB-49EE-8A35-FA5F9805ECC6}" presName="compNode" presStyleCnt="0"/>
      <dgm:spPr/>
      <dgm:t>
        <a:bodyPr/>
        <a:lstStyle/>
        <a:p>
          <a:endParaRPr lang="zh-TW" altLang="en-US"/>
        </a:p>
      </dgm:t>
    </dgm:pt>
    <dgm:pt modelId="{48C24AF1-5D17-499D-8D26-54810B56E877}" type="pres">
      <dgm:prSet presAssocID="{6FA9DD84-6AEB-49EE-8A35-FA5F9805ECC6}" presName="dummyConnPt" presStyleCnt="0"/>
      <dgm:spPr/>
      <dgm:t>
        <a:bodyPr/>
        <a:lstStyle/>
        <a:p>
          <a:endParaRPr lang="zh-TW" altLang="en-US"/>
        </a:p>
      </dgm:t>
    </dgm:pt>
    <dgm:pt modelId="{161A2506-B692-4C32-A95E-CA5236DFA398}" type="pres">
      <dgm:prSet presAssocID="{6FA9DD84-6AEB-49EE-8A35-FA5F9805ECC6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85F969-E068-4A26-9E0A-3E33B763AFD6}" type="pres">
      <dgm:prSet presAssocID="{61723589-149B-44C5-9717-42735C852E06}" presName="sibTrans" presStyleLbl="bgSibTrans2D1" presStyleIdx="8" presStyleCnt="13"/>
      <dgm:spPr/>
      <dgm:t>
        <a:bodyPr/>
        <a:lstStyle/>
        <a:p>
          <a:endParaRPr lang="zh-TW" altLang="en-US"/>
        </a:p>
      </dgm:t>
    </dgm:pt>
    <dgm:pt modelId="{9240AB91-B08D-4495-B3BD-9E1171552EB8}" type="pres">
      <dgm:prSet presAssocID="{A7A88FF0-3C42-4E86-84E3-02099A124BBC}" presName="compNode" presStyleCnt="0"/>
      <dgm:spPr/>
      <dgm:t>
        <a:bodyPr/>
        <a:lstStyle/>
        <a:p>
          <a:endParaRPr lang="zh-TW" altLang="en-US"/>
        </a:p>
      </dgm:t>
    </dgm:pt>
    <dgm:pt modelId="{7C1527F3-42BD-439B-86DE-05ECDAC17446}" type="pres">
      <dgm:prSet presAssocID="{A7A88FF0-3C42-4E86-84E3-02099A124BBC}" presName="dummyConnPt" presStyleCnt="0"/>
      <dgm:spPr/>
      <dgm:t>
        <a:bodyPr/>
        <a:lstStyle/>
        <a:p>
          <a:endParaRPr lang="zh-TW" altLang="en-US"/>
        </a:p>
      </dgm:t>
    </dgm:pt>
    <dgm:pt modelId="{50680339-CB4A-408F-A6AE-005B48386259}" type="pres">
      <dgm:prSet presAssocID="{A7A88FF0-3C42-4E86-84E3-02099A124BBC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6869D9-F3B1-41D2-A455-F8118DDE8F11}" type="pres">
      <dgm:prSet presAssocID="{F1AC9B5A-083A-4B9A-8D0E-9725D29E142F}" presName="sibTrans" presStyleLbl="bgSibTrans2D1" presStyleIdx="9" presStyleCnt="13"/>
      <dgm:spPr/>
      <dgm:t>
        <a:bodyPr/>
        <a:lstStyle/>
        <a:p>
          <a:endParaRPr lang="zh-TW" altLang="en-US"/>
        </a:p>
      </dgm:t>
    </dgm:pt>
    <dgm:pt modelId="{320A43F5-A247-42E6-A8B5-DC9DECC58B58}" type="pres">
      <dgm:prSet presAssocID="{353E8184-556A-4E41-A298-83734F426901}" presName="compNode" presStyleCnt="0"/>
      <dgm:spPr/>
      <dgm:t>
        <a:bodyPr/>
        <a:lstStyle/>
        <a:p>
          <a:endParaRPr lang="zh-TW" altLang="en-US"/>
        </a:p>
      </dgm:t>
    </dgm:pt>
    <dgm:pt modelId="{9FB7C662-EB6F-44AB-96FB-4B49CC150BBB}" type="pres">
      <dgm:prSet presAssocID="{353E8184-556A-4E41-A298-83734F426901}" presName="dummyConnPt" presStyleCnt="0"/>
      <dgm:spPr/>
      <dgm:t>
        <a:bodyPr/>
        <a:lstStyle/>
        <a:p>
          <a:endParaRPr lang="zh-TW" altLang="en-US"/>
        </a:p>
      </dgm:t>
    </dgm:pt>
    <dgm:pt modelId="{9A8311B4-1814-4AE4-94CE-9C74C49EF824}" type="pres">
      <dgm:prSet presAssocID="{353E8184-556A-4E41-A298-83734F426901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E8A33B-EC46-43B9-9DD9-4461ED836237}" type="pres">
      <dgm:prSet presAssocID="{AC125F3C-ACF7-43E9-AF00-B3ACBF3131AF}" presName="sibTrans" presStyleLbl="bgSibTrans2D1" presStyleIdx="10" presStyleCnt="13"/>
      <dgm:spPr/>
      <dgm:t>
        <a:bodyPr/>
        <a:lstStyle/>
        <a:p>
          <a:endParaRPr lang="zh-TW" altLang="en-US"/>
        </a:p>
      </dgm:t>
    </dgm:pt>
    <dgm:pt modelId="{595B8A90-B0DE-40EF-9713-15318526C64B}" type="pres">
      <dgm:prSet presAssocID="{A7EB8BDD-A24D-44CF-8CD9-D4738457E8F9}" presName="compNode" presStyleCnt="0"/>
      <dgm:spPr/>
      <dgm:t>
        <a:bodyPr/>
        <a:lstStyle/>
        <a:p>
          <a:endParaRPr lang="zh-TW" altLang="en-US"/>
        </a:p>
      </dgm:t>
    </dgm:pt>
    <dgm:pt modelId="{A30D0142-D3F5-4D4E-BE34-2EFE3F324A0E}" type="pres">
      <dgm:prSet presAssocID="{A7EB8BDD-A24D-44CF-8CD9-D4738457E8F9}" presName="dummyConnPt" presStyleCnt="0"/>
      <dgm:spPr/>
      <dgm:t>
        <a:bodyPr/>
        <a:lstStyle/>
        <a:p>
          <a:endParaRPr lang="zh-TW" altLang="en-US"/>
        </a:p>
      </dgm:t>
    </dgm:pt>
    <dgm:pt modelId="{490215C4-8069-47BC-9A36-A89E2E86E070}" type="pres">
      <dgm:prSet presAssocID="{A7EB8BDD-A24D-44CF-8CD9-D4738457E8F9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7FAE42-ABC7-41C5-9883-DCA7E2BDB5B6}" type="pres">
      <dgm:prSet presAssocID="{E37D78CB-28C6-4E3C-871B-41E48A5EE70F}" presName="sibTrans" presStyleLbl="bgSibTrans2D1" presStyleIdx="11" presStyleCnt="13"/>
      <dgm:spPr/>
      <dgm:t>
        <a:bodyPr/>
        <a:lstStyle/>
        <a:p>
          <a:endParaRPr lang="zh-TW" altLang="en-US"/>
        </a:p>
      </dgm:t>
    </dgm:pt>
    <dgm:pt modelId="{7B9707D5-FE4C-4C83-903A-FB71D0D08286}" type="pres">
      <dgm:prSet presAssocID="{8510B32C-B87B-494B-9B15-0BC1D2C2104C}" presName="compNode" presStyleCnt="0"/>
      <dgm:spPr/>
      <dgm:t>
        <a:bodyPr/>
        <a:lstStyle/>
        <a:p>
          <a:endParaRPr lang="zh-TW" altLang="en-US"/>
        </a:p>
      </dgm:t>
    </dgm:pt>
    <dgm:pt modelId="{3722ACFA-138B-42D9-945A-718458FF408D}" type="pres">
      <dgm:prSet presAssocID="{8510B32C-B87B-494B-9B15-0BC1D2C2104C}" presName="dummyConnPt" presStyleCnt="0"/>
      <dgm:spPr/>
      <dgm:t>
        <a:bodyPr/>
        <a:lstStyle/>
        <a:p>
          <a:endParaRPr lang="zh-TW" altLang="en-US"/>
        </a:p>
      </dgm:t>
    </dgm:pt>
    <dgm:pt modelId="{2139090F-81D0-4035-9040-F52213ADDBAA}" type="pres">
      <dgm:prSet presAssocID="{8510B32C-B87B-494B-9B15-0BC1D2C2104C}" presName="node" presStyleLbl="node1" presStyleIdx="12" presStyleCnt="14" custAng="21093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702635-16CC-4B55-A3BC-3ED0B4E22267}" type="pres">
      <dgm:prSet presAssocID="{BC03A55B-0223-4EE8-8381-B9B9CC3E2EC2}" presName="sibTrans" presStyleLbl="bgSibTrans2D1" presStyleIdx="12" presStyleCnt="13"/>
      <dgm:spPr/>
      <dgm:t>
        <a:bodyPr/>
        <a:lstStyle/>
        <a:p>
          <a:endParaRPr lang="zh-TW" altLang="en-US"/>
        </a:p>
      </dgm:t>
    </dgm:pt>
    <dgm:pt modelId="{CA35B72B-06C0-4489-B55D-C8241126D75F}" type="pres">
      <dgm:prSet presAssocID="{1A3FF919-B270-4B2F-B8A0-289F65F8F6C0}" presName="compNode" presStyleCnt="0"/>
      <dgm:spPr/>
      <dgm:t>
        <a:bodyPr/>
        <a:lstStyle/>
        <a:p>
          <a:endParaRPr lang="zh-TW" altLang="en-US"/>
        </a:p>
      </dgm:t>
    </dgm:pt>
    <dgm:pt modelId="{C6FD71F4-CC63-4D7F-B720-12E3C8D53067}" type="pres">
      <dgm:prSet presAssocID="{1A3FF919-B270-4B2F-B8A0-289F65F8F6C0}" presName="dummyConnPt" presStyleCnt="0"/>
      <dgm:spPr/>
      <dgm:t>
        <a:bodyPr/>
        <a:lstStyle/>
        <a:p>
          <a:endParaRPr lang="zh-TW" altLang="en-US"/>
        </a:p>
      </dgm:t>
    </dgm:pt>
    <dgm:pt modelId="{F3B03425-410E-454A-8285-2B28B55D98B9}" type="pres">
      <dgm:prSet presAssocID="{1A3FF919-B270-4B2F-B8A0-289F65F8F6C0}" presName="node" presStyleLbl="node1" presStyleIdx="13" presStyleCnt="14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C5ECA0-D19F-4992-A912-E205C7417AEE}" type="presOf" srcId="{60CBB6C1-954E-42BF-BC03-6FB902E7FE1A}" destId="{170E5C0B-B293-4FF1-8639-C15327904F74}" srcOrd="0" destOrd="0" presId="urn:microsoft.com/office/officeart/2005/8/layout/bProcess4"/>
    <dgm:cxn modelId="{8738FEA8-BA48-44F9-9F3F-22479D5155FF}" type="presOf" srcId="{353E8184-556A-4E41-A298-83734F426901}" destId="{9A8311B4-1814-4AE4-94CE-9C74C49EF824}" srcOrd="0" destOrd="0" presId="urn:microsoft.com/office/officeart/2005/8/layout/bProcess4"/>
    <dgm:cxn modelId="{76483F57-03A9-4758-BDC2-E007B7DDC4FE}" type="presOf" srcId="{121201B0-D26C-4FC2-9F4E-AEEEFEA5CCCF}" destId="{2687ED0C-5B3A-4EF2-AE16-1F12B2A66C50}" srcOrd="0" destOrd="0" presId="urn:microsoft.com/office/officeart/2005/8/layout/bProcess4"/>
    <dgm:cxn modelId="{E568B80F-246E-406D-87B2-13A6A5E1869B}" srcId="{70E465F6-866C-4E03-93E1-25F543172EB1}" destId="{27787AF9-6F2E-4DFC-8A32-6F88EBB806A0}" srcOrd="1" destOrd="0" parTransId="{846C2479-7F13-4596-860F-3DBE7DD9FE6C}" sibTransId="{121201B0-D26C-4FC2-9F4E-AEEEFEA5CCCF}"/>
    <dgm:cxn modelId="{A5DCB525-A2A5-484B-8C9E-323099FA4E71}" srcId="{70E465F6-866C-4E03-93E1-25F543172EB1}" destId="{8510B32C-B87B-494B-9B15-0BC1D2C2104C}" srcOrd="12" destOrd="0" parTransId="{BA6D365E-14F5-407F-B5DA-34A13D015EA1}" sibTransId="{BC03A55B-0223-4EE8-8381-B9B9CC3E2EC2}"/>
    <dgm:cxn modelId="{4319F6CC-D3E1-4E8C-A47A-C7650A7A5093}" type="presOf" srcId="{F9B8CCB5-79BC-4709-AC5D-8AB4CD2653B9}" destId="{6C5CC85F-F224-4E2B-A192-329C048CCA17}" srcOrd="0" destOrd="0" presId="urn:microsoft.com/office/officeart/2005/8/layout/bProcess4"/>
    <dgm:cxn modelId="{C90D50C3-7AAE-48C3-9A1E-D246E588CC4D}" type="presOf" srcId="{8510B32C-B87B-494B-9B15-0BC1D2C2104C}" destId="{2139090F-81D0-4035-9040-F52213ADDBAA}" srcOrd="0" destOrd="0" presId="urn:microsoft.com/office/officeart/2005/8/layout/bProcess4"/>
    <dgm:cxn modelId="{3A096F31-3F3B-41D1-9B66-5A6B153FD49B}" srcId="{70E465F6-866C-4E03-93E1-25F543172EB1}" destId="{6FA9DD84-6AEB-49EE-8A35-FA5F9805ECC6}" srcOrd="8" destOrd="0" parTransId="{78919C9B-8BC0-43B3-B269-BC85515F0569}" sibTransId="{61723589-149B-44C5-9717-42735C852E06}"/>
    <dgm:cxn modelId="{B3D37D04-3F8C-4696-BADA-6346FA7FF0FE}" srcId="{70E465F6-866C-4E03-93E1-25F543172EB1}" destId="{1A3FF919-B270-4B2F-B8A0-289F65F8F6C0}" srcOrd="13" destOrd="0" parTransId="{9392AB08-5481-464F-9417-09B9A5657706}" sibTransId="{C1262FC4-C310-4470-B555-26F6F8B2C0C6}"/>
    <dgm:cxn modelId="{667026D3-144C-4B8D-B19E-EED73534E707}" type="presOf" srcId="{48E31B0B-084F-4EB5-B902-BE21CBB64B7D}" destId="{087A925C-083F-4423-9B76-3CB8D1F9FA3D}" srcOrd="0" destOrd="0" presId="urn:microsoft.com/office/officeart/2005/8/layout/bProcess4"/>
    <dgm:cxn modelId="{91A9808B-92EB-4B2B-B691-970FEC171663}" srcId="{70E465F6-866C-4E03-93E1-25F543172EB1}" destId="{48E31B0B-084F-4EB5-B902-BE21CBB64B7D}" srcOrd="5" destOrd="0" parTransId="{5BFA5CD1-070B-4F78-92A4-0269A90716F4}" sibTransId="{661740FC-536C-4954-9877-7ABB0CE9BBCC}"/>
    <dgm:cxn modelId="{7A1F8D4D-E8AA-4FD3-9527-0B852F5DD236}" srcId="{70E465F6-866C-4E03-93E1-25F543172EB1}" destId="{A7EB8BDD-A24D-44CF-8CD9-D4738457E8F9}" srcOrd="11" destOrd="0" parTransId="{DAD1E8D9-8E4A-44C5-A5D4-9DFB1BDCCC8C}" sibTransId="{E37D78CB-28C6-4E3C-871B-41E48A5EE70F}"/>
    <dgm:cxn modelId="{05ECEB8D-9E87-4DF7-B6FA-F6EB90DD84EC}" type="presOf" srcId="{8D9C1316-E58A-4BA2-BB93-5F7C87B9F1B9}" destId="{89A50823-F547-4C4E-97F6-3A0CEB3063B5}" srcOrd="0" destOrd="0" presId="urn:microsoft.com/office/officeart/2005/8/layout/bProcess4"/>
    <dgm:cxn modelId="{86DEC355-9168-4109-8984-4B8D6A3874DF}" type="presOf" srcId="{F1AC9B5A-083A-4B9A-8D0E-9725D29E142F}" destId="{A96869D9-F3B1-41D2-A455-F8118DDE8F11}" srcOrd="0" destOrd="0" presId="urn:microsoft.com/office/officeart/2005/8/layout/bProcess4"/>
    <dgm:cxn modelId="{B804DD6B-BFE5-4CF6-A691-A3AA6500F3F3}" srcId="{70E465F6-866C-4E03-93E1-25F543172EB1}" destId="{60CBB6C1-954E-42BF-BC03-6FB902E7FE1A}" srcOrd="3" destOrd="0" parTransId="{0AD61FB2-C534-4FA2-A5A1-D69B395EFCD8}" sibTransId="{8D9C1316-E58A-4BA2-BB93-5F7C87B9F1B9}"/>
    <dgm:cxn modelId="{72489641-29AD-4E8D-AD80-38E2B780BBA3}" srcId="{70E465F6-866C-4E03-93E1-25F543172EB1}" destId="{500359F9-21BB-43BD-800B-2481AB747188}" srcOrd="4" destOrd="0" parTransId="{3D4CB7EE-2374-4C90-9EA0-190142F24FE2}" sibTransId="{5037CF5F-2E0B-42C3-9A9A-9AA89765778C}"/>
    <dgm:cxn modelId="{EF6FABDC-1387-4F29-8F2B-745FF7B70E94}" type="presOf" srcId="{C5C56126-88D8-44F5-A690-8E044A4F1EF1}" destId="{67ADAD48-2938-4998-8FB8-FB026FA22411}" srcOrd="0" destOrd="0" presId="urn:microsoft.com/office/officeart/2005/8/layout/bProcess4"/>
    <dgm:cxn modelId="{00B65618-6A1C-4813-AAFA-1DA8F1F740DF}" type="presOf" srcId="{6D426CE2-092F-4B16-9674-C4530977853C}" destId="{8AF6AEED-B774-48E3-B1ED-616C37014C1A}" srcOrd="0" destOrd="0" presId="urn:microsoft.com/office/officeart/2005/8/layout/bProcess4"/>
    <dgm:cxn modelId="{AC54EB46-FB1A-4482-8E0B-22A3F5CC59D2}" type="presOf" srcId="{5037CF5F-2E0B-42C3-9A9A-9AA89765778C}" destId="{DE2135AB-90A4-4022-B014-E1F00620DAF0}" srcOrd="0" destOrd="0" presId="urn:microsoft.com/office/officeart/2005/8/layout/bProcess4"/>
    <dgm:cxn modelId="{F175D272-E81C-42CB-9265-B9B2CBEC3D1A}" type="presOf" srcId="{27787AF9-6F2E-4DFC-8A32-6F88EBB806A0}" destId="{AC5DA2BB-683C-43AD-A594-86D3037B54E7}" srcOrd="0" destOrd="0" presId="urn:microsoft.com/office/officeart/2005/8/layout/bProcess4"/>
    <dgm:cxn modelId="{282E7125-218B-4C28-BEF5-19BD14665E15}" type="presOf" srcId="{70E465F6-866C-4E03-93E1-25F543172EB1}" destId="{412D7AC8-D252-4F0C-934C-E117B8533A41}" srcOrd="0" destOrd="0" presId="urn:microsoft.com/office/officeart/2005/8/layout/bProcess4"/>
    <dgm:cxn modelId="{FA7CC3D0-8272-4B33-82BF-DB3AFDF55DE5}" type="presOf" srcId="{7104CFFA-BCD9-48D9-821B-97DCBBEB25CD}" destId="{70D7934A-EF01-4383-865C-C2E8DC277BB0}" srcOrd="0" destOrd="0" presId="urn:microsoft.com/office/officeart/2005/8/layout/bProcess4"/>
    <dgm:cxn modelId="{FDAEB7E8-4AB4-46EE-B027-004AB490DB1C}" srcId="{70E465F6-866C-4E03-93E1-25F543172EB1}" destId="{C1FFE166-BF13-4428-AD38-C4C5EBF51C4A}" srcOrd="7" destOrd="0" parTransId="{FBAB304C-6380-4761-B4C3-EC72E253678B}" sibTransId="{C5C56126-88D8-44F5-A690-8E044A4F1EF1}"/>
    <dgm:cxn modelId="{7AFBC50E-2868-4C37-AC69-3456618BFCC1}" type="presOf" srcId="{6FA9DD84-6AEB-49EE-8A35-FA5F9805ECC6}" destId="{161A2506-B692-4C32-A95E-CA5236DFA398}" srcOrd="0" destOrd="0" presId="urn:microsoft.com/office/officeart/2005/8/layout/bProcess4"/>
    <dgm:cxn modelId="{C418D122-DB75-46FE-B8A6-F207BDB2AB62}" type="presOf" srcId="{A7EB8BDD-A24D-44CF-8CD9-D4738457E8F9}" destId="{490215C4-8069-47BC-9A36-A89E2E86E070}" srcOrd="0" destOrd="0" presId="urn:microsoft.com/office/officeart/2005/8/layout/bProcess4"/>
    <dgm:cxn modelId="{ADC6BA1B-0307-4F8A-9415-5BE82158D1F4}" type="presOf" srcId="{E37D78CB-28C6-4E3C-871B-41E48A5EE70F}" destId="{B47FAE42-ABC7-41C5-9883-DCA7E2BDB5B6}" srcOrd="0" destOrd="0" presId="urn:microsoft.com/office/officeart/2005/8/layout/bProcess4"/>
    <dgm:cxn modelId="{8720B322-4945-4869-B7E5-64304194071A}" type="presOf" srcId="{661740FC-536C-4954-9877-7ABB0CE9BBCC}" destId="{4B6B5F73-82AE-4A64-AC8C-ED13097B8316}" srcOrd="0" destOrd="0" presId="urn:microsoft.com/office/officeart/2005/8/layout/bProcess4"/>
    <dgm:cxn modelId="{2252937D-5143-4654-9FC6-E9685D8FE9EA}" type="presOf" srcId="{500359F9-21BB-43BD-800B-2481AB747188}" destId="{93B2BC8F-6972-496B-9D34-7A5FBEEE67A1}" srcOrd="0" destOrd="0" presId="urn:microsoft.com/office/officeart/2005/8/layout/bProcess4"/>
    <dgm:cxn modelId="{2AADA1E8-CEC2-4A97-9B52-A997F635C3C9}" type="presOf" srcId="{61723589-149B-44C5-9717-42735C852E06}" destId="{9F85F969-E068-4A26-9E0A-3E33B763AFD6}" srcOrd="0" destOrd="0" presId="urn:microsoft.com/office/officeart/2005/8/layout/bProcess4"/>
    <dgm:cxn modelId="{B4D7610F-592F-4005-A64A-814F65577B46}" type="presOf" srcId="{E977417B-866E-49D9-9919-0684FB0C6EA7}" destId="{0751A821-1D7B-4704-A3AE-3A2E3AA34A7C}" srcOrd="0" destOrd="0" presId="urn:microsoft.com/office/officeart/2005/8/layout/bProcess4"/>
    <dgm:cxn modelId="{92F10F4B-228E-410A-8DBF-8E253B02379E}" srcId="{70E465F6-866C-4E03-93E1-25F543172EB1}" destId="{7313957B-2A0E-44DC-9A77-7D8B6A5CF5E2}" srcOrd="2" destOrd="0" parTransId="{A26B5E3E-8F13-4D01-8D98-D4213301C466}" sibTransId="{6D426CE2-092F-4B16-9674-C4530977853C}"/>
    <dgm:cxn modelId="{7D23164D-0EF9-4241-A17F-74152512FE80}" type="presOf" srcId="{1A3FF919-B270-4B2F-B8A0-289F65F8F6C0}" destId="{F3B03425-410E-454A-8285-2B28B55D98B9}" srcOrd="0" destOrd="0" presId="urn:microsoft.com/office/officeart/2005/8/layout/bProcess4"/>
    <dgm:cxn modelId="{D89A7A82-093C-406D-985B-F485B1C1AFF9}" type="presOf" srcId="{BC03A55B-0223-4EE8-8381-B9B9CC3E2EC2}" destId="{F4702635-16CC-4B55-A3BC-3ED0B4E22267}" srcOrd="0" destOrd="0" presId="urn:microsoft.com/office/officeart/2005/8/layout/bProcess4"/>
    <dgm:cxn modelId="{B71D86C4-6611-4FB2-9463-DC1A478F01C2}" type="presOf" srcId="{5FBAE0D9-F073-4C87-A04B-C70E45FAEF5D}" destId="{445CD95D-877E-40D5-B48D-2A7F7FB3716B}" srcOrd="0" destOrd="0" presId="urn:microsoft.com/office/officeart/2005/8/layout/bProcess4"/>
    <dgm:cxn modelId="{51ED9195-2278-497D-B6A8-6D82E4454875}" srcId="{70E465F6-866C-4E03-93E1-25F543172EB1}" destId="{7104CFFA-BCD9-48D9-821B-97DCBBEB25CD}" srcOrd="0" destOrd="0" parTransId="{6F40616C-F1EE-4839-A5F4-DFFB266493C5}" sibTransId="{F9B8CCB5-79BC-4709-AC5D-8AB4CD2653B9}"/>
    <dgm:cxn modelId="{28C3B5A9-E307-46AA-AA79-81CDFDA17CAC}" srcId="{70E465F6-866C-4E03-93E1-25F543172EB1}" destId="{5FBAE0D9-F073-4C87-A04B-C70E45FAEF5D}" srcOrd="6" destOrd="0" parTransId="{11F593FC-0455-45D5-93FD-52309A39F89F}" sibTransId="{E977417B-866E-49D9-9919-0684FB0C6EA7}"/>
    <dgm:cxn modelId="{4E6AB731-D688-42F9-85A6-6DF2A4DA55A8}" srcId="{70E465F6-866C-4E03-93E1-25F543172EB1}" destId="{353E8184-556A-4E41-A298-83734F426901}" srcOrd="10" destOrd="0" parTransId="{E7C8C6B8-29D6-4A9C-9A53-807779B4135A}" sibTransId="{AC125F3C-ACF7-43E9-AF00-B3ACBF3131AF}"/>
    <dgm:cxn modelId="{668158B7-BAF1-4264-B981-77A5F0B93B2A}" type="presOf" srcId="{C1FFE166-BF13-4428-AD38-C4C5EBF51C4A}" destId="{5E4CAB9D-0983-42E9-8750-A716E6E33652}" srcOrd="0" destOrd="0" presId="urn:microsoft.com/office/officeart/2005/8/layout/bProcess4"/>
    <dgm:cxn modelId="{E799D20C-3A98-4068-B3AB-68D777ABDD3B}" srcId="{70E465F6-866C-4E03-93E1-25F543172EB1}" destId="{A7A88FF0-3C42-4E86-84E3-02099A124BBC}" srcOrd="9" destOrd="0" parTransId="{5128BD9C-3BB8-4E42-9D1D-59D0014D9C4C}" sibTransId="{F1AC9B5A-083A-4B9A-8D0E-9725D29E142F}"/>
    <dgm:cxn modelId="{4C0D291A-B6FA-4624-8DBD-3B4770DEC4CC}" type="presOf" srcId="{7313957B-2A0E-44DC-9A77-7D8B6A5CF5E2}" destId="{BDB744A9-63A2-4920-91E9-57977E96D1F6}" srcOrd="0" destOrd="0" presId="urn:microsoft.com/office/officeart/2005/8/layout/bProcess4"/>
    <dgm:cxn modelId="{81FD0BAE-D388-4B30-883B-D5698F196E8E}" type="presOf" srcId="{AC125F3C-ACF7-43E9-AF00-B3ACBF3131AF}" destId="{AFE8A33B-EC46-43B9-9DD9-4461ED836237}" srcOrd="0" destOrd="0" presId="urn:microsoft.com/office/officeart/2005/8/layout/bProcess4"/>
    <dgm:cxn modelId="{D577D9FC-A8E3-40F1-85D5-DB9C51147F26}" type="presOf" srcId="{A7A88FF0-3C42-4E86-84E3-02099A124BBC}" destId="{50680339-CB4A-408F-A6AE-005B48386259}" srcOrd="0" destOrd="0" presId="urn:microsoft.com/office/officeart/2005/8/layout/bProcess4"/>
    <dgm:cxn modelId="{F9093501-E6B1-4187-A226-4F8EAB439238}" type="presParOf" srcId="{412D7AC8-D252-4F0C-934C-E117B8533A41}" destId="{6434A9EC-7ADF-40D4-8461-5DC39281D03F}" srcOrd="0" destOrd="0" presId="urn:microsoft.com/office/officeart/2005/8/layout/bProcess4"/>
    <dgm:cxn modelId="{E71A89E9-ACBE-4B57-A51E-ACEA041D3041}" type="presParOf" srcId="{6434A9EC-7ADF-40D4-8461-5DC39281D03F}" destId="{FB4D3828-2BE5-49D6-88EE-AB14ED6471E5}" srcOrd="0" destOrd="0" presId="urn:microsoft.com/office/officeart/2005/8/layout/bProcess4"/>
    <dgm:cxn modelId="{8348925C-E50C-4B0D-B5C1-A16109CBAC07}" type="presParOf" srcId="{6434A9EC-7ADF-40D4-8461-5DC39281D03F}" destId="{70D7934A-EF01-4383-865C-C2E8DC277BB0}" srcOrd="1" destOrd="0" presId="urn:microsoft.com/office/officeart/2005/8/layout/bProcess4"/>
    <dgm:cxn modelId="{453CAFA6-AD33-482D-90ED-184DE5F5756D}" type="presParOf" srcId="{412D7AC8-D252-4F0C-934C-E117B8533A41}" destId="{6C5CC85F-F224-4E2B-A192-329C048CCA17}" srcOrd="1" destOrd="0" presId="urn:microsoft.com/office/officeart/2005/8/layout/bProcess4"/>
    <dgm:cxn modelId="{ACCE66D7-4994-43F4-ADE8-6BD0D2C3B84F}" type="presParOf" srcId="{412D7AC8-D252-4F0C-934C-E117B8533A41}" destId="{E27381BC-3D34-4D94-B354-464E4C18F4AD}" srcOrd="2" destOrd="0" presId="urn:microsoft.com/office/officeart/2005/8/layout/bProcess4"/>
    <dgm:cxn modelId="{A6CB511E-4E68-4B3C-BBBF-2DD5C70A1D62}" type="presParOf" srcId="{E27381BC-3D34-4D94-B354-464E4C18F4AD}" destId="{D32A4397-E2C4-4579-AC8E-6049D4875219}" srcOrd="0" destOrd="0" presId="urn:microsoft.com/office/officeart/2005/8/layout/bProcess4"/>
    <dgm:cxn modelId="{725C7F8D-7BD4-4928-857B-8B5428535BF7}" type="presParOf" srcId="{E27381BC-3D34-4D94-B354-464E4C18F4AD}" destId="{AC5DA2BB-683C-43AD-A594-86D3037B54E7}" srcOrd="1" destOrd="0" presId="urn:microsoft.com/office/officeart/2005/8/layout/bProcess4"/>
    <dgm:cxn modelId="{73FCB3D2-C6DA-403B-B805-EE2DA3EDD9B5}" type="presParOf" srcId="{412D7AC8-D252-4F0C-934C-E117B8533A41}" destId="{2687ED0C-5B3A-4EF2-AE16-1F12B2A66C50}" srcOrd="3" destOrd="0" presId="urn:microsoft.com/office/officeart/2005/8/layout/bProcess4"/>
    <dgm:cxn modelId="{E129CE5B-09EA-4A5D-BC33-1D9D6FE83ABA}" type="presParOf" srcId="{412D7AC8-D252-4F0C-934C-E117B8533A41}" destId="{ADAC3509-32D5-4FF4-A06B-98C0EA541B0C}" srcOrd="4" destOrd="0" presId="urn:microsoft.com/office/officeart/2005/8/layout/bProcess4"/>
    <dgm:cxn modelId="{49830361-C9B8-459A-AB8A-8C80E175BB9E}" type="presParOf" srcId="{ADAC3509-32D5-4FF4-A06B-98C0EA541B0C}" destId="{E1CC316A-0722-4647-A3DB-C0EEDCC1C2CA}" srcOrd="0" destOrd="0" presId="urn:microsoft.com/office/officeart/2005/8/layout/bProcess4"/>
    <dgm:cxn modelId="{FC3FC29A-2F19-42E6-8873-152EB998DF30}" type="presParOf" srcId="{ADAC3509-32D5-4FF4-A06B-98C0EA541B0C}" destId="{BDB744A9-63A2-4920-91E9-57977E96D1F6}" srcOrd="1" destOrd="0" presId="urn:microsoft.com/office/officeart/2005/8/layout/bProcess4"/>
    <dgm:cxn modelId="{82A4C8DE-608C-4DE6-BA78-F65B6B5E4E81}" type="presParOf" srcId="{412D7AC8-D252-4F0C-934C-E117B8533A41}" destId="{8AF6AEED-B774-48E3-B1ED-616C37014C1A}" srcOrd="5" destOrd="0" presId="urn:microsoft.com/office/officeart/2005/8/layout/bProcess4"/>
    <dgm:cxn modelId="{08D640D5-09E9-4A8E-961B-D42394603762}" type="presParOf" srcId="{412D7AC8-D252-4F0C-934C-E117B8533A41}" destId="{561CF926-2B35-4C43-A333-0EFD85AE29AC}" srcOrd="6" destOrd="0" presId="urn:microsoft.com/office/officeart/2005/8/layout/bProcess4"/>
    <dgm:cxn modelId="{10B7E492-CE7F-4362-A7E2-288C9BEF3054}" type="presParOf" srcId="{561CF926-2B35-4C43-A333-0EFD85AE29AC}" destId="{4CED8D56-0379-4E31-A35E-0EE3979547FC}" srcOrd="0" destOrd="0" presId="urn:microsoft.com/office/officeart/2005/8/layout/bProcess4"/>
    <dgm:cxn modelId="{15ECF1CF-DDC3-4DC4-A798-6FCE4D95B97F}" type="presParOf" srcId="{561CF926-2B35-4C43-A333-0EFD85AE29AC}" destId="{170E5C0B-B293-4FF1-8639-C15327904F74}" srcOrd="1" destOrd="0" presId="urn:microsoft.com/office/officeart/2005/8/layout/bProcess4"/>
    <dgm:cxn modelId="{039B25C4-26E4-4683-B38E-EC6E69F2C3F9}" type="presParOf" srcId="{412D7AC8-D252-4F0C-934C-E117B8533A41}" destId="{89A50823-F547-4C4E-97F6-3A0CEB3063B5}" srcOrd="7" destOrd="0" presId="urn:microsoft.com/office/officeart/2005/8/layout/bProcess4"/>
    <dgm:cxn modelId="{08A2F5EA-2FF8-42DA-A058-19F396305FDD}" type="presParOf" srcId="{412D7AC8-D252-4F0C-934C-E117B8533A41}" destId="{CF4218BB-AC40-43E7-9897-65DF7EFBFA1B}" srcOrd="8" destOrd="0" presId="urn:microsoft.com/office/officeart/2005/8/layout/bProcess4"/>
    <dgm:cxn modelId="{63A0EB30-AC44-467B-BCCD-38EC44C29AD1}" type="presParOf" srcId="{CF4218BB-AC40-43E7-9897-65DF7EFBFA1B}" destId="{7A87B0F8-3FFE-4714-9AC5-E28C1CDC29CE}" srcOrd="0" destOrd="0" presId="urn:microsoft.com/office/officeart/2005/8/layout/bProcess4"/>
    <dgm:cxn modelId="{8A2B5287-32F1-4F3D-AAA3-60094B0BAE0F}" type="presParOf" srcId="{CF4218BB-AC40-43E7-9897-65DF7EFBFA1B}" destId="{93B2BC8F-6972-496B-9D34-7A5FBEEE67A1}" srcOrd="1" destOrd="0" presId="urn:microsoft.com/office/officeart/2005/8/layout/bProcess4"/>
    <dgm:cxn modelId="{D1399007-B444-4585-8A4B-4945A34C1A97}" type="presParOf" srcId="{412D7AC8-D252-4F0C-934C-E117B8533A41}" destId="{DE2135AB-90A4-4022-B014-E1F00620DAF0}" srcOrd="9" destOrd="0" presId="urn:microsoft.com/office/officeart/2005/8/layout/bProcess4"/>
    <dgm:cxn modelId="{3603E841-B2C3-463F-B39C-DE9D5DB3E59C}" type="presParOf" srcId="{412D7AC8-D252-4F0C-934C-E117B8533A41}" destId="{59DD74D0-5436-43E9-B70C-B9B8D3C60B73}" srcOrd="10" destOrd="0" presId="urn:microsoft.com/office/officeart/2005/8/layout/bProcess4"/>
    <dgm:cxn modelId="{9FA9134C-DEAE-4BE6-96FD-B3E163E8B6AD}" type="presParOf" srcId="{59DD74D0-5436-43E9-B70C-B9B8D3C60B73}" destId="{EDF4DEB4-2DCB-4413-B988-70A743AC39CA}" srcOrd="0" destOrd="0" presId="urn:microsoft.com/office/officeart/2005/8/layout/bProcess4"/>
    <dgm:cxn modelId="{D59C4305-3E24-468A-930E-3F9206088912}" type="presParOf" srcId="{59DD74D0-5436-43E9-B70C-B9B8D3C60B73}" destId="{087A925C-083F-4423-9B76-3CB8D1F9FA3D}" srcOrd="1" destOrd="0" presId="urn:microsoft.com/office/officeart/2005/8/layout/bProcess4"/>
    <dgm:cxn modelId="{517AC9C5-E4AB-45B4-891A-1B1A537F8809}" type="presParOf" srcId="{412D7AC8-D252-4F0C-934C-E117B8533A41}" destId="{4B6B5F73-82AE-4A64-AC8C-ED13097B8316}" srcOrd="11" destOrd="0" presId="urn:microsoft.com/office/officeart/2005/8/layout/bProcess4"/>
    <dgm:cxn modelId="{A9E1E4A8-3A71-4288-98E3-E2DA8970F7A3}" type="presParOf" srcId="{412D7AC8-D252-4F0C-934C-E117B8533A41}" destId="{F915C757-FA22-42E8-9AA4-D0B569CA29B9}" srcOrd="12" destOrd="0" presId="urn:microsoft.com/office/officeart/2005/8/layout/bProcess4"/>
    <dgm:cxn modelId="{D544A27D-6E98-4099-A7A6-9A8C5631D525}" type="presParOf" srcId="{F915C757-FA22-42E8-9AA4-D0B569CA29B9}" destId="{B4980763-1EA4-4D9A-B0E2-7CD698DA8EB1}" srcOrd="0" destOrd="0" presId="urn:microsoft.com/office/officeart/2005/8/layout/bProcess4"/>
    <dgm:cxn modelId="{5E7E750C-98BB-43B3-8D9B-81DA20A277EC}" type="presParOf" srcId="{F915C757-FA22-42E8-9AA4-D0B569CA29B9}" destId="{445CD95D-877E-40D5-B48D-2A7F7FB3716B}" srcOrd="1" destOrd="0" presId="urn:microsoft.com/office/officeart/2005/8/layout/bProcess4"/>
    <dgm:cxn modelId="{9D72A90A-1EFF-426D-8D31-E5E857347B7E}" type="presParOf" srcId="{412D7AC8-D252-4F0C-934C-E117B8533A41}" destId="{0751A821-1D7B-4704-A3AE-3A2E3AA34A7C}" srcOrd="13" destOrd="0" presId="urn:microsoft.com/office/officeart/2005/8/layout/bProcess4"/>
    <dgm:cxn modelId="{CE249773-AD58-4265-878E-E02970A8C49A}" type="presParOf" srcId="{412D7AC8-D252-4F0C-934C-E117B8533A41}" destId="{7AD38ACA-88E8-44C7-AD97-287318DBB512}" srcOrd="14" destOrd="0" presId="urn:microsoft.com/office/officeart/2005/8/layout/bProcess4"/>
    <dgm:cxn modelId="{71E3FB25-3E87-4140-ADBD-E018004D78D4}" type="presParOf" srcId="{7AD38ACA-88E8-44C7-AD97-287318DBB512}" destId="{B54D1231-408A-4751-A954-ACD3AD34C38B}" srcOrd="0" destOrd="0" presId="urn:microsoft.com/office/officeart/2005/8/layout/bProcess4"/>
    <dgm:cxn modelId="{9BEF8224-1723-4317-9A93-95F740B53181}" type="presParOf" srcId="{7AD38ACA-88E8-44C7-AD97-287318DBB512}" destId="{5E4CAB9D-0983-42E9-8750-A716E6E33652}" srcOrd="1" destOrd="0" presId="urn:microsoft.com/office/officeart/2005/8/layout/bProcess4"/>
    <dgm:cxn modelId="{F1D341CF-BCF6-4521-B468-9EBD3FCF4F83}" type="presParOf" srcId="{412D7AC8-D252-4F0C-934C-E117B8533A41}" destId="{67ADAD48-2938-4998-8FB8-FB026FA22411}" srcOrd="15" destOrd="0" presId="urn:microsoft.com/office/officeart/2005/8/layout/bProcess4"/>
    <dgm:cxn modelId="{8FA1D47A-3F00-4C01-BE94-6EF23564463A}" type="presParOf" srcId="{412D7AC8-D252-4F0C-934C-E117B8533A41}" destId="{BBDACE9B-4DAA-45AF-93A1-18B36A043B54}" srcOrd="16" destOrd="0" presId="urn:microsoft.com/office/officeart/2005/8/layout/bProcess4"/>
    <dgm:cxn modelId="{2EE3AD34-E1A1-4748-8B59-A39BBC2003E8}" type="presParOf" srcId="{BBDACE9B-4DAA-45AF-93A1-18B36A043B54}" destId="{48C24AF1-5D17-499D-8D26-54810B56E877}" srcOrd="0" destOrd="0" presId="urn:microsoft.com/office/officeart/2005/8/layout/bProcess4"/>
    <dgm:cxn modelId="{9CCB4467-5DFB-4837-83C2-BA244D762808}" type="presParOf" srcId="{BBDACE9B-4DAA-45AF-93A1-18B36A043B54}" destId="{161A2506-B692-4C32-A95E-CA5236DFA398}" srcOrd="1" destOrd="0" presId="urn:microsoft.com/office/officeart/2005/8/layout/bProcess4"/>
    <dgm:cxn modelId="{8DCFC257-0B21-4651-8AAB-A8CCD31B257E}" type="presParOf" srcId="{412D7AC8-D252-4F0C-934C-E117B8533A41}" destId="{9F85F969-E068-4A26-9E0A-3E33B763AFD6}" srcOrd="17" destOrd="0" presId="urn:microsoft.com/office/officeart/2005/8/layout/bProcess4"/>
    <dgm:cxn modelId="{09C79C89-BE2F-4691-9B95-A965614E4C84}" type="presParOf" srcId="{412D7AC8-D252-4F0C-934C-E117B8533A41}" destId="{9240AB91-B08D-4495-B3BD-9E1171552EB8}" srcOrd="18" destOrd="0" presId="urn:microsoft.com/office/officeart/2005/8/layout/bProcess4"/>
    <dgm:cxn modelId="{3FA6E343-51C5-4DEA-A977-FD322F69A8F1}" type="presParOf" srcId="{9240AB91-B08D-4495-B3BD-9E1171552EB8}" destId="{7C1527F3-42BD-439B-86DE-05ECDAC17446}" srcOrd="0" destOrd="0" presId="urn:microsoft.com/office/officeart/2005/8/layout/bProcess4"/>
    <dgm:cxn modelId="{CCE6FDA2-C1B1-4760-9584-D2CB0EA72889}" type="presParOf" srcId="{9240AB91-B08D-4495-B3BD-9E1171552EB8}" destId="{50680339-CB4A-408F-A6AE-005B48386259}" srcOrd="1" destOrd="0" presId="urn:microsoft.com/office/officeart/2005/8/layout/bProcess4"/>
    <dgm:cxn modelId="{A6E9488B-2E5A-43D6-A6B9-34A7E289CA1A}" type="presParOf" srcId="{412D7AC8-D252-4F0C-934C-E117B8533A41}" destId="{A96869D9-F3B1-41D2-A455-F8118DDE8F11}" srcOrd="19" destOrd="0" presId="urn:microsoft.com/office/officeart/2005/8/layout/bProcess4"/>
    <dgm:cxn modelId="{F36D9D5D-7F43-4F37-B7D7-CC22112E9F80}" type="presParOf" srcId="{412D7AC8-D252-4F0C-934C-E117B8533A41}" destId="{320A43F5-A247-42E6-A8B5-DC9DECC58B58}" srcOrd="20" destOrd="0" presId="urn:microsoft.com/office/officeart/2005/8/layout/bProcess4"/>
    <dgm:cxn modelId="{8903A8DB-81D4-413B-85DD-6E3563AA007F}" type="presParOf" srcId="{320A43F5-A247-42E6-A8B5-DC9DECC58B58}" destId="{9FB7C662-EB6F-44AB-96FB-4B49CC150BBB}" srcOrd="0" destOrd="0" presId="urn:microsoft.com/office/officeart/2005/8/layout/bProcess4"/>
    <dgm:cxn modelId="{DF5D2991-41A6-4C30-8865-A1E88CE5C6D7}" type="presParOf" srcId="{320A43F5-A247-42E6-A8B5-DC9DECC58B58}" destId="{9A8311B4-1814-4AE4-94CE-9C74C49EF824}" srcOrd="1" destOrd="0" presId="urn:microsoft.com/office/officeart/2005/8/layout/bProcess4"/>
    <dgm:cxn modelId="{B7C63BC1-1B4F-4BED-A5AA-521E8B50E3C7}" type="presParOf" srcId="{412D7AC8-D252-4F0C-934C-E117B8533A41}" destId="{AFE8A33B-EC46-43B9-9DD9-4461ED836237}" srcOrd="21" destOrd="0" presId="urn:microsoft.com/office/officeart/2005/8/layout/bProcess4"/>
    <dgm:cxn modelId="{C47D57C8-7BEC-411A-AD47-7691F0574AFC}" type="presParOf" srcId="{412D7AC8-D252-4F0C-934C-E117B8533A41}" destId="{595B8A90-B0DE-40EF-9713-15318526C64B}" srcOrd="22" destOrd="0" presId="urn:microsoft.com/office/officeart/2005/8/layout/bProcess4"/>
    <dgm:cxn modelId="{F855188A-6CD5-4F6D-8022-E726FF9C9846}" type="presParOf" srcId="{595B8A90-B0DE-40EF-9713-15318526C64B}" destId="{A30D0142-D3F5-4D4E-BE34-2EFE3F324A0E}" srcOrd="0" destOrd="0" presId="urn:microsoft.com/office/officeart/2005/8/layout/bProcess4"/>
    <dgm:cxn modelId="{680F63EA-109B-4C04-BFF6-E6E0E433CECD}" type="presParOf" srcId="{595B8A90-B0DE-40EF-9713-15318526C64B}" destId="{490215C4-8069-47BC-9A36-A89E2E86E070}" srcOrd="1" destOrd="0" presId="urn:microsoft.com/office/officeart/2005/8/layout/bProcess4"/>
    <dgm:cxn modelId="{CEBFF74F-0217-4BAF-836F-8B65840885D3}" type="presParOf" srcId="{412D7AC8-D252-4F0C-934C-E117B8533A41}" destId="{B47FAE42-ABC7-41C5-9883-DCA7E2BDB5B6}" srcOrd="23" destOrd="0" presId="urn:microsoft.com/office/officeart/2005/8/layout/bProcess4"/>
    <dgm:cxn modelId="{B438F02A-1077-4E34-986A-E20C65E52A43}" type="presParOf" srcId="{412D7AC8-D252-4F0C-934C-E117B8533A41}" destId="{7B9707D5-FE4C-4C83-903A-FB71D0D08286}" srcOrd="24" destOrd="0" presId="urn:microsoft.com/office/officeart/2005/8/layout/bProcess4"/>
    <dgm:cxn modelId="{21782571-B6B7-43E9-B0C7-A52FED037014}" type="presParOf" srcId="{7B9707D5-FE4C-4C83-903A-FB71D0D08286}" destId="{3722ACFA-138B-42D9-945A-718458FF408D}" srcOrd="0" destOrd="0" presId="urn:microsoft.com/office/officeart/2005/8/layout/bProcess4"/>
    <dgm:cxn modelId="{AAAD14C5-A60B-43C8-BE39-30BEAC74DAEF}" type="presParOf" srcId="{7B9707D5-FE4C-4C83-903A-FB71D0D08286}" destId="{2139090F-81D0-4035-9040-F52213ADDBAA}" srcOrd="1" destOrd="0" presId="urn:microsoft.com/office/officeart/2005/8/layout/bProcess4"/>
    <dgm:cxn modelId="{CE847324-6215-436C-89E9-6236FED3280F}" type="presParOf" srcId="{412D7AC8-D252-4F0C-934C-E117B8533A41}" destId="{F4702635-16CC-4B55-A3BC-3ED0B4E22267}" srcOrd="25" destOrd="0" presId="urn:microsoft.com/office/officeart/2005/8/layout/bProcess4"/>
    <dgm:cxn modelId="{1846F76E-5010-472B-AEB1-2B02570544D3}" type="presParOf" srcId="{412D7AC8-D252-4F0C-934C-E117B8533A41}" destId="{CA35B72B-06C0-4489-B55D-C8241126D75F}" srcOrd="26" destOrd="0" presId="urn:microsoft.com/office/officeart/2005/8/layout/bProcess4"/>
    <dgm:cxn modelId="{19740C1C-F2A4-46BE-BD72-5872CDAA50B6}" type="presParOf" srcId="{CA35B72B-06C0-4489-B55D-C8241126D75F}" destId="{C6FD71F4-CC63-4D7F-B720-12E3C8D53067}" srcOrd="0" destOrd="0" presId="urn:microsoft.com/office/officeart/2005/8/layout/bProcess4"/>
    <dgm:cxn modelId="{6565F586-C9EB-43B9-935F-24FF1072584F}" type="presParOf" srcId="{CA35B72B-06C0-4489-B55D-C8241126D75F}" destId="{F3B03425-410E-454A-8285-2B28B55D98B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CC85F-F224-4E2B-A192-329C048CCA17}">
      <dsp:nvSpPr>
        <dsp:cNvPr id="0" name=""/>
        <dsp:cNvSpPr/>
      </dsp:nvSpPr>
      <dsp:spPr>
        <a:xfrm rot="5400000">
          <a:off x="-89808" y="684136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7934A-EF01-4383-865C-C2E8DC277BB0}">
      <dsp:nvSpPr>
        <dsp:cNvPr id="0" name=""/>
        <dsp:cNvSpPr/>
      </dsp:nvSpPr>
      <dsp:spPr>
        <a:xfrm rot="431019">
          <a:off x="153256" y="2155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預課</a:t>
          </a:r>
        </a:p>
      </dsp:txBody>
      <dsp:txXfrm>
        <a:off x="178359" y="27258"/>
        <a:ext cx="1378262" cy="806875"/>
      </dsp:txXfrm>
    </dsp:sp>
    <dsp:sp modelId="{2687ED0C-5B3A-4EF2-AE16-1F12B2A66C50}">
      <dsp:nvSpPr>
        <dsp:cNvPr id="0" name=""/>
        <dsp:cNvSpPr/>
      </dsp:nvSpPr>
      <dsp:spPr>
        <a:xfrm rot="5400000">
          <a:off x="-89808" y="1755488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DA2BB-683C-43AD-A594-86D3037B54E7}">
      <dsp:nvSpPr>
        <dsp:cNvPr id="0" name=""/>
        <dsp:cNvSpPr/>
      </dsp:nvSpPr>
      <dsp:spPr>
        <a:xfrm>
          <a:off x="153256" y="1073507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提問回答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8359" y="1098610"/>
        <a:ext cx="1378262" cy="806875"/>
      </dsp:txXfrm>
    </dsp:sp>
    <dsp:sp modelId="{8AF6AEED-B774-48E3-B1ED-616C37014C1A}">
      <dsp:nvSpPr>
        <dsp:cNvPr id="0" name=""/>
        <dsp:cNvSpPr/>
      </dsp:nvSpPr>
      <dsp:spPr>
        <a:xfrm rot="5400000">
          <a:off x="-89808" y="2826839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B744A9-63A2-4920-91E9-57977E96D1F6}">
      <dsp:nvSpPr>
        <dsp:cNvPr id="0" name=""/>
        <dsp:cNvSpPr/>
      </dsp:nvSpPr>
      <dsp:spPr>
        <a:xfrm>
          <a:off x="153256" y="2144858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焦點討論</a:t>
          </a:r>
          <a:endParaRPr lang="zh-TW" altLang="en-US" sz="2300" b="1" kern="1200" dirty="0"/>
        </a:p>
      </dsp:txBody>
      <dsp:txXfrm>
        <a:off x="178359" y="2169961"/>
        <a:ext cx="1378262" cy="806875"/>
      </dsp:txXfrm>
    </dsp:sp>
    <dsp:sp modelId="{89A50823-F547-4C4E-97F6-3A0CEB3063B5}">
      <dsp:nvSpPr>
        <dsp:cNvPr id="0" name=""/>
        <dsp:cNvSpPr/>
      </dsp:nvSpPr>
      <dsp:spPr>
        <a:xfrm>
          <a:off x="445867" y="3362515"/>
          <a:ext cx="1892946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E5C0B-B293-4FF1-8639-C15327904F74}">
      <dsp:nvSpPr>
        <dsp:cNvPr id="0" name=""/>
        <dsp:cNvSpPr/>
      </dsp:nvSpPr>
      <dsp:spPr>
        <a:xfrm>
          <a:off x="153256" y="3216210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分組報告</a:t>
          </a:r>
          <a:endParaRPr lang="zh-TW" altLang="en-US" sz="2300" b="1" kern="1200" dirty="0"/>
        </a:p>
      </dsp:txBody>
      <dsp:txXfrm>
        <a:off x="178359" y="3241313"/>
        <a:ext cx="1378262" cy="806875"/>
      </dsp:txXfrm>
    </dsp:sp>
    <dsp:sp modelId="{DE2135AB-90A4-4022-B014-E1F00620DAF0}">
      <dsp:nvSpPr>
        <dsp:cNvPr id="0" name=""/>
        <dsp:cNvSpPr/>
      </dsp:nvSpPr>
      <dsp:spPr>
        <a:xfrm rot="16200000">
          <a:off x="1810054" y="2826839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2BC8F-6972-496B-9D34-7A5FBEEE67A1}">
      <dsp:nvSpPr>
        <dsp:cNvPr id="0" name=""/>
        <dsp:cNvSpPr/>
      </dsp:nvSpPr>
      <dsp:spPr>
        <a:xfrm>
          <a:off x="2053119" y="3216210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筆記方格</a:t>
          </a:r>
        </a:p>
      </dsp:txBody>
      <dsp:txXfrm>
        <a:off x="2078222" y="3241313"/>
        <a:ext cx="1378262" cy="806875"/>
      </dsp:txXfrm>
    </dsp:sp>
    <dsp:sp modelId="{4B6B5F73-82AE-4A64-AC8C-ED13097B8316}">
      <dsp:nvSpPr>
        <dsp:cNvPr id="0" name=""/>
        <dsp:cNvSpPr/>
      </dsp:nvSpPr>
      <dsp:spPr>
        <a:xfrm rot="16200000">
          <a:off x="1810054" y="1755488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7A925C-083F-4423-9B76-3CB8D1F9FA3D}">
      <dsp:nvSpPr>
        <dsp:cNvPr id="0" name=""/>
        <dsp:cNvSpPr/>
      </dsp:nvSpPr>
      <dsp:spPr>
        <a:xfrm>
          <a:off x="2053119" y="2144858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四格漫畫</a:t>
          </a:r>
        </a:p>
      </dsp:txBody>
      <dsp:txXfrm>
        <a:off x="2078222" y="2169961"/>
        <a:ext cx="1378262" cy="806875"/>
      </dsp:txXfrm>
    </dsp:sp>
    <dsp:sp modelId="{0751A821-1D7B-4704-A3AE-3A2E3AA34A7C}">
      <dsp:nvSpPr>
        <dsp:cNvPr id="0" name=""/>
        <dsp:cNvSpPr/>
      </dsp:nvSpPr>
      <dsp:spPr>
        <a:xfrm rot="16200000">
          <a:off x="1810054" y="684136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CD95D-877E-40D5-B48D-2A7F7FB3716B}">
      <dsp:nvSpPr>
        <dsp:cNvPr id="0" name=""/>
        <dsp:cNvSpPr/>
      </dsp:nvSpPr>
      <dsp:spPr>
        <a:xfrm>
          <a:off x="2053119" y="1073507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金字塔</a:t>
          </a:r>
        </a:p>
      </dsp:txBody>
      <dsp:txXfrm>
        <a:off x="2078222" y="1098610"/>
        <a:ext cx="1378262" cy="806875"/>
      </dsp:txXfrm>
    </dsp:sp>
    <dsp:sp modelId="{67ADAD48-2938-4998-8FB8-FB026FA22411}">
      <dsp:nvSpPr>
        <dsp:cNvPr id="0" name=""/>
        <dsp:cNvSpPr/>
      </dsp:nvSpPr>
      <dsp:spPr>
        <a:xfrm>
          <a:off x="2345730" y="148460"/>
          <a:ext cx="1892946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AB9D-0983-42E9-8750-A716E6E33652}">
      <dsp:nvSpPr>
        <dsp:cNvPr id="0" name=""/>
        <dsp:cNvSpPr/>
      </dsp:nvSpPr>
      <dsp:spPr>
        <a:xfrm>
          <a:off x="2053119" y="2155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圖</a:t>
          </a:r>
          <a:r>
            <a:rPr lang="en-US" altLang="zh-TW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/T</a:t>
          </a: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表</a:t>
          </a:r>
        </a:p>
      </dsp:txBody>
      <dsp:txXfrm>
        <a:off x="2078222" y="27258"/>
        <a:ext cx="1378262" cy="806875"/>
      </dsp:txXfrm>
    </dsp:sp>
    <dsp:sp modelId="{9F85F969-E068-4A26-9E0A-3E33B763AFD6}">
      <dsp:nvSpPr>
        <dsp:cNvPr id="0" name=""/>
        <dsp:cNvSpPr/>
      </dsp:nvSpPr>
      <dsp:spPr>
        <a:xfrm rot="5400000">
          <a:off x="3709918" y="684136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A2506-B692-4C32-A95E-CA5236DFA398}">
      <dsp:nvSpPr>
        <dsp:cNvPr id="0" name=""/>
        <dsp:cNvSpPr/>
      </dsp:nvSpPr>
      <dsp:spPr>
        <a:xfrm>
          <a:off x="3952983" y="2155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魚骨圖</a:t>
          </a:r>
        </a:p>
      </dsp:txBody>
      <dsp:txXfrm>
        <a:off x="3978086" y="27258"/>
        <a:ext cx="1378262" cy="806875"/>
      </dsp:txXfrm>
    </dsp:sp>
    <dsp:sp modelId="{A96869D9-F3B1-41D2-A455-F8118DDE8F11}">
      <dsp:nvSpPr>
        <dsp:cNvPr id="0" name=""/>
        <dsp:cNvSpPr/>
      </dsp:nvSpPr>
      <dsp:spPr>
        <a:xfrm rot="5400000">
          <a:off x="3709918" y="1755488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80339-CB4A-408F-A6AE-005B48386259}">
      <dsp:nvSpPr>
        <dsp:cNvPr id="0" name=""/>
        <dsp:cNvSpPr/>
      </dsp:nvSpPr>
      <dsp:spPr>
        <a:xfrm>
          <a:off x="3952983" y="1073507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樹狀圖</a:t>
          </a:r>
        </a:p>
      </dsp:txBody>
      <dsp:txXfrm>
        <a:off x="3978086" y="1098610"/>
        <a:ext cx="1378262" cy="806875"/>
      </dsp:txXfrm>
    </dsp:sp>
    <dsp:sp modelId="{AFE8A33B-EC46-43B9-9DD9-4461ED836237}">
      <dsp:nvSpPr>
        <dsp:cNvPr id="0" name=""/>
        <dsp:cNvSpPr/>
      </dsp:nvSpPr>
      <dsp:spPr>
        <a:xfrm rot="5400000">
          <a:off x="3709918" y="2826839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311B4-1814-4AE4-94CE-9C74C49EF824}">
      <dsp:nvSpPr>
        <dsp:cNvPr id="0" name=""/>
        <dsp:cNvSpPr/>
      </dsp:nvSpPr>
      <dsp:spPr>
        <a:xfrm>
          <a:off x="3952983" y="2144858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灑花遊戲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8086" y="2169961"/>
        <a:ext cx="1378262" cy="806875"/>
      </dsp:txXfrm>
    </dsp:sp>
    <dsp:sp modelId="{B47FAE42-ABC7-41C5-9883-DCA7E2BDB5B6}">
      <dsp:nvSpPr>
        <dsp:cNvPr id="0" name=""/>
        <dsp:cNvSpPr/>
      </dsp:nvSpPr>
      <dsp:spPr>
        <a:xfrm>
          <a:off x="4245594" y="3362515"/>
          <a:ext cx="1892946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215C4-8069-47BC-9A36-A89E2E86E070}">
      <dsp:nvSpPr>
        <dsp:cNvPr id="0" name=""/>
        <dsp:cNvSpPr/>
      </dsp:nvSpPr>
      <dsp:spPr>
        <a:xfrm>
          <a:off x="3952983" y="3216210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動手畫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8086" y="3241313"/>
        <a:ext cx="1378262" cy="806875"/>
      </dsp:txXfrm>
    </dsp:sp>
    <dsp:sp modelId="{F4702635-16CC-4B55-A3BC-3ED0B4E22267}">
      <dsp:nvSpPr>
        <dsp:cNvPr id="0" name=""/>
        <dsp:cNvSpPr/>
      </dsp:nvSpPr>
      <dsp:spPr>
        <a:xfrm rot="16200000">
          <a:off x="5609781" y="2826839"/>
          <a:ext cx="1064434" cy="128562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9090F-81D0-4035-9040-F52213ADDBAA}">
      <dsp:nvSpPr>
        <dsp:cNvPr id="0" name=""/>
        <dsp:cNvSpPr/>
      </dsp:nvSpPr>
      <dsp:spPr>
        <a:xfrm rot="21093040">
          <a:off x="5852846" y="3216210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心智圖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77949" y="3241313"/>
        <a:ext cx="1378262" cy="806875"/>
      </dsp:txXfrm>
    </dsp:sp>
    <dsp:sp modelId="{F3B03425-410E-454A-8285-2B28B55D98B9}">
      <dsp:nvSpPr>
        <dsp:cNvPr id="0" name=""/>
        <dsp:cNvSpPr/>
      </dsp:nvSpPr>
      <dsp:spPr>
        <a:xfrm>
          <a:off x="5852846" y="2144858"/>
          <a:ext cx="1428468" cy="857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/>
            <a:t>……</a:t>
          </a:r>
          <a:endParaRPr lang="zh-TW" altLang="en-US" sz="2300" kern="1200" dirty="0"/>
        </a:p>
      </dsp:txBody>
      <dsp:txXfrm>
        <a:off x="5877949" y="2169961"/>
        <a:ext cx="1378262" cy="80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965E6-35AA-4D55-A6BE-CE570D594A81}" type="datetimeFigureOut">
              <a:rPr lang="zh-TW" altLang="en-US" smtClean="0"/>
              <a:t>2019/2/7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3353B-8CCC-43A7-A9E2-F927B53F5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72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DBFC30-388C-44E4-BC6C-72595C6C2E44}" type="datetimeFigureOut">
              <a:rPr lang="zh-TW" altLang="en-US"/>
              <a:pPr>
                <a:defRPr/>
              </a:pPr>
              <a:t>2019/2/7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E4B08-7DF9-4D96-B507-D44E3614E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4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4831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4435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6069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9748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1932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30A3-8978-45E6-8CB7-1B851BC586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925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E9D9F-BEB9-401A-8A78-C7FDF6B883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525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gray">
          <a:xfrm>
            <a:off x="6715125" y="571500"/>
            <a:ext cx="191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zh-TW" altLang="en-US" sz="1600" b="1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 b="1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gray">
          <a:xfrm>
            <a:off x="6286500" y="857250"/>
            <a:ext cx="256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err="1" smtClean="0"/>
              <a:t>Da</a:t>
            </a:r>
            <a:r>
              <a:rPr lang="en-US" altLang="zh-TW" dirty="0" smtClean="0"/>
              <a:t> Tang Elementary School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42785D-14BD-4EA3-89BE-98D46036D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755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BA78-7838-41E6-A06A-8CB68A5BC61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8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46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B80E9-EAAD-4D77-9E47-D1A29D0BAE9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24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856D6-BC7A-460D-BE0C-7B88BC70DF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3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17B69-A1C6-4D4D-B201-9793D616812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3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79965-B654-4C05-8624-8726A78F4AE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72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99C7F-32E0-491F-A66A-B35060E9D6E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1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3A45-EF18-47D6-B5C9-CA7302A377D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00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4C5151C-86B0-4E84-8A03-D796EE494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71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6" name="文字方塊 8"/>
          <p:cNvSpPr txBox="1">
            <a:spLocks noChangeArrowheads="1"/>
          </p:cNvSpPr>
          <p:nvPr/>
        </p:nvSpPr>
        <p:spPr bwMode="auto">
          <a:xfrm>
            <a:off x="72008" y="258032"/>
            <a:ext cx="8892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4000" dirty="0" smtClean="0">
                <a:solidFill>
                  <a:srgbClr val="3D2419"/>
                </a:solidFill>
                <a:latin typeface="標楷體" pitchFamily="65" charset="-120"/>
              </a:rPr>
              <a:t>107</a:t>
            </a:r>
            <a:r>
              <a:rPr lang="zh-TW" altLang="en-US" sz="4000" dirty="0" smtClean="0">
                <a:solidFill>
                  <a:srgbClr val="3D2419"/>
                </a:solidFill>
                <a:latin typeface="標楷體" pitchFamily="65" charset="-120"/>
              </a:rPr>
              <a:t>學年度第</a:t>
            </a:r>
            <a:r>
              <a:rPr lang="en-US" altLang="zh-TW" sz="4000" dirty="0" smtClean="0">
                <a:solidFill>
                  <a:srgbClr val="3D2419"/>
                </a:solidFill>
                <a:latin typeface="標楷體" pitchFamily="65" charset="-120"/>
              </a:rPr>
              <a:t>2</a:t>
            </a:r>
            <a:r>
              <a:rPr lang="zh-TW" altLang="en-US" sz="4000" dirty="0" smtClean="0">
                <a:solidFill>
                  <a:srgbClr val="3D2419"/>
                </a:solidFill>
                <a:latin typeface="標楷體" pitchFamily="65" charset="-120"/>
              </a:rPr>
              <a:t>學期社會領域教學計畫</a:t>
            </a:r>
            <a:endParaRPr lang="zh-TW" altLang="en-US" sz="4000" dirty="0">
              <a:solidFill>
                <a:srgbClr val="3D2419"/>
              </a:solidFill>
              <a:latin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538758" y="3789041"/>
            <a:ext cx="532938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zh-TW" altLang="en-US" sz="3200" dirty="0" smtClean="0">
                <a:solidFill>
                  <a:srgbClr val="FF0066"/>
                </a:solidFill>
                <a:latin typeface="標楷體" pitchFamily="65" charset="-120"/>
              </a:rPr>
              <a:t>臺北市立大學歷史與地理研究所、文化大學法律系</a:t>
            </a:r>
            <a:endParaRPr lang="zh-TW" altLang="en-US" sz="3200" dirty="0">
              <a:solidFill>
                <a:srgbClr val="FF0066"/>
              </a:solidFill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z="3200" dirty="0">
                <a:solidFill>
                  <a:srgbClr val="FF0066"/>
                </a:solidFill>
                <a:latin typeface="標楷體" pitchFamily="65" charset="-120"/>
              </a:rPr>
              <a:t>專長</a:t>
            </a:r>
            <a:r>
              <a:rPr lang="en-US" altLang="zh-TW" sz="3200" dirty="0">
                <a:solidFill>
                  <a:srgbClr val="FF0066"/>
                </a:solidFill>
                <a:latin typeface="標楷體" pitchFamily="65" charset="-120"/>
              </a:rPr>
              <a:t>:</a:t>
            </a:r>
            <a:r>
              <a:rPr lang="zh-TW" altLang="en-US" sz="3200" dirty="0" smtClean="0">
                <a:solidFill>
                  <a:srgbClr val="FF0066"/>
                </a:solidFill>
                <a:latin typeface="標楷體" pitchFamily="65" charset="-120"/>
              </a:rPr>
              <a:t>法律、消費行為研究</a:t>
            </a:r>
            <a:endParaRPr lang="en-US" altLang="zh-TW" sz="3200" dirty="0" smtClean="0">
              <a:solidFill>
                <a:srgbClr val="FF0066"/>
              </a:solidFill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Char char="n"/>
            </a:pPr>
            <a:endParaRPr lang="zh-TW" altLang="en-US" sz="320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79512" y="1556792"/>
            <a:ext cx="636647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zh-TW" altLang="en-US" sz="3600" dirty="0" smtClean="0"/>
              <a:t>報告人：</a:t>
            </a:r>
            <a:r>
              <a:rPr lang="zh-TW" altLang="en-US" sz="3600" dirty="0" smtClean="0">
                <a:solidFill>
                  <a:srgbClr val="002060"/>
                </a:solidFill>
              </a:rPr>
              <a:t>蔡志鴻老師</a:t>
            </a:r>
            <a:r>
              <a:rPr lang="en-US" altLang="zh-TW" sz="3600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分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</a:rPr>
              <a:t>機</a:t>
            </a:r>
            <a:r>
              <a:rPr lang="en-US" altLang="zh-TW" dirty="0">
                <a:solidFill>
                  <a:srgbClr val="002060"/>
                </a:solidFill>
                <a:latin typeface="標楷體" pitchFamily="65" charset="-120"/>
              </a:rPr>
              <a:t>: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</a:rPr>
              <a:t>505</a:t>
            </a:r>
            <a:r>
              <a:rPr lang="en-US" altLang="zh-TW" sz="36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zh-TW" altLang="en-US" sz="3600" dirty="0"/>
              <a:t>教學年級：五年級</a:t>
            </a:r>
            <a:endParaRPr lang="en-US" altLang="zh-TW" sz="3600" dirty="0"/>
          </a:p>
          <a:p>
            <a:pPr marL="0" indent="0" eaLnBrk="1" hangingPunct="1">
              <a:buNone/>
            </a:pPr>
            <a:endParaRPr lang="zh-TW" altLang="en-US" sz="4000" dirty="0"/>
          </a:p>
        </p:txBody>
      </p:sp>
      <p:sp>
        <p:nvSpPr>
          <p:cNvPr id="13" name="頁尾版面配置區 4"/>
          <p:cNvSpPr txBox="1">
            <a:spLocks noGrp="1"/>
          </p:cNvSpPr>
          <p:nvPr/>
        </p:nvSpPr>
        <p:spPr bwMode="gray">
          <a:xfrm>
            <a:off x="3851920" y="6165304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673670" y="53081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報告完畢  </a:t>
            </a:r>
            <a:r>
              <a:rPr lang="zh-TW" altLang="en-US" sz="3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感謝聆聽</a:t>
            </a:r>
            <a:r>
              <a:rPr lang="en-US" altLang="zh-TW" dirty="0">
                <a:solidFill>
                  <a:srgbClr val="0000FF"/>
                </a:solidFill>
              </a:rPr>
              <a:t/>
            </a:r>
            <a:br>
              <a:rPr lang="en-US" altLang="zh-TW" dirty="0">
                <a:solidFill>
                  <a:srgbClr val="0000FF"/>
                </a:solidFill>
              </a:rPr>
            </a:br>
            <a:endParaRPr lang="zh-TW" altLang="en-US" dirty="0"/>
          </a:p>
        </p:txBody>
      </p:sp>
      <p:sp>
        <p:nvSpPr>
          <p:cNvPr id="9" name="頁尾版面配置區 4"/>
          <p:cNvSpPr txBox="1">
            <a:spLocks noGrp="1"/>
          </p:cNvSpPr>
          <p:nvPr/>
        </p:nvSpPr>
        <p:spPr bwMode="gray">
          <a:xfrm>
            <a:off x="3058704" y="6052867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b="2440"/>
          <a:stretch/>
        </p:blipFill>
        <p:spPr>
          <a:xfrm>
            <a:off x="11149" y="332656"/>
            <a:ext cx="3600130" cy="446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058704" y="908720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讓我們</a:t>
            </a:r>
            <a:r>
              <a:rPr lang="zh-TW" altLang="en-US" sz="4800" b="1" dirty="0">
                <a:solidFill>
                  <a:srgbClr val="FF0000"/>
                </a:solidFill>
                <a:latin typeface="Century Gothic" panose="020B0502020202020204"/>
                <a:cs typeface="+mj-cs"/>
              </a:rPr>
              <a:t>一起努力</a:t>
            </a:r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，</a:t>
            </a:r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培養小朋友思辨、表達</a:t>
            </a:r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、</a:t>
            </a:r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團</a:t>
            </a:r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隊</a:t>
            </a:r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合作等</a:t>
            </a:r>
            <a:r>
              <a:rPr lang="zh-TW" altLang="en-US" sz="4800" b="1" dirty="0" smtClean="0">
                <a:solidFill>
                  <a:srgbClr val="FF0000"/>
                </a:solidFill>
                <a:latin typeface="Century Gothic" panose="020B0502020202020204"/>
                <a:cs typeface="+mj-cs"/>
              </a:rPr>
              <a:t>終身學習</a:t>
            </a:r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cs typeface="+mj-cs"/>
              </a:rPr>
              <a:t>的素養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570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160186"/>
            <a:ext cx="7524836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教學活動分</a:t>
            </a:r>
            <a:r>
              <a:rPr lang="zh-TW" altLang="en-US" sz="4800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享</a:t>
            </a:r>
            <a:r>
              <a:rPr lang="en-US" altLang="zh-TW" sz="4800" dirty="0" smtClean="0">
                <a:solidFill>
                  <a:srgbClr val="FF0000"/>
                </a:solidFill>
              </a:rPr>
              <a:t>~</a:t>
            </a:r>
            <a:r>
              <a:rPr lang="zh-TW" altLang="en-US" sz="4800" dirty="0" smtClean="0">
                <a:solidFill>
                  <a:srgbClr val="FF0000"/>
                </a:solidFill>
              </a:rPr>
              <a:t> </a:t>
            </a:r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課堂風景</a:t>
            </a:r>
            <a:endParaRPr lang="zh-TW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頁尾版面配置區 4"/>
          <p:cNvSpPr txBox="1">
            <a:spLocks noGrp="1"/>
          </p:cNvSpPr>
          <p:nvPr/>
        </p:nvSpPr>
        <p:spPr bwMode="gray">
          <a:xfrm>
            <a:off x="37079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66589" y="1746097"/>
            <a:ext cx="399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做中學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分組討論報告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244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78119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1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35237" y="233303"/>
            <a:ext cx="7524836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教學活動分</a:t>
            </a:r>
            <a:r>
              <a:rPr lang="zh-TW" altLang="en-US" sz="4800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享</a:t>
            </a:r>
            <a:r>
              <a:rPr lang="en-US" altLang="zh-TW" sz="4800" dirty="0" smtClean="0">
                <a:solidFill>
                  <a:srgbClr val="FF0000"/>
                </a:solidFill>
              </a:rPr>
              <a:t>~</a:t>
            </a:r>
            <a:r>
              <a:rPr lang="zh-TW" altLang="en-US" sz="4800" dirty="0" smtClean="0">
                <a:solidFill>
                  <a:srgbClr val="FF0000"/>
                </a:solidFill>
              </a:rPr>
              <a:t> </a:t>
            </a:r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課堂風景</a:t>
            </a:r>
            <a:endParaRPr lang="zh-TW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頁尾版面配置區 4"/>
          <p:cNvSpPr txBox="1">
            <a:spLocks noGrp="1"/>
          </p:cNvSpPr>
          <p:nvPr/>
        </p:nvSpPr>
        <p:spPr bwMode="gray">
          <a:xfrm>
            <a:off x="37079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1920" y="143865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做中學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繪製地球經緯線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小朋友超開心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7" y="1115953"/>
            <a:ext cx="3104151" cy="232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7" y="3602648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34087" y="172110"/>
            <a:ext cx="7524836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教學活動分</a:t>
            </a:r>
            <a:r>
              <a:rPr lang="zh-TW" altLang="en-US" sz="4800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享</a:t>
            </a:r>
            <a:r>
              <a:rPr lang="en-US" altLang="zh-TW" sz="4800" dirty="0" smtClean="0">
                <a:solidFill>
                  <a:srgbClr val="FF0000"/>
                </a:solidFill>
              </a:rPr>
              <a:t>~</a:t>
            </a:r>
            <a:r>
              <a:rPr lang="zh-TW" altLang="en-US" sz="4800" dirty="0" smtClean="0">
                <a:solidFill>
                  <a:srgbClr val="FF0000"/>
                </a:solidFill>
              </a:rPr>
              <a:t> </a:t>
            </a:r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課堂風景</a:t>
            </a:r>
            <a:endParaRPr lang="zh-TW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頁尾版面配置區 4"/>
          <p:cNvSpPr txBox="1">
            <a:spLocks noGrp="1"/>
          </p:cNvSpPr>
          <p:nvPr/>
        </p:nvSpPr>
        <p:spPr bwMode="gray">
          <a:xfrm>
            <a:off x="37079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95936" y="1484784"/>
            <a:ext cx="35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做中學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原住民文化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分組對對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019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95" y="3869096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73" y="2455839"/>
            <a:ext cx="303583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40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-54514" y="195264"/>
            <a:ext cx="7524836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教學活動分</a:t>
            </a:r>
            <a:r>
              <a:rPr lang="zh-TW" altLang="en-US" sz="4800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享</a:t>
            </a:r>
            <a:r>
              <a:rPr lang="en-US" altLang="zh-TW" sz="4800" dirty="0" smtClean="0">
                <a:solidFill>
                  <a:srgbClr val="FF0000"/>
                </a:solidFill>
              </a:rPr>
              <a:t>~</a:t>
            </a:r>
            <a:r>
              <a:rPr lang="zh-TW" altLang="en-US" sz="4800" dirty="0" smtClean="0">
                <a:solidFill>
                  <a:srgbClr val="FF0000"/>
                </a:solidFill>
              </a:rPr>
              <a:t> </a:t>
            </a:r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課堂風景</a:t>
            </a:r>
            <a:endParaRPr lang="zh-TW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頁尾版面配置區 4"/>
          <p:cNvSpPr txBox="1">
            <a:spLocks noGrp="1"/>
          </p:cNvSpPr>
          <p:nvPr/>
        </p:nvSpPr>
        <p:spPr bwMode="gray">
          <a:xfrm>
            <a:off x="37079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95936" y="1171942"/>
            <a:ext cx="372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分組報告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9" y="1231528"/>
            <a:ext cx="3035828" cy="2276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9" y="3930315"/>
            <a:ext cx="3035828" cy="2276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85" y="2497009"/>
            <a:ext cx="3323860" cy="2492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48623" y="111760"/>
            <a:ext cx="7524836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教學活動分</a:t>
            </a:r>
            <a:r>
              <a:rPr lang="zh-TW" altLang="en-US" sz="4800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享</a:t>
            </a:r>
            <a:r>
              <a:rPr lang="en-US" altLang="zh-TW" sz="4800" dirty="0" smtClean="0">
                <a:solidFill>
                  <a:srgbClr val="FF0000"/>
                </a:solidFill>
              </a:rPr>
              <a:t>~</a:t>
            </a:r>
            <a:r>
              <a:rPr lang="zh-TW" altLang="en-US" sz="4800" dirty="0" smtClean="0">
                <a:solidFill>
                  <a:srgbClr val="FF0000"/>
                </a:solidFill>
              </a:rPr>
              <a:t> </a:t>
            </a:r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課堂風景</a:t>
            </a:r>
            <a:endParaRPr lang="zh-TW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8" name="頁尾版面配置區 4"/>
          <p:cNvSpPr txBox="1">
            <a:spLocks noGrp="1"/>
          </p:cNvSpPr>
          <p:nvPr/>
        </p:nvSpPr>
        <p:spPr bwMode="gray">
          <a:xfrm>
            <a:off x="37079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16016" y="1270190"/>
            <a:ext cx="386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做中學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創意無限的筆記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" y="4123675"/>
            <a:ext cx="3232264" cy="242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41" y="979422"/>
            <a:ext cx="2246759" cy="2995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46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標題 1"/>
          <p:cNvSpPr>
            <a:spLocks noGrp="1" noChangeArrowheads="1"/>
          </p:cNvSpPr>
          <p:nvPr/>
        </p:nvSpPr>
        <p:spPr bwMode="auto">
          <a:xfrm>
            <a:off x="-252536" y="260648"/>
            <a:ext cx="8229600" cy="89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翻轉學習風景</a:t>
            </a:r>
            <a:r>
              <a:rPr lang="en-US" altLang="zh-TW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實踐課堂</a:t>
            </a:r>
            <a:r>
              <a:rPr lang="zh-TW" altLang="en-US" sz="4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學習方法</a:t>
            </a:r>
          </a:p>
        </p:txBody>
      </p:sp>
      <p:graphicFrame>
        <p:nvGraphicFramePr>
          <p:cNvPr id="7" name="資料庫圖表 6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475362"/>
              </p:ext>
            </p:extLst>
          </p:nvPr>
        </p:nvGraphicFramePr>
        <p:xfrm>
          <a:off x="89756" y="1657809"/>
          <a:ext cx="7434572" cy="407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標題 1"/>
          <p:cNvSpPr>
            <a:spLocks noGrp="1" noChangeArrowheads="1"/>
          </p:cNvSpPr>
          <p:nvPr/>
        </p:nvSpPr>
        <p:spPr bwMode="auto">
          <a:xfrm>
            <a:off x="4427984" y="908720"/>
            <a:ext cx="3384376" cy="6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引自黃桂蓉老師</a:t>
            </a:r>
          </a:p>
        </p:txBody>
      </p:sp>
    </p:spTree>
    <p:extLst>
      <p:ext uri="{BB962C8B-B14F-4D97-AF65-F5344CB8AC3E}">
        <p14:creationId xmlns:p14="http://schemas.microsoft.com/office/powerpoint/2010/main" val="33954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584" y="260350"/>
            <a:ext cx="6552976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評量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時間與</a:t>
            </a: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範圍</a:t>
            </a:r>
            <a:endParaRPr lang="zh-TW" altLang="en-US" sz="4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288" y="1052737"/>
            <a:ext cx="8234362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u="sng" dirty="0"/>
              <a:t>第一次</a:t>
            </a:r>
            <a:r>
              <a:rPr lang="zh-TW" altLang="en-US" b="1" u="sng" dirty="0" smtClean="0"/>
              <a:t>：期</a:t>
            </a:r>
            <a:r>
              <a:rPr lang="zh-TW" altLang="en-US" b="1" u="sng" dirty="0"/>
              <a:t>中</a:t>
            </a:r>
            <a:r>
              <a:rPr lang="zh-TW" altLang="en-US" b="1" u="sng" dirty="0" smtClean="0"/>
              <a:t>評量（第</a:t>
            </a:r>
            <a:r>
              <a:rPr lang="en-US" altLang="zh-TW" b="1" u="sng" dirty="0" smtClean="0"/>
              <a:t>10</a:t>
            </a:r>
            <a:r>
              <a:rPr lang="zh-TW" altLang="en-US" b="1" u="sng" dirty="0" smtClean="0"/>
              <a:t>週</a:t>
            </a:r>
            <a:r>
              <a:rPr lang="en-US" altLang="zh-TW" b="1" u="sng" dirty="0" smtClean="0"/>
              <a:t>4/16.17</a:t>
            </a:r>
            <a:r>
              <a:rPr lang="zh-TW" altLang="en-US" b="1" dirty="0" smtClean="0"/>
              <a:t>）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6600FF"/>
                </a:solidFill>
              </a:rPr>
              <a:t>       </a:t>
            </a:r>
            <a:r>
              <a:rPr lang="zh-TW" altLang="en-US" b="1" dirty="0" smtClean="0">
                <a:solidFill>
                  <a:srgbClr val="0000FF"/>
                </a:solidFill>
              </a:rPr>
              <a:t>第</a:t>
            </a:r>
            <a:r>
              <a:rPr lang="en-US" altLang="zh-TW" b="1" dirty="0" smtClean="0">
                <a:solidFill>
                  <a:srgbClr val="0000FF"/>
                </a:solidFill>
              </a:rPr>
              <a:t>1-3</a:t>
            </a:r>
            <a:r>
              <a:rPr lang="zh-TW" altLang="en-US" b="1" dirty="0" smtClean="0">
                <a:solidFill>
                  <a:srgbClr val="0000FF"/>
                </a:solidFill>
              </a:rPr>
              <a:t>單元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u="sng" dirty="0" smtClean="0"/>
              <a:t>第二次：期</a:t>
            </a:r>
            <a:r>
              <a:rPr lang="zh-TW" altLang="en-US" b="1" u="sng" dirty="0"/>
              <a:t>末</a:t>
            </a:r>
            <a:r>
              <a:rPr lang="zh-TW" altLang="en-US" b="1" u="sng" dirty="0" smtClean="0"/>
              <a:t>評量（第</a:t>
            </a:r>
            <a:r>
              <a:rPr lang="en-US" altLang="zh-TW" b="1" u="sng" dirty="0" smtClean="0"/>
              <a:t>19</a:t>
            </a:r>
            <a:r>
              <a:rPr lang="zh-TW" altLang="en-US" b="1" u="sng" dirty="0" smtClean="0"/>
              <a:t>週</a:t>
            </a:r>
            <a:r>
              <a:rPr lang="en-US" altLang="zh-TW" b="1" u="sng" dirty="0" smtClean="0"/>
              <a:t>6/19.20</a:t>
            </a:r>
            <a:r>
              <a:rPr lang="zh-TW" altLang="en-US" b="1" u="sng" dirty="0" smtClean="0"/>
              <a:t>）</a:t>
            </a:r>
            <a:endParaRPr lang="en-US" altLang="zh-TW" b="1" dirty="0" smtClean="0"/>
          </a:p>
          <a:p>
            <a:pPr>
              <a:buFont typeface="Wingdings" pitchFamily="2" charset="2"/>
              <a:buNone/>
            </a:pPr>
            <a:r>
              <a:rPr lang="zh-TW" altLang="en-US" sz="2400" b="1" dirty="0" smtClean="0">
                <a:solidFill>
                  <a:srgbClr val="0000FF"/>
                </a:solidFill>
              </a:rPr>
              <a:t>         </a:t>
            </a:r>
            <a:r>
              <a:rPr lang="zh-TW" altLang="en-US" b="1" dirty="0" smtClean="0">
                <a:solidFill>
                  <a:srgbClr val="0000FF"/>
                </a:solidFill>
              </a:rPr>
              <a:t>第</a:t>
            </a:r>
            <a:r>
              <a:rPr lang="en-US" altLang="zh-TW" b="1" dirty="0" smtClean="0">
                <a:solidFill>
                  <a:srgbClr val="0000FF"/>
                </a:solidFill>
              </a:rPr>
              <a:t>4-6</a:t>
            </a:r>
            <a:r>
              <a:rPr lang="zh-TW" altLang="en-US" b="1" dirty="0" smtClean="0">
                <a:solidFill>
                  <a:srgbClr val="0000FF"/>
                </a:solidFill>
              </a:rPr>
              <a:t>單元</a:t>
            </a:r>
          </a:p>
          <a:p>
            <a:r>
              <a:rPr lang="zh-TW" altLang="en-US" b="1" u="sng" dirty="0" smtClean="0"/>
              <a:t>平時：學習態度、小考及多元評量</a:t>
            </a:r>
            <a:r>
              <a:rPr lang="en-US" altLang="zh-TW" b="1" u="sng" dirty="0" smtClean="0"/>
              <a:t>(</a:t>
            </a:r>
            <a:r>
              <a:rPr lang="zh-TW" altLang="en-US" b="1" u="sng" dirty="0" smtClean="0"/>
              <a:t>全學期</a:t>
            </a:r>
            <a:r>
              <a:rPr lang="en-US" altLang="zh-TW" b="1" u="sng" dirty="0" smtClean="0"/>
              <a:t>)</a:t>
            </a:r>
          </a:p>
        </p:txBody>
      </p:sp>
      <p:sp>
        <p:nvSpPr>
          <p:cNvPr id="9" name="頁尾版面配置區 4"/>
          <p:cNvSpPr txBox="1">
            <a:spLocks noGrp="1"/>
          </p:cNvSpPr>
          <p:nvPr/>
        </p:nvSpPr>
        <p:spPr bwMode="gray">
          <a:xfrm>
            <a:off x="30587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0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785D-14BD-4EA3-89BE-98D46036D43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75655" y="274638"/>
            <a:ext cx="5940077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評量方式及</a:t>
            </a:r>
            <a:r>
              <a:rPr lang="zh-TW" altLang="en-US" sz="4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配</a:t>
            </a:r>
            <a:r>
              <a:rPr lang="zh-TW" altLang="en-US" sz="4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gray">
          <a:xfrm>
            <a:off x="107504" y="1312801"/>
            <a:ext cx="80637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  <a:endParaRPr lang="en-US" altLang="zh-TW" sz="3200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筆測驗兩次</a:t>
            </a: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</a:t>
            </a:r>
            <a:endParaRPr lang="en-US" altLang="zh-TW" sz="3200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多元評量，學習單與報告、心智繪圖（</a:t>
            </a:r>
            <a:r>
              <a:rPr lang="en-US" altLang="zh-TW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</a:t>
            </a:r>
            <a:endParaRPr lang="en-US" altLang="zh-TW" sz="3200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平時測驗，預習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課文</a:t>
            </a: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、習作、筆記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完成度</a:t>
            </a:r>
            <a:r>
              <a:rPr lang="en-US" altLang="zh-TW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</a:t>
            </a:r>
            <a:r>
              <a:rPr lang="en-US" altLang="zh-TW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態度，發表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聆聽、主動</a:t>
            </a:r>
            <a:r>
              <a:rPr lang="zh-TW" altLang="en-US" sz="32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</a:t>
            </a:r>
            <a:r>
              <a:rPr lang="en-US" altLang="zh-TW" sz="3200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zh-TW" sz="3200" dirty="0">
              <a:solidFill>
                <a:srgbClr val="008000"/>
              </a:solidFill>
              <a:latin typeface="標楷體" pitchFamily="65" charset="-120"/>
            </a:endParaRPr>
          </a:p>
          <a:p>
            <a:pPr eaLnBrk="1" hangingPunct="1"/>
            <a:endParaRPr lang="zh-TW" altLang="en-US" sz="2000" dirty="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/>
          </a:p>
        </p:txBody>
      </p:sp>
      <p:sp>
        <p:nvSpPr>
          <p:cNvPr id="31" name="頁尾版面配置區 4"/>
          <p:cNvSpPr txBox="1">
            <a:spLocks noGrp="1"/>
          </p:cNvSpPr>
          <p:nvPr/>
        </p:nvSpPr>
        <p:spPr bwMode="gray">
          <a:xfrm>
            <a:off x="3058704" y="6229420"/>
            <a:ext cx="51125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zh-TW" altLang="en-US" sz="1600" dirty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</a:t>
            </a:r>
            <a:r>
              <a:rPr lang="zh-TW" altLang="en-US" sz="1600" dirty="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國小    </a:t>
            </a:r>
            <a:r>
              <a:rPr lang="en-US" altLang="zh-TW" sz="1600" dirty="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Datong </a:t>
            </a:r>
            <a:r>
              <a:rPr lang="en-US" altLang="zh-TW" sz="1600" dirty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Elementary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600" dirty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9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342</Words>
  <Application>Microsoft Office PowerPoint</Application>
  <PresentationFormat>如螢幕大小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3" baseType="lpstr">
      <vt:lpstr>文鼎中特毛楷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Trebuchet MS</vt:lpstr>
      <vt:lpstr>Verdana</vt:lpstr>
      <vt:lpstr>Wingdings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max</dc:creator>
  <cp:lastModifiedBy>user</cp:lastModifiedBy>
  <cp:revision>135</cp:revision>
  <cp:lastPrinted>2017-09-09T01:47:07Z</cp:lastPrinted>
  <dcterms:created xsi:type="dcterms:W3CDTF">2010-02-07T12:46:19Z</dcterms:created>
  <dcterms:modified xsi:type="dcterms:W3CDTF">2019-02-07T02:33:43Z</dcterms:modified>
</cp:coreProperties>
</file>