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notesMasterIdLst>
    <p:notesMasterId r:id="rId13"/>
  </p:notesMasterIdLst>
  <p:handoutMasterIdLst>
    <p:handoutMasterId r:id="rId14"/>
  </p:handoutMasterIdLst>
  <p:sldIdLst>
    <p:sldId id="303" r:id="rId2"/>
    <p:sldId id="313" r:id="rId3"/>
    <p:sldId id="307" r:id="rId4"/>
    <p:sldId id="306" r:id="rId5"/>
    <p:sldId id="314" r:id="rId6"/>
    <p:sldId id="309" r:id="rId7"/>
    <p:sldId id="315" r:id="rId8"/>
    <p:sldId id="297" r:id="rId9"/>
    <p:sldId id="310" r:id="rId10"/>
    <p:sldId id="311" r:id="rId11"/>
    <p:sldId id="312" r:id="rId1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8000"/>
    <a:srgbClr val="800080"/>
    <a:srgbClr val="0000FF"/>
    <a:srgbClr val="CC9900"/>
    <a:srgbClr val="FFFF00"/>
    <a:srgbClr val="FF3399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11" autoAdjust="0"/>
  </p:normalViewPr>
  <p:slideViewPr>
    <p:cSldViewPr>
      <p:cViewPr varScale="1">
        <p:scale>
          <a:sx n="65" d="100"/>
          <a:sy n="65" d="100"/>
        </p:scale>
        <p:origin x="94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2220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3FA830-EDB2-42BB-A2CD-3DE88E6B5F1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zh-TW" altLang="en-US"/>
        </a:p>
      </dgm:t>
    </dgm:pt>
    <dgm:pt modelId="{E3DA2877-9B47-4A51-B53F-347D23B6F68A}">
      <dgm:prSet phldrT="[文字]" custT="1"/>
      <dgm:spPr>
        <a:xfrm>
          <a:off x="4194525" y="2293425"/>
          <a:ext cx="2189593" cy="2189593"/>
        </a:xfrm>
        <a:prstGeom prst="ellipse">
          <a:avLst/>
        </a:prstGeom>
        <a:solidFill>
          <a:srgbClr val="A53010">
            <a:shade val="80000"/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3600" b="1" dirty="0" smtClean="0">
              <a:solidFill>
                <a:sysClr val="window" lastClr="FFFFFF"/>
              </a:solidFill>
              <a:latin typeface="Century Gothic" panose="020B0502020202020204"/>
              <a:ea typeface="微軟正黑體" panose="020B0604030504040204" pitchFamily="34" charset="-120"/>
              <a:cs typeface="+mn-cs"/>
            </a:rPr>
            <a:t>終身  學習</a:t>
          </a:r>
          <a:endParaRPr lang="zh-TW" altLang="en-US" sz="3600" b="1" dirty="0">
            <a:solidFill>
              <a:sysClr val="window" lastClr="FFFFFF"/>
            </a:solidFill>
            <a:latin typeface="Century Gothic" panose="020B0502020202020204"/>
            <a:ea typeface="微軟正黑體" panose="020B0604030504040204" pitchFamily="34" charset="-120"/>
            <a:cs typeface="+mn-cs"/>
          </a:endParaRPr>
        </a:p>
      </dgm:t>
    </dgm:pt>
    <dgm:pt modelId="{0929769A-F40F-489B-9753-A86745F6A4C7}" type="parTrans" cxnId="{6E030EB3-1033-43A3-A851-480E00D4F84C}">
      <dgm:prSet/>
      <dgm:spPr/>
      <dgm:t>
        <a:bodyPr/>
        <a:lstStyle/>
        <a:p>
          <a:endParaRPr lang="zh-TW" altLang="en-US"/>
        </a:p>
      </dgm:t>
    </dgm:pt>
    <dgm:pt modelId="{C66A476A-C70E-4C28-A154-E8F27F8E38EA}" type="sibTrans" cxnId="{6E030EB3-1033-43A3-A851-480E00D4F84C}">
      <dgm:prSet/>
      <dgm:spPr/>
      <dgm:t>
        <a:bodyPr/>
        <a:lstStyle/>
        <a:p>
          <a:endParaRPr lang="zh-TW" altLang="en-US"/>
        </a:p>
      </dgm:t>
    </dgm:pt>
    <dgm:pt modelId="{06E91743-9D15-420C-84D0-B4CAEAABE9CB}">
      <dgm:prSet phldrT="[文字]" custT="1"/>
      <dgm:spPr>
        <a:xfrm>
          <a:off x="1525042" y="1826223"/>
          <a:ext cx="2080113" cy="1664091"/>
        </a:xfrm>
        <a:prstGeom prst="roundRect">
          <a:avLst>
            <a:gd name="adj" fmla="val 10000"/>
          </a:avLst>
        </a:prstGeom>
        <a:solidFill>
          <a:srgbClr val="A53010">
            <a:shade val="80000"/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3600" b="1" dirty="0" smtClean="0">
              <a:solidFill>
                <a:sysClr val="window" lastClr="FFFFFF"/>
              </a:solidFill>
              <a:latin typeface="Century Gothic" panose="020B0502020202020204"/>
              <a:ea typeface="微軟正黑體" panose="020B0604030504040204" pitchFamily="34" charset="-120"/>
              <a:cs typeface="+mn-cs"/>
            </a:rPr>
            <a:t>自學</a:t>
          </a:r>
          <a:endParaRPr lang="zh-TW" altLang="en-US" sz="3600" b="1" dirty="0">
            <a:solidFill>
              <a:sysClr val="window" lastClr="FFFFFF"/>
            </a:solidFill>
            <a:latin typeface="Century Gothic" panose="020B0502020202020204"/>
            <a:ea typeface="微軟正黑體" panose="020B0604030504040204" pitchFamily="34" charset="-120"/>
            <a:cs typeface="+mn-cs"/>
          </a:endParaRPr>
        </a:p>
      </dgm:t>
    </dgm:pt>
    <dgm:pt modelId="{D0470E4D-3EC4-481E-BC06-916DAED3E419}" type="parTrans" cxnId="{43FDC67F-78B7-4851-8437-57B8359AC995}">
      <dgm:prSet/>
      <dgm:spPr>
        <a:xfrm rot="11700000">
          <a:off x="2537318" y="2557269"/>
          <a:ext cx="1630622" cy="624034"/>
        </a:xfrm>
        <a:prstGeom prst="leftArrow">
          <a:avLst>
            <a:gd name="adj1" fmla="val 60000"/>
            <a:gd name="adj2" fmla="val 50000"/>
          </a:avLst>
        </a:prstGeom>
        <a:solidFill>
          <a:srgbClr val="A53010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zh-TW" altLang="en-US"/>
        </a:p>
      </dgm:t>
    </dgm:pt>
    <dgm:pt modelId="{3B0DAF75-1C80-4E42-8AA1-A8F9A5835260}" type="sibTrans" cxnId="{43FDC67F-78B7-4851-8437-57B8359AC995}">
      <dgm:prSet/>
      <dgm:spPr/>
      <dgm:t>
        <a:bodyPr/>
        <a:lstStyle/>
        <a:p>
          <a:endParaRPr lang="zh-TW" altLang="en-US"/>
        </a:p>
      </dgm:t>
    </dgm:pt>
    <dgm:pt modelId="{5CBEE710-C041-4A1C-8835-4AEDDA405FBC}">
      <dgm:prSet phldrT="[文字]" custT="1"/>
      <dgm:spPr>
        <a:xfrm>
          <a:off x="3057345" y="96"/>
          <a:ext cx="2080113" cy="1664091"/>
        </a:xfrm>
        <a:prstGeom prst="roundRect">
          <a:avLst>
            <a:gd name="adj" fmla="val 10000"/>
          </a:avLst>
        </a:prstGeom>
        <a:solidFill>
          <a:srgbClr val="A53010">
            <a:shade val="80000"/>
            <a:hueOff val="-163748"/>
            <a:satOff val="-18001"/>
            <a:lumOff val="12096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3600" b="1" dirty="0" smtClean="0">
              <a:solidFill>
                <a:sysClr val="window" lastClr="FFFFFF"/>
              </a:solidFill>
              <a:latin typeface="Century Gothic" panose="020B0502020202020204"/>
              <a:ea typeface="微軟正黑體" panose="020B0604030504040204" pitchFamily="34" charset="-120"/>
              <a:cs typeface="+mn-cs"/>
            </a:rPr>
            <a:t>思考</a:t>
          </a:r>
          <a:endParaRPr lang="zh-TW" altLang="en-US" sz="3600" b="1" dirty="0">
            <a:solidFill>
              <a:sysClr val="window" lastClr="FFFFFF"/>
            </a:solidFill>
            <a:latin typeface="Century Gothic" panose="020B0502020202020204"/>
            <a:ea typeface="微軟正黑體" panose="020B0604030504040204" pitchFamily="34" charset="-120"/>
            <a:cs typeface="+mn-cs"/>
          </a:endParaRPr>
        </a:p>
      </dgm:t>
    </dgm:pt>
    <dgm:pt modelId="{736DB07F-46FB-41E0-9FA4-8481BE9BD277}" type="parTrans" cxnId="{F1F53FE8-AD5B-4EE1-B88F-A28236BF1733}">
      <dgm:prSet/>
      <dgm:spPr>
        <a:xfrm rot="14700000">
          <a:off x="3626656" y="1259047"/>
          <a:ext cx="1630622" cy="624034"/>
        </a:xfrm>
        <a:prstGeom prst="leftArrow">
          <a:avLst>
            <a:gd name="adj1" fmla="val 60000"/>
            <a:gd name="adj2" fmla="val 50000"/>
          </a:avLst>
        </a:prstGeom>
        <a:solidFill>
          <a:srgbClr val="A53010">
            <a:shade val="90000"/>
            <a:hueOff val="-163659"/>
            <a:satOff val="-17770"/>
            <a:lumOff val="11469"/>
            <a:alphaOff val="0"/>
          </a:srgbClr>
        </a:solidFill>
        <a:ln>
          <a:noFill/>
        </a:ln>
        <a:effectLst/>
      </dgm:spPr>
      <dgm:t>
        <a:bodyPr/>
        <a:lstStyle/>
        <a:p>
          <a:endParaRPr lang="zh-TW" altLang="en-US"/>
        </a:p>
      </dgm:t>
    </dgm:pt>
    <dgm:pt modelId="{46BCCEE8-27A8-4627-B9C9-5C736CF252ED}" type="sibTrans" cxnId="{F1F53FE8-AD5B-4EE1-B88F-A28236BF1733}">
      <dgm:prSet/>
      <dgm:spPr/>
      <dgm:t>
        <a:bodyPr/>
        <a:lstStyle/>
        <a:p>
          <a:endParaRPr lang="zh-TW" altLang="en-US"/>
        </a:p>
      </dgm:t>
    </dgm:pt>
    <dgm:pt modelId="{6AD061C6-F42F-4114-8EE9-F9041A91A215}">
      <dgm:prSet phldrT="[文字]" custT="1"/>
      <dgm:spPr>
        <a:xfrm>
          <a:off x="5441185" y="96"/>
          <a:ext cx="2080113" cy="1664091"/>
        </a:xfrm>
        <a:prstGeom prst="roundRect">
          <a:avLst>
            <a:gd name="adj" fmla="val 10000"/>
          </a:avLst>
        </a:prstGeom>
        <a:solidFill>
          <a:srgbClr val="A53010">
            <a:shade val="80000"/>
            <a:hueOff val="-327497"/>
            <a:satOff val="-36003"/>
            <a:lumOff val="24191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3600" b="1" dirty="0" smtClean="0">
              <a:solidFill>
                <a:sysClr val="window" lastClr="FFFFFF"/>
              </a:solidFill>
              <a:latin typeface="Century Gothic" panose="020B0502020202020204"/>
              <a:ea typeface="微軟正黑體" panose="020B0604030504040204" pitchFamily="34" charset="-120"/>
              <a:cs typeface="+mn-cs"/>
            </a:rPr>
            <a:t>合作</a:t>
          </a:r>
          <a:endParaRPr lang="zh-TW" altLang="en-US" sz="3600" b="1" dirty="0">
            <a:solidFill>
              <a:sysClr val="window" lastClr="FFFFFF"/>
            </a:solidFill>
            <a:latin typeface="Century Gothic" panose="020B0502020202020204"/>
            <a:ea typeface="微軟正黑體" panose="020B0604030504040204" pitchFamily="34" charset="-120"/>
            <a:cs typeface="+mn-cs"/>
          </a:endParaRPr>
        </a:p>
      </dgm:t>
    </dgm:pt>
    <dgm:pt modelId="{1A9451D4-ECB5-4E14-BCE3-13624733DE60}" type="parTrans" cxnId="{1CA5E335-532C-4527-A681-31786B805FCA}">
      <dgm:prSet/>
      <dgm:spPr>
        <a:xfrm rot="17700000">
          <a:off x="5321366" y="1259047"/>
          <a:ext cx="1630622" cy="624034"/>
        </a:xfrm>
        <a:prstGeom prst="leftArrow">
          <a:avLst>
            <a:gd name="adj1" fmla="val 60000"/>
            <a:gd name="adj2" fmla="val 50000"/>
          </a:avLst>
        </a:prstGeom>
        <a:solidFill>
          <a:srgbClr val="A53010">
            <a:shade val="90000"/>
            <a:hueOff val="-327319"/>
            <a:satOff val="-35541"/>
            <a:lumOff val="22938"/>
            <a:alphaOff val="0"/>
          </a:srgbClr>
        </a:solidFill>
        <a:ln>
          <a:noFill/>
        </a:ln>
        <a:effectLst/>
      </dgm:spPr>
      <dgm:t>
        <a:bodyPr/>
        <a:lstStyle/>
        <a:p>
          <a:endParaRPr lang="zh-TW" altLang="en-US"/>
        </a:p>
      </dgm:t>
    </dgm:pt>
    <dgm:pt modelId="{543098FA-3D6C-4570-987A-664652474F28}" type="sibTrans" cxnId="{1CA5E335-532C-4527-A681-31786B805FCA}">
      <dgm:prSet/>
      <dgm:spPr/>
      <dgm:t>
        <a:bodyPr/>
        <a:lstStyle/>
        <a:p>
          <a:endParaRPr lang="zh-TW" altLang="en-US"/>
        </a:p>
      </dgm:t>
    </dgm:pt>
    <dgm:pt modelId="{1FAC91E2-C0D8-4833-B100-1F1151AC529C}">
      <dgm:prSet phldrT="[文字]" custT="1"/>
      <dgm:spPr>
        <a:xfrm>
          <a:off x="6973488" y="1826223"/>
          <a:ext cx="2080113" cy="1664091"/>
        </a:xfrm>
        <a:prstGeom prst="roundRect">
          <a:avLst>
            <a:gd name="adj" fmla="val 10000"/>
          </a:avLst>
        </a:prstGeom>
        <a:solidFill>
          <a:srgbClr val="A53010">
            <a:shade val="80000"/>
            <a:hueOff val="-491245"/>
            <a:satOff val="-54004"/>
            <a:lumOff val="36287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3600" b="1" dirty="0" smtClean="0">
              <a:solidFill>
                <a:sysClr val="window" lastClr="FFFFFF"/>
              </a:solidFill>
              <a:latin typeface="Century Gothic" panose="020B0502020202020204"/>
              <a:ea typeface="微軟正黑體" panose="020B0604030504040204" pitchFamily="34" charset="-120"/>
              <a:cs typeface="+mn-cs"/>
            </a:rPr>
            <a:t>表達</a:t>
          </a:r>
          <a:endParaRPr lang="zh-TW" altLang="en-US" sz="3600" b="1" dirty="0">
            <a:solidFill>
              <a:sysClr val="window" lastClr="FFFFFF"/>
            </a:solidFill>
            <a:latin typeface="Century Gothic" panose="020B0502020202020204"/>
            <a:ea typeface="微軟正黑體" panose="020B0604030504040204" pitchFamily="34" charset="-120"/>
            <a:cs typeface="+mn-cs"/>
          </a:endParaRPr>
        </a:p>
      </dgm:t>
    </dgm:pt>
    <dgm:pt modelId="{277C68F5-6913-4857-9658-A17BA4839A06}" type="parTrans" cxnId="{261A087A-67F0-4018-A228-5887E5775EA0}">
      <dgm:prSet/>
      <dgm:spPr>
        <a:xfrm rot="20700000">
          <a:off x="6410704" y="2557269"/>
          <a:ext cx="1630622" cy="624034"/>
        </a:xfrm>
        <a:prstGeom prst="leftArrow">
          <a:avLst>
            <a:gd name="adj1" fmla="val 60000"/>
            <a:gd name="adj2" fmla="val 50000"/>
          </a:avLst>
        </a:prstGeom>
        <a:solidFill>
          <a:srgbClr val="A53010">
            <a:shade val="90000"/>
            <a:hueOff val="-490978"/>
            <a:satOff val="-53311"/>
            <a:lumOff val="34407"/>
            <a:alphaOff val="0"/>
          </a:srgbClr>
        </a:solidFill>
        <a:ln>
          <a:noFill/>
        </a:ln>
        <a:effectLst/>
      </dgm:spPr>
      <dgm:t>
        <a:bodyPr/>
        <a:lstStyle/>
        <a:p>
          <a:endParaRPr lang="zh-TW" altLang="en-US"/>
        </a:p>
      </dgm:t>
    </dgm:pt>
    <dgm:pt modelId="{06493F8E-8458-410D-9551-C17172CF5859}" type="sibTrans" cxnId="{261A087A-67F0-4018-A228-5887E5775EA0}">
      <dgm:prSet/>
      <dgm:spPr/>
      <dgm:t>
        <a:bodyPr/>
        <a:lstStyle/>
        <a:p>
          <a:endParaRPr lang="zh-TW" altLang="en-US"/>
        </a:p>
      </dgm:t>
    </dgm:pt>
    <dgm:pt modelId="{E033F509-060B-4B16-851E-B2C190310085}" type="pres">
      <dgm:prSet presAssocID="{953FA830-EDB2-42BB-A2CD-3DE88E6B5F1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D43BA1B-A604-4895-84EF-49186F5C9483}" type="pres">
      <dgm:prSet presAssocID="{E3DA2877-9B47-4A51-B53F-347D23B6F68A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AF41F83D-1761-422B-A901-68A57F764484}" type="pres">
      <dgm:prSet presAssocID="{D0470E4D-3EC4-481E-BC06-916DAED3E419}" presName="parTrans" presStyleLbl="bgSibTrans2D1" presStyleIdx="0" presStyleCnt="4"/>
      <dgm:spPr/>
      <dgm:t>
        <a:bodyPr/>
        <a:lstStyle/>
        <a:p>
          <a:endParaRPr lang="zh-TW" altLang="en-US"/>
        </a:p>
      </dgm:t>
    </dgm:pt>
    <dgm:pt modelId="{870A578E-E035-403C-AE6D-91BAD074989C}" type="pres">
      <dgm:prSet presAssocID="{06E91743-9D15-420C-84D0-B4CAEAABE9C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DD4164-6C3D-4849-BF31-9521C09258B2}" type="pres">
      <dgm:prSet presAssocID="{736DB07F-46FB-41E0-9FA4-8481BE9BD277}" presName="parTrans" presStyleLbl="bgSibTrans2D1" presStyleIdx="1" presStyleCnt="4"/>
      <dgm:spPr/>
      <dgm:t>
        <a:bodyPr/>
        <a:lstStyle/>
        <a:p>
          <a:endParaRPr lang="zh-TW" altLang="en-US"/>
        </a:p>
      </dgm:t>
    </dgm:pt>
    <dgm:pt modelId="{2585CB57-76B4-4428-B6E9-FEFD32D2C970}" type="pres">
      <dgm:prSet presAssocID="{5CBEE710-C041-4A1C-8835-4AEDDA405FB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D2956A-F498-44F4-A7A5-687F78AC3400}" type="pres">
      <dgm:prSet presAssocID="{1A9451D4-ECB5-4E14-BCE3-13624733DE60}" presName="parTrans" presStyleLbl="bgSibTrans2D1" presStyleIdx="2" presStyleCnt="4"/>
      <dgm:spPr/>
      <dgm:t>
        <a:bodyPr/>
        <a:lstStyle/>
        <a:p>
          <a:endParaRPr lang="zh-TW" altLang="en-US"/>
        </a:p>
      </dgm:t>
    </dgm:pt>
    <dgm:pt modelId="{59BED178-F8D9-4CD2-8B31-F19FD12DAD22}" type="pres">
      <dgm:prSet presAssocID="{6AD061C6-F42F-4114-8EE9-F9041A91A21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460944C-5085-40EC-9642-01911F36C7CA}" type="pres">
      <dgm:prSet presAssocID="{277C68F5-6913-4857-9658-A17BA4839A06}" presName="parTrans" presStyleLbl="bgSibTrans2D1" presStyleIdx="3" presStyleCnt="4"/>
      <dgm:spPr/>
      <dgm:t>
        <a:bodyPr/>
        <a:lstStyle/>
        <a:p>
          <a:endParaRPr lang="zh-TW" altLang="en-US"/>
        </a:p>
      </dgm:t>
    </dgm:pt>
    <dgm:pt modelId="{A8490276-4751-478A-B801-B83C5933C375}" type="pres">
      <dgm:prSet presAssocID="{1FAC91E2-C0D8-4833-B100-1F1151AC529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64A9F68-9682-4B53-B404-40FF63B3044D}" type="presOf" srcId="{5CBEE710-C041-4A1C-8835-4AEDDA405FBC}" destId="{2585CB57-76B4-4428-B6E9-FEFD32D2C970}" srcOrd="0" destOrd="0" presId="urn:microsoft.com/office/officeart/2005/8/layout/radial4"/>
    <dgm:cxn modelId="{651FE345-D507-4B63-9D87-7839B8E24888}" type="presOf" srcId="{E3DA2877-9B47-4A51-B53F-347D23B6F68A}" destId="{AD43BA1B-A604-4895-84EF-49186F5C9483}" srcOrd="0" destOrd="0" presId="urn:microsoft.com/office/officeart/2005/8/layout/radial4"/>
    <dgm:cxn modelId="{1DD9AB14-1A81-41C5-8B0A-3D6FF93E2F0F}" type="presOf" srcId="{6AD061C6-F42F-4114-8EE9-F9041A91A215}" destId="{59BED178-F8D9-4CD2-8B31-F19FD12DAD22}" srcOrd="0" destOrd="0" presId="urn:microsoft.com/office/officeart/2005/8/layout/radial4"/>
    <dgm:cxn modelId="{6E030EB3-1033-43A3-A851-480E00D4F84C}" srcId="{953FA830-EDB2-42BB-A2CD-3DE88E6B5F16}" destId="{E3DA2877-9B47-4A51-B53F-347D23B6F68A}" srcOrd="0" destOrd="0" parTransId="{0929769A-F40F-489B-9753-A86745F6A4C7}" sibTransId="{C66A476A-C70E-4C28-A154-E8F27F8E38EA}"/>
    <dgm:cxn modelId="{44D5CA1A-17F8-4A86-B970-9DC700469E5D}" type="presOf" srcId="{1A9451D4-ECB5-4E14-BCE3-13624733DE60}" destId="{CCD2956A-F498-44F4-A7A5-687F78AC3400}" srcOrd="0" destOrd="0" presId="urn:microsoft.com/office/officeart/2005/8/layout/radial4"/>
    <dgm:cxn modelId="{F1F53FE8-AD5B-4EE1-B88F-A28236BF1733}" srcId="{E3DA2877-9B47-4A51-B53F-347D23B6F68A}" destId="{5CBEE710-C041-4A1C-8835-4AEDDA405FBC}" srcOrd="1" destOrd="0" parTransId="{736DB07F-46FB-41E0-9FA4-8481BE9BD277}" sibTransId="{46BCCEE8-27A8-4627-B9C9-5C736CF252ED}"/>
    <dgm:cxn modelId="{5CC9CEEA-0664-4C85-A97D-873AB9B9BDEA}" type="presOf" srcId="{1FAC91E2-C0D8-4833-B100-1F1151AC529C}" destId="{A8490276-4751-478A-B801-B83C5933C375}" srcOrd="0" destOrd="0" presId="urn:microsoft.com/office/officeart/2005/8/layout/radial4"/>
    <dgm:cxn modelId="{1621709E-7FAD-47C8-BA35-048524F72F1D}" type="presOf" srcId="{953FA830-EDB2-42BB-A2CD-3DE88E6B5F16}" destId="{E033F509-060B-4B16-851E-B2C190310085}" srcOrd="0" destOrd="0" presId="urn:microsoft.com/office/officeart/2005/8/layout/radial4"/>
    <dgm:cxn modelId="{AE2BBD1C-961E-438F-A85E-184F394FD7BB}" type="presOf" srcId="{736DB07F-46FB-41E0-9FA4-8481BE9BD277}" destId="{5DDD4164-6C3D-4849-BF31-9521C09258B2}" srcOrd="0" destOrd="0" presId="urn:microsoft.com/office/officeart/2005/8/layout/radial4"/>
    <dgm:cxn modelId="{722D77DF-CFF5-4E99-BB07-EB7D2B71731F}" type="presOf" srcId="{06E91743-9D15-420C-84D0-B4CAEAABE9CB}" destId="{870A578E-E035-403C-AE6D-91BAD074989C}" srcOrd="0" destOrd="0" presId="urn:microsoft.com/office/officeart/2005/8/layout/radial4"/>
    <dgm:cxn modelId="{AE25BD6C-CE8A-48DD-BF28-12F58042BF3B}" type="presOf" srcId="{D0470E4D-3EC4-481E-BC06-916DAED3E419}" destId="{AF41F83D-1761-422B-A901-68A57F764484}" srcOrd="0" destOrd="0" presId="urn:microsoft.com/office/officeart/2005/8/layout/radial4"/>
    <dgm:cxn modelId="{1CA5E335-532C-4527-A681-31786B805FCA}" srcId="{E3DA2877-9B47-4A51-B53F-347D23B6F68A}" destId="{6AD061C6-F42F-4114-8EE9-F9041A91A215}" srcOrd="2" destOrd="0" parTransId="{1A9451D4-ECB5-4E14-BCE3-13624733DE60}" sibTransId="{543098FA-3D6C-4570-987A-664652474F28}"/>
    <dgm:cxn modelId="{43FDC67F-78B7-4851-8437-57B8359AC995}" srcId="{E3DA2877-9B47-4A51-B53F-347D23B6F68A}" destId="{06E91743-9D15-420C-84D0-B4CAEAABE9CB}" srcOrd="0" destOrd="0" parTransId="{D0470E4D-3EC4-481E-BC06-916DAED3E419}" sibTransId="{3B0DAF75-1C80-4E42-8AA1-A8F9A5835260}"/>
    <dgm:cxn modelId="{261A087A-67F0-4018-A228-5887E5775EA0}" srcId="{E3DA2877-9B47-4A51-B53F-347D23B6F68A}" destId="{1FAC91E2-C0D8-4833-B100-1F1151AC529C}" srcOrd="3" destOrd="0" parTransId="{277C68F5-6913-4857-9658-A17BA4839A06}" sibTransId="{06493F8E-8458-410D-9551-C17172CF5859}"/>
    <dgm:cxn modelId="{2FACFA0B-547E-4E44-86A2-D50E33C781F9}" type="presOf" srcId="{277C68F5-6913-4857-9658-A17BA4839A06}" destId="{9460944C-5085-40EC-9642-01911F36C7CA}" srcOrd="0" destOrd="0" presId="urn:microsoft.com/office/officeart/2005/8/layout/radial4"/>
    <dgm:cxn modelId="{E49878DD-68A1-46C1-93C1-C7A48C392C60}" type="presParOf" srcId="{E033F509-060B-4B16-851E-B2C190310085}" destId="{AD43BA1B-A604-4895-84EF-49186F5C9483}" srcOrd="0" destOrd="0" presId="urn:microsoft.com/office/officeart/2005/8/layout/radial4"/>
    <dgm:cxn modelId="{1EA4D933-8E84-46E9-9854-7EA1A3E12FA1}" type="presParOf" srcId="{E033F509-060B-4B16-851E-B2C190310085}" destId="{AF41F83D-1761-422B-A901-68A57F764484}" srcOrd="1" destOrd="0" presId="urn:microsoft.com/office/officeart/2005/8/layout/radial4"/>
    <dgm:cxn modelId="{4AACCD35-9C1F-4500-9003-6BD5F644C9F3}" type="presParOf" srcId="{E033F509-060B-4B16-851E-B2C190310085}" destId="{870A578E-E035-403C-AE6D-91BAD074989C}" srcOrd="2" destOrd="0" presId="urn:microsoft.com/office/officeart/2005/8/layout/radial4"/>
    <dgm:cxn modelId="{741E2317-47B1-4D42-8E56-CF79EB3BCB55}" type="presParOf" srcId="{E033F509-060B-4B16-851E-B2C190310085}" destId="{5DDD4164-6C3D-4849-BF31-9521C09258B2}" srcOrd="3" destOrd="0" presId="urn:microsoft.com/office/officeart/2005/8/layout/radial4"/>
    <dgm:cxn modelId="{C539CC63-3777-4FA9-8232-96F692ADF8F8}" type="presParOf" srcId="{E033F509-060B-4B16-851E-B2C190310085}" destId="{2585CB57-76B4-4428-B6E9-FEFD32D2C970}" srcOrd="4" destOrd="0" presId="urn:microsoft.com/office/officeart/2005/8/layout/radial4"/>
    <dgm:cxn modelId="{90F810DB-9DA3-416B-82F4-FF4D02E1F8AA}" type="presParOf" srcId="{E033F509-060B-4B16-851E-B2C190310085}" destId="{CCD2956A-F498-44F4-A7A5-687F78AC3400}" srcOrd="5" destOrd="0" presId="urn:microsoft.com/office/officeart/2005/8/layout/radial4"/>
    <dgm:cxn modelId="{18C05713-E2F5-40A5-BDAB-3C4CA98123F3}" type="presParOf" srcId="{E033F509-060B-4B16-851E-B2C190310085}" destId="{59BED178-F8D9-4CD2-8B31-F19FD12DAD22}" srcOrd="6" destOrd="0" presId="urn:microsoft.com/office/officeart/2005/8/layout/radial4"/>
    <dgm:cxn modelId="{D7EFC51D-D452-41DE-B0FB-F9EE1E18BABB}" type="presParOf" srcId="{E033F509-060B-4B16-851E-B2C190310085}" destId="{9460944C-5085-40EC-9642-01911F36C7CA}" srcOrd="7" destOrd="0" presId="urn:microsoft.com/office/officeart/2005/8/layout/radial4"/>
    <dgm:cxn modelId="{125A346F-83F0-45CA-A630-C3FCBA521674}" type="presParOf" srcId="{E033F509-060B-4B16-851E-B2C190310085}" destId="{A8490276-4751-478A-B801-B83C5933C375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328714-F0E4-43C5-BF5F-799E3FF54E53}" type="doc">
      <dgm:prSet loTypeId="urn:microsoft.com/office/officeart/2005/8/layout/cycle3" loCatId="cycle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7BCEDC3-113F-4BC4-BF94-CE7A8C8D91DE}">
      <dgm:prSet phldrT="[文字]"/>
      <dgm:spPr>
        <a:xfrm>
          <a:off x="4102585" y="967"/>
          <a:ext cx="2047538" cy="1023769"/>
        </a:xfrm>
        <a:prstGeom prst="roundRect">
          <a:avLst/>
        </a:prstGeom>
        <a:solidFill>
          <a:srgbClr val="A53010">
            <a:hueOff val="0"/>
            <a:satOff val="0"/>
            <a:lumOff val="0"/>
            <a:alphaOff val="0"/>
          </a:srgb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r>
            <a:rPr lang="zh-TW" altLang="en-US" b="1" dirty="0" smtClean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課本或補充教材</a:t>
          </a:r>
          <a:endParaRPr lang="zh-TW" altLang="en-US" b="1" dirty="0">
            <a:solidFill>
              <a:sysClr val="windowText" lastClr="00000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gm:t>
    </dgm:pt>
    <dgm:pt modelId="{752EC8CE-F12B-4102-8157-92C0572E3ABA}" type="parTrans" cxnId="{A44BDF93-BCD0-45D2-B446-619E55EA5198}">
      <dgm:prSet/>
      <dgm:spPr/>
      <dgm:t>
        <a:bodyPr/>
        <a:lstStyle/>
        <a:p>
          <a:endParaRPr lang="zh-TW" altLang="en-US"/>
        </a:p>
      </dgm:t>
    </dgm:pt>
    <dgm:pt modelId="{74B656BC-EA7C-4376-991F-1BCBE0E19C6A}" type="sibTrans" cxnId="{A44BDF93-BCD0-45D2-B446-619E55EA5198}">
      <dgm:prSet/>
      <dgm:spPr>
        <a:xfrm>
          <a:off x="2974988" y="-28138"/>
          <a:ext cx="4302733" cy="4302733"/>
        </a:xfrm>
        <a:prstGeom prst="circularArrow">
          <a:avLst>
            <a:gd name="adj1" fmla="val 5544"/>
            <a:gd name="adj2" fmla="val 330680"/>
            <a:gd name="adj3" fmla="val 13738158"/>
            <a:gd name="adj4" fmla="val 17408992"/>
            <a:gd name="adj5" fmla="val 5757"/>
          </a:avLst>
        </a:prstGeom>
        <a:solidFill>
          <a:srgbClr val="A53010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gm:spPr>
      <dgm:t>
        <a:bodyPr/>
        <a:lstStyle/>
        <a:p>
          <a:endParaRPr lang="zh-TW" altLang="en-US"/>
        </a:p>
      </dgm:t>
    </dgm:pt>
    <dgm:pt modelId="{F7B2C8E3-DBF5-4352-845E-6F2AB5E1F296}">
      <dgm:prSet phldrT="[文字]" custT="1"/>
      <dgm:spPr>
        <a:xfrm>
          <a:off x="5847636" y="1268821"/>
          <a:ext cx="2047538" cy="1023769"/>
        </a:xfrm>
        <a:prstGeom prst="roundRect">
          <a:avLst/>
        </a:prstGeom>
        <a:solidFill>
          <a:srgbClr val="A53010">
            <a:hueOff val="0"/>
            <a:satOff val="0"/>
            <a:lumOff val="0"/>
            <a:alphaOff val="0"/>
          </a:srgb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r>
            <a:rPr lang="zh-TW" altLang="en-US" sz="2700" b="1" dirty="0" smtClean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個人自學</a:t>
          </a:r>
          <a:endParaRPr lang="zh-TW" altLang="en-US" sz="2700" b="1" dirty="0">
            <a:solidFill>
              <a:sysClr val="windowText" lastClr="00000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gm:t>
    </dgm:pt>
    <dgm:pt modelId="{015E2DB8-BD0C-45EF-8DC2-9D7E7443478C}" type="parTrans" cxnId="{74E15DFF-82B3-4B29-B68E-BCDAC0EF9F93}">
      <dgm:prSet/>
      <dgm:spPr/>
      <dgm:t>
        <a:bodyPr/>
        <a:lstStyle/>
        <a:p>
          <a:endParaRPr lang="zh-TW" altLang="en-US"/>
        </a:p>
      </dgm:t>
    </dgm:pt>
    <dgm:pt modelId="{6C8EA66F-3C25-4F51-A922-6DEDDB69FEF8}" type="sibTrans" cxnId="{74E15DFF-82B3-4B29-B68E-BCDAC0EF9F93}">
      <dgm:prSet/>
      <dgm:spPr/>
      <dgm:t>
        <a:bodyPr/>
        <a:lstStyle/>
        <a:p>
          <a:endParaRPr lang="zh-TW" altLang="en-US"/>
        </a:p>
      </dgm:t>
    </dgm:pt>
    <dgm:pt modelId="{869565E3-815E-4D67-A4EC-038B9AE11D91}">
      <dgm:prSet phldrT="[文字]" custT="1"/>
      <dgm:spPr>
        <a:xfrm>
          <a:off x="5181086" y="3320250"/>
          <a:ext cx="2047538" cy="1023769"/>
        </a:xfrm>
        <a:prstGeom prst="roundRect">
          <a:avLst/>
        </a:prstGeom>
        <a:solidFill>
          <a:srgbClr val="A53010">
            <a:hueOff val="0"/>
            <a:satOff val="0"/>
            <a:lumOff val="0"/>
            <a:alphaOff val="0"/>
          </a:srgb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r>
            <a:rPr lang="zh-TW" altLang="en-US" sz="2700" b="1" dirty="0" smtClean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小組討論</a:t>
          </a:r>
          <a:endParaRPr lang="zh-TW" altLang="en-US" sz="2700" b="1" dirty="0">
            <a:solidFill>
              <a:sysClr val="windowText" lastClr="00000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gm:t>
    </dgm:pt>
    <dgm:pt modelId="{F89215C5-87CF-4D8F-A829-5068EC3749FF}" type="parTrans" cxnId="{2C9F9CFE-0300-4A3F-91AF-C8F2C1A1C34B}">
      <dgm:prSet/>
      <dgm:spPr/>
      <dgm:t>
        <a:bodyPr/>
        <a:lstStyle/>
        <a:p>
          <a:endParaRPr lang="zh-TW" altLang="en-US"/>
        </a:p>
      </dgm:t>
    </dgm:pt>
    <dgm:pt modelId="{2EEBFB2C-694F-4C78-B863-F2BF0B3500F0}" type="sibTrans" cxnId="{2C9F9CFE-0300-4A3F-91AF-C8F2C1A1C34B}">
      <dgm:prSet/>
      <dgm:spPr/>
      <dgm:t>
        <a:bodyPr/>
        <a:lstStyle/>
        <a:p>
          <a:endParaRPr lang="zh-TW" altLang="en-US"/>
        </a:p>
      </dgm:t>
    </dgm:pt>
    <dgm:pt modelId="{D90C83D2-A84E-4C65-AEEF-852BE3E86A77}">
      <dgm:prSet phldrT="[文字]" custT="1"/>
      <dgm:spPr>
        <a:xfrm>
          <a:off x="3024085" y="3320250"/>
          <a:ext cx="2047538" cy="1023769"/>
        </a:xfrm>
        <a:prstGeom prst="roundRect">
          <a:avLst/>
        </a:prstGeom>
        <a:solidFill>
          <a:srgbClr val="A53010">
            <a:hueOff val="0"/>
            <a:satOff val="0"/>
            <a:lumOff val="0"/>
            <a:alphaOff val="0"/>
          </a:srgb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r>
            <a:rPr lang="zh-TW" altLang="en-US" sz="2700" b="1" dirty="0" smtClean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表達分享</a:t>
          </a:r>
          <a:endParaRPr lang="zh-TW" altLang="en-US" sz="2700" b="1" dirty="0">
            <a:solidFill>
              <a:sysClr val="windowText" lastClr="00000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gm:t>
    </dgm:pt>
    <dgm:pt modelId="{FB6A8A5D-EC72-4E9D-A834-02D688C1BC6A}" type="parTrans" cxnId="{4697C568-D6B6-4E66-8651-9A97B8FA0FC8}">
      <dgm:prSet/>
      <dgm:spPr/>
      <dgm:t>
        <a:bodyPr/>
        <a:lstStyle/>
        <a:p>
          <a:endParaRPr lang="zh-TW" altLang="en-US"/>
        </a:p>
      </dgm:t>
    </dgm:pt>
    <dgm:pt modelId="{9EAADE47-509E-4742-A0E6-376E19478571}" type="sibTrans" cxnId="{4697C568-D6B6-4E66-8651-9A97B8FA0FC8}">
      <dgm:prSet/>
      <dgm:spPr/>
      <dgm:t>
        <a:bodyPr/>
        <a:lstStyle/>
        <a:p>
          <a:endParaRPr lang="zh-TW" altLang="en-US"/>
        </a:p>
      </dgm:t>
    </dgm:pt>
    <dgm:pt modelId="{B73B0617-5611-4D0D-9014-22EACCBD3C16}">
      <dgm:prSet phldrT="[文字]" custT="1"/>
      <dgm:spPr>
        <a:xfrm>
          <a:off x="2357535" y="1268821"/>
          <a:ext cx="2047538" cy="1023769"/>
        </a:xfrm>
        <a:prstGeom prst="roundRect">
          <a:avLst/>
        </a:prstGeom>
        <a:solidFill>
          <a:srgbClr val="A53010">
            <a:hueOff val="0"/>
            <a:satOff val="0"/>
            <a:lumOff val="0"/>
            <a:alphaOff val="0"/>
          </a:srgb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r>
            <a:rPr lang="zh-TW" altLang="en-US" sz="2700" b="1" dirty="0" smtClean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老師或同學補充</a:t>
          </a:r>
          <a:endParaRPr lang="zh-TW" altLang="en-US" sz="2700" b="1" dirty="0">
            <a:solidFill>
              <a:sysClr val="windowText" lastClr="00000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gm:t>
    </dgm:pt>
    <dgm:pt modelId="{828F6ED8-A444-4F9C-80FD-8F155E38AA71}" type="parTrans" cxnId="{5D3B9974-CD8C-4934-B91A-40CD28FE2F5C}">
      <dgm:prSet/>
      <dgm:spPr/>
      <dgm:t>
        <a:bodyPr/>
        <a:lstStyle/>
        <a:p>
          <a:endParaRPr lang="zh-TW" altLang="en-US"/>
        </a:p>
      </dgm:t>
    </dgm:pt>
    <dgm:pt modelId="{239F4771-086D-4A5B-B8A4-BB77B28B195C}" type="sibTrans" cxnId="{5D3B9974-CD8C-4934-B91A-40CD28FE2F5C}">
      <dgm:prSet/>
      <dgm:spPr/>
      <dgm:t>
        <a:bodyPr/>
        <a:lstStyle/>
        <a:p>
          <a:endParaRPr lang="zh-TW" altLang="en-US"/>
        </a:p>
      </dgm:t>
    </dgm:pt>
    <dgm:pt modelId="{A596F34C-8D12-4345-B2A5-C2BB0B02A69A}" type="pres">
      <dgm:prSet presAssocID="{16328714-F0E4-43C5-BF5F-799E3FF54E5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E1CEB69-4281-4A9F-9C43-BE9F166CB137}" type="pres">
      <dgm:prSet presAssocID="{16328714-F0E4-43C5-BF5F-799E3FF54E53}" presName="cycle" presStyleCnt="0"/>
      <dgm:spPr/>
    </dgm:pt>
    <dgm:pt modelId="{16A25145-9012-47A6-8093-C84DAB4127DE}" type="pres">
      <dgm:prSet presAssocID="{17BCEDC3-113F-4BC4-BF94-CE7A8C8D91DE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D64950-D15E-4F81-9BD2-F1100A2153FD}" type="pres">
      <dgm:prSet presAssocID="{74B656BC-EA7C-4376-991F-1BCBE0E19C6A}" presName="sibTransFirstNode" presStyleLbl="bgShp" presStyleIdx="0" presStyleCnt="1"/>
      <dgm:spPr/>
      <dgm:t>
        <a:bodyPr/>
        <a:lstStyle/>
        <a:p>
          <a:endParaRPr lang="zh-TW" altLang="en-US"/>
        </a:p>
      </dgm:t>
    </dgm:pt>
    <dgm:pt modelId="{9D95D1A4-2747-46CA-BD95-A73589D27AF7}" type="pres">
      <dgm:prSet presAssocID="{F7B2C8E3-DBF5-4352-845E-6F2AB5E1F296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2DF8F4-4A8A-42CC-8931-DF841790D9E1}" type="pres">
      <dgm:prSet presAssocID="{869565E3-815E-4D67-A4EC-038B9AE11D91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8150A15-2981-4436-B75B-EA4AE813CFC6}" type="pres">
      <dgm:prSet presAssocID="{D90C83D2-A84E-4C65-AEEF-852BE3E86A77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C9797A-4B96-4EE0-97F4-3B638847F89E}" type="pres">
      <dgm:prSet presAssocID="{B73B0617-5611-4D0D-9014-22EACCBD3C1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BAA387B-46BF-44EE-99B4-4D209C9BC57B}" type="presOf" srcId="{16328714-F0E4-43C5-BF5F-799E3FF54E53}" destId="{A596F34C-8D12-4345-B2A5-C2BB0B02A69A}" srcOrd="0" destOrd="0" presId="urn:microsoft.com/office/officeart/2005/8/layout/cycle3"/>
    <dgm:cxn modelId="{DE43272B-4013-4E01-969C-94CDC3C03478}" type="presOf" srcId="{17BCEDC3-113F-4BC4-BF94-CE7A8C8D91DE}" destId="{16A25145-9012-47A6-8093-C84DAB4127DE}" srcOrd="0" destOrd="0" presId="urn:microsoft.com/office/officeart/2005/8/layout/cycle3"/>
    <dgm:cxn modelId="{2C9F9CFE-0300-4A3F-91AF-C8F2C1A1C34B}" srcId="{16328714-F0E4-43C5-BF5F-799E3FF54E53}" destId="{869565E3-815E-4D67-A4EC-038B9AE11D91}" srcOrd="2" destOrd="0" parTransId="{F89215C5-87CF-4D8F-A829-5068EC3749FF}" sibTransId="{2EEBFB2C-694F-4C78-B863-F2BF0B3500F0}"/>
    <dgm:cxn modelId="{4697C568-D6B6-4E66-8651-9A97B8FA0FC8}" srcId="{16328714-F0E4-43C5-BF5F-799E3FF54E53}" destId="{D90C83D2-A84E-4C65-AEEF-852BE3E86A77}" srcOrd="3" destOrd="0" parTransId="{FB6A8A5D-EC72-4E9D-A834-02D688C1BC6A}" sibTransId="{9EAADE47-509E-4742-A0E6-376E19478571}"/>
    <dgm:cxn modelId="{CDB925AD-4CDC-4764-9225-C195AD5817AA}" type="presOf" srcId="{74B656BC-EA7C-4376-991F-1BCBE0E19C6A}" destId="{06D64950-D15E-4F81-9BD2-F1100A2153FD}" srcOrd="0" destOrd="0" presId="urn:microsoft.com/office/officeart/2005/8/layout/cycle3"/>
    <dgm:cxn modelId="{372303C4-8F76-4419-A2A4-A82407598A80}" type="presOf" srcId="{D90C83D2-A84E-4C65-AEEF-852BE3E86A77}" destId="{F8150A15-2981-4436-B75B-EA4AE813CFC6}" srcOrd="0" destOrd="0" presId="urn:microsoft.com/office/officeart/2005/8/layout/cycle3"/>
    <dgm:cxn modelId="{398E4708-97B2-48EA-93A2-7BD96DBC26B0}" type="presOf" srcId="{B73B0617-5611-4D0D-9014-22EACCBD3C16}" destId="{4DC9797A-4B96-4EE0-97F4-3B638847F89E}" srcOrd="0" destOrd="0" presId="urn:microsoft.com/office/officeart/2005/8/layout/cycle3"/>
    <dgm:cxn modelId="{A44BDF93-BCD0-45D2-B446-619E55EA5198}" srcId="{16328714-F0E4-43C5-BF5F-799E3FF54E53}" destId="{17BCEDC3-113F-4BC4-BF94-CE7A8C8D91DE}" srcOrd="0" destOrd="0" parTransId="{752EC8CE-F12B-4102-8157-92C0572E3ABA}" sibTransId="{74B656BC-EA7C-4376-991F-1BCBE0E19C6A}"/>
    <dgm:cxn modelId="{C88D8E3E-29CC-4069-8D46-643C1DC33DDF}" type="presOf" srcId="{869565E3-815E-4D67-A4EC-038B9AE11D91}" destId="{652DF8F4-4A8A-42CC-8931-DF841790D9E1}" srcOrd="0" destOrd="0" presId="urn:microsoft.com/office/officeart/2005/8/layout/cycle3"/>
    <dgm:cxn modelId="{5D3B9974-CD8C-4934-B91A-40CD28FE2F5C}" srcId="{16328714-F0E4-43C5-BF5F-799E3FF54E53}" destId="{B73B0617-5611-4D0D-9014-22EACCBD3C16}" srcOrd="4" destOrd="0" parTransId="{828F6ED8-A444-4F9C-80FD-8F155E38AA71}" sibTransId="{239F4771-086D-4A5B-B8A4-BB77B28B195C}"/>
    <dgm:cxn modelId="{1EEA4220-3B88-4A31-988F-F6B78CDC0686}" type="presOf" srcId="{F7B2C8E3-DBF5-4352-845E-6F2AB5E1F296}" destId="{9D95D1A4-2747-46CA-BD95-A73589D27AF7}" srcOrd="0" destOrd="0" presId="urn:microsoft.com/office/officeart/2005/8/layout/cycle3"/>
    <dgm:cxn modelId="{74E15DFF-82B3-4B29-B68E-BCDAC0EF9F93}" srcId="{16328714-F0E4-43C5-BF5F-799E3FF54E53}" destId="{F7B2C8E3-DBF5-4352-845E-6F2AB5E1F296}" srcOrd="1" destOrd="0" parTransId="{015E2DB8-BD0C-45EF-8DC2-9D7E7443478C}" sibTransId="{6C8EA66F-3C25-4F51-A922-6DEDDB69FEF8}"/>
    <dgm:cxn modelId="{4B54BBDF-67E5-405F-ADED-C718FCFA11D7}" type="presParOf" srcId="{A596F34C-8D12-4345-B2A5-C2BB0B02A69A}" destId="{1E1CEB69-4281-4A9F-9C43-BE9F166CB137}" srcOrd="0" destOrd="0" presId="urn:microsoft.com/office/officeart/2005/8/layout/cycle3"/>
    <dgm:cxn modelId="{9EBADF90-8DCD-465F-9F67-B14539C36FFC}" type="presParOf" srcId="{1E1CEB69-4281-4A9F-9C43-BE9F166CB137}" destId="{16A25145-9012-47A6-8093-C84DAB4127DE}" srcOrd="0" destOrd="0" presId="urn:microsoft.com/office/officeart/2005/8/layout/cycle3"/>
    <dgm:cxn modelId="{1AD74FBD-6143-4D9E-BDCD-63E5D266A50D}" type="presParOf" srcId="{1E1CEB69-4281-4A9F-9C43-BE9F166CB137}" destId="{06D64950-D15E-4F81-9BD2-F1100A2153FD}" srcOrd="1" destOrd="0" presId="urn:microsoft.com/office/officeart/2005/8/layout/cycle3"/>
    <dgm:cxn modelId="{AF32784E-2B71-4377-9746-E88ADE3793E9}" type="presParOf" srcId="{1E1CEB69-4281-4A9F-9C43-BE9F166CB137}" destId="{9D95D1A4-2747-46CA-BD95-A73589D27AF7}" srcOrd="2" destOrd="0" presId="urn:microsoft.com/office/officeart/2005/8/layout/cycle3"/>
    <dgm:cxn modelId="{16954A8F-8E15-4017-A687-08F13EAEFCF1}" type="presParOf" srcId="{1E1CEB69-4281-4A9F-9C43-BE9F166CB137}" destId="{652DF8F4-4A8A-42CC-8931-DF841790D9E1}" srcOrd="3" destOrd="0" presId="urn:microsoft.com/office/officeart/2005/8/layout/cycle3"/>
    <dgm:cxn modelId="{5870FD1A-4CD3-4E86-BA55-BFD8CD0F4D4B}" type="presParOf" srcId="{1E1CEB69-4281-4A9F-9C43-BE9F166CB137}" destId="{F8150A15-2981-4436-B75B-EA4AE813CFC6}" srcOrd="4" destOrd="0" presId="urn:microsoft.com/office/officeart/2005/8/layout/cycle3"/>
    <dgm:cxn modelId="{D3DC3D54-E56B-4B4C-A072-057B26EBB83C}" type="presParOf" srcId="{1E1CEB69-4281-4A9F-9C43-BE9F166CB137}" destId="{4DC9797A-4B96-4EE0-97F4-3B638847F89E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E465F6-866C-4E03-93E1-25F543172EB1}" type="doc">
      <dgm:prSet loTypeId="urn:microsoft.com/office/officeart/2005/8/layout/bProcess4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7104CFFA-BCD9-48D9-821B-97DCBBEB25CD}">
      <dgm:prSet phldrT="[文字]"/>
      <dgm:spPr/>
      <dgm:t>
        <a:bodyPr/>
        <a:lstStyle/>
        <a:p>
          <a:r>
            <a: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預課</a:t>
          </a:r>
        </a:p>
      </dgm:t>
    </dgm:pt>
    <dgm:pt modelId="{6F40616C-F1EE-4839-A5F4-DFFB266493C5}" type="parTrans" cxnId="{51ED9195-2278-497D-B6A8-6D82E4454875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9B8CCB5-79BC-4709-AC5D-8AB4CD2653B9}" type="sibTrans" cxnId="{51ED9195-2278-497D-B6A8-6D82E4454875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00359F9-21BB-43BD-800B-2481AB747188}">
      <dgm:prSet phldrT="[文字]"/>
      <dgm:spPr/>
      <dgm:t>
        <a:bodyPr/>
        <a:lstStyle/>
        <a:p>
          <a:r>
            <a: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筆記方格</a:t>
          </a:r>
        </a:p>
      </dgm:t>
    </dgm:pt>
    <dgm:pt modelId="{3D4CB7EE-2374-4C90-9EA0-190142F24FE2}" type="parTrans" cxnId="{72489641-29AD-4E8D-AD80-38E2B780BBA3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037CF5F-2E0B-42C3-9A9A-9AA89765778C}" type="sibTrans" cxnId="{72489641-29AD-4E8D-AD80-38E2B780BBA3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FBAE0D9-F073-4C87-A04B-C70E45FAEF5D}">
      <dgm:prSet phldrT="[文字]"/>
      <dgm:spPr/>
      <dgm:t>
        <a:bodyPr/>
        <a:lstStyle/>
        <a:p>
          <a:r>
            <a: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金字塔</a:t>
          </a:r>
        </a:p>
      </dgm:t>
    </dgm:pt>
    <dgm:pt modelId="{11F593FC-0455-45D5-93FD-52309A39F89F}" type="parTrans" cxnId="{28C3B5A9-E307-46AA-AA79-81CDFDA17CAC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977417B-866E-49D9-9919-0684FB0C6EA7}" type="sibTrans" cxnId="{28C3B5A9-E307-46AA-AA79-81CDFDA17CAC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1FFE166-BF13-4428-AD38-C4C5EBF51C4A}">
      <dgm:prSet phldrT="[文字]"/>
      <dgm:spPr/>
      <dgm:t>
        <a:bodyPr/>
        <a:lstStyle/>
        <a:p>
          <a:r>
            <a: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T</a:t>
          </a:r>
          <a:r>
            <a: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圖</a:t>
          </a:r>
          <a:r>
            <a: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/T</a:t>
          </a:r>
          <a:r>
            <a: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表</a:t>
          </a:r>
        </a:p>
      </dgm:t>
    </dgm:pt>
    <dgm:pt modelId="{FBAB304C-6380-4761-B4C3-EC72E253678B}" type="parTrans" cxnId="{FDAEB7E8-4AB4-46EE-B027-004AB490DB1C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5C56126-88D8-44F5-A690-8E044A4F1EF1}" type="sibTrans" cxnId="{FDAEB7E8-4AB4-46EE-B027-004AB490DB1C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FA9DD84-6AEB-49EE-8A35-FA5F9805ECC6}">
      <dgm:prSet phldrT="[文字]"/>
      <dgm:spPr/>
      <dgm:t>
        <a:bodyPr/>
        <a:lstStyle/>
        <a:p>
          <a:r>
            <a: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魚骨圖</a:t>
          </a:r>
        </a:p>
      </dgm:t>
    </dgm:pt>
    <dgm:pt modelId="{78919C9B-8BC0-43B3-B269-BC85515F0569}" type="parTrans" cxnId="{3A096F31-3F3B-41D1-9B66-5A6B153FD49B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1723589-149B-44C5-9717-42735C852E06}" type="sibTrans" cxnId="{3A096F31-3F3B-41D1-9B66-5A6B153FD49B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7A88FF0-3C42-4E86-84E3-02099A124BBC}">
      <dgm:prSet phldrT="[文字]"/>
      <dgm:spPr/>
      <dgm:t>
        <a:bodyPr/>
        <a:lstStyle/>
        <a:p>
          <a:r>
            <a: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樹狀</a:t>
          </a:r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圖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128BD9C-3BB8-4E42-9D1D-59D0014D9C4C}" type="parTrans" cxnId="{E799D20C-3A98-4068-B3AB-68D777ABDD3B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1AC9B5A-083A-4B9A-8D0E-9725D29E142F}" type="sibTrans" cxnId="{E799D20C-3A98-4068-B3AB-68D777ABDD3B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313957B-2A0E-44DC-9A77-7D8B6A5CF5E2}">
      <dgm:prSet/>
      <dgm:spPr/>
      <dgm:t>
        <a:bodyPr/>
        <a:lstStyle/>
        <a:p>
          <a:r>
            <a:rPr lang="zh-TW" altLang="en-US" dirty="0" smtClean="0"/>
            <a:t>摘要重點</a:t>
          </a:r>
          <a:endParaRPr lang="zh-TW" altLang="en-US" dirty="0"/>
        </a:p>
      </dgm:t>
    </dgm:pt>
    <dgm:pt modelId="{A26B5E3E-8F13-4D01-8D98-D4213301C466}" type="parTrans" cxnId="{92F10F4B-228E-410A-8DBF-8E253B02379E}">
      <dgm:prSet/>
      <dgm:spPr/>
      <dgm:t>
        <a:bodyPr/>
        <a:lstStyle/>
        <a:p>
          <a:endParaRPr lang="zh-TW" altLang="en-US"/>
        </a:p>
      </dgm:t>
    </dgm:pt>
    <dgm:pt modelId="{6D426CE2-092F-4B16-9674-C4530977853C}" type="sibTrans" cxnId="{92F10F4B-228E-410A-8DBF-8E253B02379E}">
      <dgm:prSet/>
      <dgm:spPr/>
      <dgm:t>
        <a:bodyPr/>
        <a:lstStyle/>
        <a:p>
          <a:endParaRPr lang="zh-TW" altLang="en-US"/>
        </a:p>
      </dgm:t>
    </dgm:pt>
    <dgm:pt modelId="{8510B32C-B87B-494B-9B15-0BC1D2C2104C}">
      <dgm:prSet/>
      <dgm:spPr/>
      <dgm:t>
        <a:bodyPr/>
        <a:lstStyle/>
        <a:p>
          <a:r>
            <a:rPr lang="zh-TW" altLang="en-US" b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灑花拼圖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C03A55B-0223-4EE8-8381-B9B9CC3E2EC2}" type="sibTrans" cxnId="{A5DCB525-A2A5-484B-8C9E-323099FA4E71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A6D365E-14F5-407F-B5DA-34A13D015EA1}" type="parTrans" cxnId="{A5DCB525-A2A5-484B-8C9E-323099FA4E71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A3FF919-B270-4B2F-B8A0-289F65F8F6C0}">
      <dgm:prSet/>
      <dgm:spPr/>
      <dgm:t>
        <a:bodyPr/>
        <a:lstStyle/>
        <a:p>
          <a:r>
            <a:rPr lang="zh-TW" altLang="en-US" dirty="0" smtClean="0"/>
            <a:t>心智繪圖</a:t>
          </a:r>
          <a:endParaRPr lang="zh-TW" altLang="en-US" dirty="0"/>
        </a:p>
      </dgm:t>
    </dgm:pt>
    <dgm:pt modelId="{C1262FC4-C310-4470-B555-26F6F8B2C0C6}" type="sibTrans" cxnId="{B3D37D04-3F8C-4696-BADA-6346FA7FF0FE}">
      <dgm:prSet/>
      <dgm:spPr/>
      <dgm:t>
        <a:bodyPr/>
        <a:lstStyle/>
        <a:p>
          <a:endParaRPr lang="zh-TW" altLang="en-US"/>
        </a:p>
      </dgm:t>
    </dgm:pt>
    <dgm:pt modelId="{9392AB08-5481-464F-9417-09B9A5657706}" type="parTrans" cxnId="{B3D37D04-3F8C-4696-BADA-6346FA7FF0FE}">
      <dgm:prSet/>
      <dgm:spPr/>
      <dgm:t>
        <a:bodyPr/>
        <a:lstStyle/>
        <a:p>
          <a:endParaRPr lang="zh-TW" altLang="en-US"/>
        </a:p>
      </dgm:t>
    </dgm:pt>
    <dgm:pt modelId="{412D7AC8-D252-4F0C-934C-E117B8533A41}" type="pres">
      <dgm:prSet presAssocID="{70E465F6-866C-4E03-93E1-25F543172EB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6434A9EC-7ADF-40D4-8461-5DC39281D03F}" type="pres">
      <dgm:prSet presAssocID="{7104CFFA-BCD9-48D9-821B-97DCBBEB25CD}" presName="compNode" presStyleCnt="0"/>
      <dgm:spPr/>
      <dgm:t>
        <a:bodyPr/>
        <a:lstStyle/>
        <a:p>
          <a:endParaRPr lang="zh-TW" altLang="en-US"/>
        </a:p>
      </dgm:t>
    </dgm:pt>
    <dgm:pt modelId="{FB4D3828-2BE5-49D6-88EE-AB14ED6471E5}" type="pres">
      <dgm:prSet presAssocID="{7104CFFA-BCD9-48D9-821B-97DCBBEB25CD}" presName="dummyConnPt" presStyleCnt="0"/>
      <dgm:spPr/>
      <dgm:t>
        <a:bodyPr/>
        <a:lstStyle/>
        <a:p>
          <a:endParaRPr lang="zh-TW" altLang="en-US"/>
        </a:p>
      </dgm:t>
    </dgm:pt>
    <dgm:pt modelId="{70D7934A-EF01-4383-865C-C2E8DC277BB0}" type="pres">
      <dgm:prSet presAssocID="{7104CFFA-BCD9-48D9-821B-97DCBBEB25CD}" presName="node" presStyleLbl="node1" presStyleIdx="0" presStyleCnt="9" custAng="43101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5CC85F-F224-4E2B-A192-329C048CCA17}" type="pres">
      <dgm:prSet presAssocID="{F9B8CCB5-79BC-4709-AC5D-8AB4CD2653B9}" presName="sibTrans" presStyleLbl="bgSibTrans2D1" presStyleIdx="0" presStyleCnt="8"/>
      <dgm:spPr/>
      <dgm:t>
        <a:bodyPr/>
        <a:lstStyle/>
        <a:p>
          <a:endParaRPr lang="zh-TW" altLang="en-US"/>
        </a:p>
      </dgm:t>
    </dgm:pt>
    <dgm:pt modelId="{ADAC3509-32D5-4FF4-A06B-98C0EA541B0C}" type="pres">
      <dgm:prSet presAssocID="{7313957B-2A0E-44DC-9A77-7D8B6A5CF5E2}" presName="compNode" presStyleCnt="0"/>
      <dgm:spPr/>
      <dgm:t>
        <a:bodyPr/>
        <a:lstStyle/>
        <a:p>
          <a:endParaRPr lang="zh-TW" altLang="en-US"/>
        </a:p>
      </dgm:t>
    </dgm:pt>
    <dgm:pt modelId="{E1CC316A-0722-4647-A3DB-C0EEDCC1C2CA}" type="pres">
      <dgm:prSet presAssocID="{7313957B-2A0E-44DC-9A77-7D8B6A5CF5E2}" presName="dummyConnPt" presStyleCnt="0"/>
      <dgm:spPr/>
      <dgm:t>
        <a:bodyPr/>
        <a:lstStyle/>
        <a:p>
          <a:endParaRPr lang="zh-TW" altLang="en-US"/>
        </a:p>
      </dgm:t>
    </dgm:pt>
    <dgm:pt modelId="{BDB744A9-63A2-4920-91E9-57977E96D1F6}" type="pres">
      <dgm:prSet presAssocID="{7313957B-2A0E-44DC-9A77-7D8B6A5CF5E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AF6AEED-B774-48E3-B1ED-616C37014C1A}" type="pres">
      <dgm:prSet presAssocID="{6D426CE2-092F-4B16-9674-C4530977853C}" presName="sibTrans" presStyleLbl="bgSibTrans2D1" presStyleIdx="1" presStyleCnt="8"/>
      <dgm:spPr/>
      <dgm:t>
        <a:bodyPr/>
        <a:lstStyle/>
        <a:p>
          <a:endParaRPr lang="zh-TW" altLang="en-US"/>
        </a:p>
      </dgm:t>
    </dgm:pt>
    <dgm:pt modelId="{CF4218BB-AC40-43E7-9897-65DF7EFBFA1B}" type="pres">
      <dgm:prSet presAssocID="{500359F9-21BB-43BD-800B-2481AB747188}" presName="compNode" presStyleCnt="0"/>
      <dgm:spPr/>
      <dgm:t>
        <a:bodyPr/>
        <a:lstStyle/>
        <a:p>
          <a:endParaRPr lang="zh-TW" altLang="en-US"/>
        </a:p>
      </dgm:t>
    </dgm:pt>
    <dgm:pt modelId="{7A87B0F8-3FFE-4714-9AC5-E28C1CDC29CE}" type="pres">
      <dgm:prSet presAssocID="{500359F9-21BB-43BD-800B-2481AB747188}" presName="dummyConnPt" presStyleCnt="0"/>
      <dgm:spPr/>
      <dgm:t>
        <a:bodyPr/>
        <a:lstStyle/>
        <a:p>
          <a:endParaRPr lang="zh-TW" altLang="en-US"/>
        </a:p>
      </dgm:t>
    </dgm:pt>
    <dgm:pt modelId="{93B2BC8F-6972-496B-9D34-7A5FBEEE67A1}" type="pres">
      <dgm:prSet presAssocID="{500359F9-21BB-43BD-800B-2481AB74718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2135AB-90A4-4022-B014-E1F00620DAF0}" type="pres">
      <dgm:prSet presAssocID="{5037CF5F-2E0B-42C3-9A9A-9AA89765778C}" presName="sibTrans" presStyleLbl="bgSibTrans2D1" presStyleIdx="2" presStyleCnt="8"/>
      <dgm:spPr/>
      <dgm:t>
        <a:bodyPr/>
        <a:lstStyle/>
        <a:p>
          <a:endParaRPr lang="zh-TW" altLang="en-US"/>
        </a:p>
      </dgm:t>
    </dgm:pt>
    <dgm:pt modelId="{F915C757-FA22-42E8-9AA4-D0B569CA29B9}" type="pres">
      <dgm:prSet presAssocID="{5FBAE0D9-F073-4C87-A04B-C70E45FAEF5D}" presName="compNode" presStyleCnt="0"/>
      <dgm:spPr/>
      <dgm:t>
        <a:bodyPr/>
        <a:lstStyle/>
        <a:p>
          <a:endParaRPr lang="zh-TW" altLang="en-US"/>
        </a:p>
      </dgm:t>
    </dgm:pt>
    <dgm:pt modelId="{B4980763-1EA4-4D9A-B0E2-7CD698DA8EB1}" type="pres">
      <dgm:prSet presAssocID="{5FBAE0D9-F073-4C87-A04B-C70E45FAEF5D}" presName="dummyConnPt" presStyleCnt="0"/>
      <dgm:spPr/>
      <dgm:t>
        <a:bodyPr/>
        <a:lstStyle/>
        <a:p>
          <a:endParaRPr lang="zh-TW" altLang="en-US"/>
        </a:p>
      </dgm:t>
    </dgm:pt>
    <dgm:pt modelId="{445CD95D-877E-40D5-B48D-2A7F7FB3716B}" type="pres">
      <dgm:prSet presAssocID="{5FBAE0D9-F073-4C87-A04B-C70E45FAEF5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51A821-1D7B-4704-A3AE-3A2E3AA34A7C}" type="pres">
      <dgm:prSet presAssocID="{E977417B-866E-49D9-9919-0684FB0C6EA7}" presName="sibTrans" presStyleLbl="bgSibTrans2D1" presStyleIdx="3" presStyleCnt="8"/>
      <dgm:spPr/>
      <dgm:t>
        <a:bodyPr/>
        <a:lstStyle/>
        <a:p>
          <a:endParaRPr lang="zh-TW" altLang="en-US"/>
        </a:p>
      </dgm:t>
    </dgm:pt>
    <dgm:pt modelId="{7AD38ACA-88E8-44C7-AD97-287318DBB512}" type="pres">
      <dgm:prSet presAssocID="{C1FFE166-BF13-4428-AD38-C4C5EBF51C4A}" presName="compNode" presStyleCnt="0"/>
      <dgm:spPr/>
      <dgm:t>
        <a:bodyPr/>
        <a:lstStyle/>
        <a:p>
          <a:endParaRPr lang="zh-TW" altLang="en-US"/>
        </a:p>
      </dgm:t>
    </dgm:pt>
    <dgm:pt modelId="{B54D1231-408A-4751-A954-ACD3AD34C38B}" type="pres">
      <dgm:prSet presAssocID="{C1FFE166-BF13-4428-AD38-C4C5EBF51C4A}" presName="dummyConnPt" presStyleCnt="0"/>
      <dgm:spPr/>
      <dgm:t>
        <a:bodyPr/>
        <a:lstStyle/>
        <a:p>
          <a:endParaRPr lang="zh-TW" altLang="en-US"/>
        </a:p>
      </dgm:t>
    </dgm:pt>
    <dgm:pt modelId="{5E4CAB9D-0983-42E9-8750-A716E6E33652}" type="pres">
      <dgm:prSet presAssocID="{C1FFE166-BF13-4428-AD38-C4C5EBF51C4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ADAD48-2938-4998-8FB8-FB026FA22411}" type="pres">
      <dgm:prSet presAssocID="{C5C56126-88D8-44F5-A690-8E044A4F1EF1}" presName="sibTrans" presStyleLbl="bgSibTrans2D1" presStyleIdx="4" presStyleCnt="8"/>
      <dgm:spPr/>
      <dgm:t>
        <a:bodyPr/>
        <a:lstStyle/>
        <a:p>
          <a:endParaRPr lang="zh-TW" altLang="en-US"/>
        </a:p>
      </dgm:t>
    </dgm:pt>
    <dgm:pt modelId="{BBDACE9B-4DAA-45AF-93A1-18B36A043B54}" type="pres">
      <dgm:prSet presAssocID="{6FA9DD84-6AEB-49EE-8A35-FA5F9805ECC6}" presName="compNode" presStyleCnt="0"/>
      <dgm:spPr/>
      <dgm:t>
        <a:bodyPr/>
        <a:lstStyle/>
        <a:p>
          <a:endParaRPr lang="zh-TW" altLang="en-US"/>
        </a:p>
      </dgm:t>
    </dgm:pt>
    <dgm:pt modelId="{48C24AF1-5D17-499D-8D26-54810B56E877}" type="pres">
      <dgm:prSet presAssocID="{6FA9DD84-6AEB-49EE-8A35-FA5F9805ECC6}" presName="dummyConnPt" presStyleCnt="0"/>
      <dgm:spPr/>
      <dgm:t>
        <a:bodyPr/>
        <a:lstStyle/>
        <a:p>
          <a:endParaRPr lang="zh-TW" altLang="en-US"/>
        </a:p>
      </dgm:t>
    </dgm:pt>
    <dgm:pt modelId="{161A2506-B692-4C32-A95E-CA5236DFA398}" type="pres">
      <dgm:prSet presAssocID="{6FA9DD84-6AEB-49EE-8A35-FA5F9805ECC6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85F969-E068-4A26-9E0A-3E33B763AFD6}" type="pres">
      <dgm:prSet presAssocID="{61723589-149B-44C5-9717-42735C852E06}" presName="sibTrans" presStyleLbl="bgSibTrans2D1" presStyleIdx="5" presStyleCnt="8"/>
      <dgm:spPr/>
      <dgm:t>
        <a:bodyPr/>
        <a:lstStyle/>
        <a:p>
          <a:endParaRPr lang="zh-TW" altLang="en-US"/>
        </a:p>
      </dgm:t>
    </dgm:pt>
    <dgm:pt modelId="{9240AB91-B08D-4495-B3BD-9E1171552EB8}" type="pres">
      <dgm:prSet presAssocID="{A7A88FF0-3C42-4E86-84E3-02099A124BBC}" presName="compNode" presStyleCnt="0"/>
      <dgm:spPr/>
      <dgm:t>
        <a:bodyPr/>
        <a:lstStyle/>
        <a:p>
          <a:endParaRPr lang="zh-TW" altLang="en-US"/>
        </a:p>
      </dgm:t>
    </dgm:pt>
    <dgm:pt modelId="{7C1527F3-42BD-439B-86DE-05ECDAC17446}" type="pres">
      <dgm:prSet presAssocID="{A7A88FF0-3C42-4E86-84E3-02099A124BBC}" presName="dummyConnPt" presStyleCnt="0"/>
      <dgm:spPr/>
      <dgm:t>
        <a:bodyPr/>
        <a:lstStyle/>
        <a:p>
          <a:endParaRPr lang="zh-TW" altLang="en-US"/>
        </a:p>
      </dgm:t>
    </dgm:pt>
    <dgm:pt modelId="{50680339-CB4A-408F-A6AE-005B48386259}" type="pres">
      <dgm:prSet presAssocID="{A7A88FF0-3C42-4E86-84E3-02099A124BB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6869D9-F3B1-41D2-A455-F8118DDE8F11}" type="pres">
      <dgm:prSet presAssocID="{F1AC9B5A-083A-4B9A-8D0E-9725D29E142F}" presName="sibTrans" presStyleLbl="bgSibTrans2D1" presStyleIdx="6" presStyleCnt="8"/>
      <dgm:spPr/>
      <dgm:t>
        <a:bodyPr/>
        <a:lstStyle/>
        <a:p>
          <a:endParaRPr lang="zh-TW" altLang="en-US"/>
        </a:p>
      </dgm:t>
    </dgm:pt>
    <dgm:pt modelId="{7B9707D5-FE4C-4C83-903A-FB71D0D08286}" type="pres">
      <dgm:prSet presAssocID="{8510B32C-B87B-494B-9B15-0BC1D2C2104C}" presName="compNode" presStyleCnt="0"/>
      <dgm:spPr/>
      <dgm:t>
        <a:bodyPr/>
        <a:lstStyle/>
        <a:p>
          <a:endParaRPr lang="zh-TW" altLang="en-US"/>
        </a:p>
      </dgm:t>
    </dgm:pt>
    <dgm:pt modelId="{3722ACFA-138B-42D9-945A-718458FF408D}" type="pres">
      <dgm:prSet presAssocID="{8510B32C-B87B-494B-9B15-0BC1D2C2104C}" presName="dummyConnPt" presStyleCnt="0"/>
      <dgm:spPr/>
      <dgm:t>
        <a:bodyPr/>
        <a:lstStyle/>
        <a:p>
          <a:endParaRPr lang="zh-TW" altLang="en-US"/>
        </a:p>
      </dgm:t>
    </dgm:pt>
    <dgm:pt modelId="{2139090F-81D0-4035-9040-F52213ADDBAA}" type="pres">
      <dgm:prSet presAssocID="{8510B32C-B87B-494B-9B15-0BC1D2C2104C}" presName="node" presStyleLbl="node1" presStyleIdx="7" presStyleCnt="9" custAng="2109304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702635-16CC-4B55-A3BC-3ED0B4E22267}" type="pres">
      <dgm:prSet presAssocID="{BC03A55B-0223-4EE8-8381-B9B9CC3E2EC2}" presName="sibTrans" presStyleLbl="bgSibTrans2D1" presStyleIdx="7" presStyleCnt="8"/>
      <dgm:spPr/>
      <dgm:t>
        <a:bodyPr/>
        <a:lstStyle/>
        <a:p>
          <a:endParaRPr lang="zh-TW" altLang="en-US"/>
        </a:p>
      </dgm:t>
    </dgm:pt>
    <dgm:pt modelId="{CA35B72B-06C0-4489-B55D-C8241126D75F}" type="pres">
      <dgm:prSet presAssocID="{1A3FF919-B270-4B2F-B8A0-289F65F8F6C0}" presName="compNode" presStyleCnt="0"/>
      <dgm:spPr/>
      <dgm:t>
        <a:bodyPr/>
        <a:lstStyle/>
        <a:p>
          <a:endParaRPr lang="zh-TW" altLang="en-US"/>
        </a:p>
      </dgm:t>
    </dgm:pt>
    <dgm:pt modelId="{C6FD71F4-CC63-4D7F-B720-12E3C8D53067}" type="pres">
      <dgm:prSet presAssocID="{1A3FF919-B270-4B2F-B8A0-289F65F8F6C0}" presName="dummyConnPt" presStyleCnt="0"/>
      <dgm:spPr/>
      <dgm:t>
        <a:bodyPr/>
        <a:lstStyle/>
        <a:p>
          <a:endParaRPr lang="zh-TW" altLang="en-US"/>
        </a:p>
      </dgm:t>
    </dgm:pt>
    <dgm:pt modelId="{F3B03425-410E-454A-8285-2B28B55D98B9}" type="pres">
      <dgm:prSet presAssocID="{1A3FF919-B270-4B2F-B8A0-289F65F8F6C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D23164D-0EF9-4241-A17F-74152512FE80}" type="presOf" srcId="{1A3FF919-B270-4B2F-B8A0-289F65F8F6C0}" destId="{F3B03425-410E-454A-8285-2B28B55D98B9}" srcOrd="0" destOrd="0" presId="urn:microsoft.com/office/officeart/2005/8/layout/bProcess4"/>
    <dgm:cxn modelId="{A5DCB525-A2A5-484B-8C9E-323099FA4E71}" srcId="{70E465F6-866C-4E03-93E1-25F543172EB1}" destId="{8510B32C-B87B-494B-9B15-0BC1D2C2104C}" srcOrd="7" destOrd="0" parTransId="{BA6D365E-14F5-407F-B5DA-34A13D015EA1}" sibTransId="{BC03A55B-0223-4EE8-8381-B9B9CC3E2EC2}"/>
    <dgm:cxn modelId="{B4D7610F-592F-4005-A64A-814F65577B46}" type="presOf" srcId="{E977417B-866E-49D9-9919-0684FB0C6EA7}" destId="{0751A821-1D7B-4704-A3AE-3A2E3AA34A7C}" srcOrd="0" destOrd="0" presId="urn:microsoft.com/office/officeart/2005/8/layout/bProcess4"/>
    <dgm:cxn modelId="{4319F6CC-D3E1-4E8C-A47A-C7650A7A5093}" type="presOf" srcId="{F9B8CCB5-79BC-4709-AC5D-8AB4CD2653B9}" destId="{6C5CC85F-F224-4E2B-A192-329C048CCA17}" srcOrd="0" destOrd="0" presId="urn:microsoft.com/office/officeart/2005/8/layout/bProcess4"/>
    <dgm:cxn modelId="{4C0D291A-B6FA-4624-8DBD-3B4770DEC4CC}" type="presOf" srcId="{7313957B-2A0E-44DC-9A77-7D8B6A5CF5E2}" destId="{BDB744A9-63A2-4920-91E9-57977E96D1F6}" srcOrd="0" destOrd="0" presId="urn:microsoft.com/office/officeart/2005/8/layout/bProcess4"/>
    <dgm:cxn modelId="{3A096F31-3F3B-41D1-9B66-5A6B153FD49B}" srcId="{70E465F6-866C-4E03-93E1-25F543172EB1}" destId="{6FA9DD84-6AEB-49EE-8A35-FA5F9805ECC6}" srcOrd="5" destOrd="0" parTransId="{78919C9B-8BC0-43B3-B269-BC85515F0569}" sibTransId="{61723589-149B-44C5-9717-42735C852E06}"/>
    <dgm:cxn modelId="{FDAEB7E8-4AB4-46EE-B027-004AB490DB1C}" srcId="{70E465F6-866C-4E03-93E1-25F543172EB1}" destId="{C1FFE166-BF13-4428-AD38-C4C5EBF51C4A}" srcOrd="4" destOrd="0" parTransId="{FBAB304C-6380-4761-B4C3-EC72E253678B}" sibTransId="{C5C56126-88D8-44F5-A690-8E044A4F1EF1}"/>
    <dgm:cxn modelId="{51ED9195-2278-497D-B6A8-6D82E4454875}" srcId="{70E465F6-866C-4E03-93E1-25F543172EB1}" destId="{7104CFFA-BCD9-48D9-821B-97DCBBEB25CD}" srcOrd="0" destOrd="0" parTransId="{6F40616C-F1EE-4839-A5F4-DFFB266493C5}" sibTransId="{F9B8CCB5-79BC-4709-AC5D-8AB4CD2653B9}"/>
    <dgm:cxn modelId="{D577D9FC-A8E3-40F1-85D5-DB9C51147F26}" type="presOf" srcId="{A7A88FF0-3C42-4E86-84E3-02099A124BBC}" destId="{50680339-CB4A-408F-A6AE-005B48386259}" srcOrd="0" destOrd="0" presId="urn:microsoft.com/office/officeart/2005/8/layout/bProcess4"/>
    <dgm:cxn modelId="{D89A7A82-093C-406D-985B-F485B1C1AFF9}" type="presOf" srcId="{BC03A55B-0223-4EE8-8381-B9B9CC3E2EC2}" destId="{F4702635-16CC-4B55-A3BC-3ED0B4E22267}" srcOrd="0" destOrd="0" presId="urn:microsoft.com/office/officeart/2005/8/layout/bProcess4"/>
    <dgm:cxn modelId="{C90D50C3-7AAE-48C3-9A1E-D246E588CC4D}" type="presOf" srcId="{8510B32C-B87B-494B-9B15-0BC1D2C2104C}" destId="{2139090F-81D0-4035-9040-F52213ADDBAA}" srcOrd="0" destOrd="0" presId="urn:microsoft.com/office/officeart/2005/8/layout/bProcess4"/>
    <dgm:cxn modelId="{B3D37D04-3F8C-4696-BADA-6346FA7FF0FE}" srcId="{70E465F6-866C-4E03-93E1-25F543172EB1}" destId="{1A3FF919-B270-4B2F-B8A0-289F65F8F6C0}" srcOrd="8" destOrd="0" parTransId="{9392AB08-5481-464F-9417-09B9A5657706}" sibTransId="{C1262FC4-C310-4470-B555-26F6F8B2C0C6}"/>
    <dgm:cxn modelId="{2252937D-5143-4654-9FC6-E9685D8FE9EA}" type="presOf" srcId="{500359F9-21BB-43BD-800B-2481AB747188}" destId="{93B2BC8F-6972-496B-9D34-7A5FBEEE67A1}" srcOrd="0" destOrd="0" presId="urn:microsoft.com/office/officeart/2005/8/layout/bProcess4"/>
    <dgm:cxn modelId="{00B65618-6A1C-4813-AAFA-1DA8F1F740DF}" type="presOf" srcId="{6D426CE2-092F-4B16-9674-C4530977853C}" destId="{8AF6AEED-B774-48E3-B1ED-616C37014C1A}" srcOrd="0" destOrd="0" presId="urn:microsoft.com/office/officeart/2005/8/layout/bProcess4"/>
    <dgm:cxn modelId="{28C3B5A9-E307-46AA-AA79-81CDFDA17CAC}" srcId="{70E465F6-866C-4E03-93E1-25F543172EB1}" destId="{5FBAE0D9-F073-4C87-A04B-C70E45FAEF5D}" srcOrd="3" destOrd="0" parTransId="{11F593FC-0455-45D5-93FD-52309A39F89F}" sibTransId="{E977417B-866E-49D9-9919-0684FB0C6EA7}"/>
    <dgm:cxn modelId="{86DEC355-9168-4109-8984-4B8D6A3874DF}" type="presOf" srcId="{F1AC9B5A-083A-4B9A-8D0E-9725D29E142F}" destId="{A96869D9-F3B1-41D2-A455-F8118DDE8F11}" srcOrd="0" destOrd="0" presId="urn:microsoft.com/office/officeart/2005/8/layout/bProcess4"/>
    <dgm:cxn modelId="{72489641-29AD-4E8D-AD80-38E2B780BBA3}" srcId="{70E465F6-866C-4E03-93E1-25F543172EB1}" destId="{500359F9-21BB-43BD-800B-2481AB747188}" srcOrd="2" destOrd="0" parTransId="{3D4CB7EE-2374-4C90-9EA0-190142F24FE2}" sibTransId="{5037CF5F-2E0B-42C3-9A9A-9AA89765778C}"/>
    <dgm:cxn modelId="{282E7125-218B-4C28-BEF5-19BD14665E15}" type="presOf" srcId="{70E465F6-866C-4E03-93E1-25F543172EB1}" destId="{412D7AC8-D252-4F0C-934C-E117B8533A41}" srcOrd="0" destOrd="0" presId="urn:microsoft.com/office/officeart/2005/8/layout/bProcess4"/>
    <dgm:cxn modelId="{2AADA1E8-CEC2-4A97-9B52-A997F635C3C9}" type="presOf" srcId="{61723589-149B-44C5-9717-42735C852E06}" destId="{9F85F969-E068-4A26-9E0A-3E33B763AFD6}" srcOrd="0" destOrd="0" presId="urn:microsoft.com/office/officeart/2005/8/layout/bProcess4"/>
    <dgm:cxn modelId="{AC54EB46-FB1A-4482-8E0B-22A3F5CC59D2}" type="presOf" srcId="{5037CF5F-2E0B-42C3-9A9A-9AA89765778C}" destId="{DE2135AB-90A4-4022-B014-E1F00620DAF0}" srcOrd="0" destOrd="0" presId="urn:microsoft.com/office/officeart/2005/8/layout/bProcess4"/>
    <dgm:cxn modelId="{EF6FABDC-1387-4F29-8F2B-745FF7B70E94}" type="presOf" srcId="{C5C56126-88D8-44F5-A690-8E044A4F1EF1}" destId="{67ADAD48-2938-4998-8FB8-FB026FA22411}" srcOrd="0" destOrd="0" presId="urn:microsoft.com/office/officeart/2005/8/layout/bProcess4"/>
    <dgm:cxn modelId="{B71D86C4-6611-4FB2-9463-DC1A478F01C2}" type="presOf" srcId="{5FBAE0D9-F073-4C87-A04B-C70E45FAEF5D}" destId="{445CD95D-877E-40D5-B48D-2A7F7FB3716B}" srcOrd="0" destOrd="0" presId="urn:microsoft.com/office/officeart/2005/8/layout/bProcess4"/>
    <dgm:cxn modelId="{FA7CC3D0-8272-4B33-82BF-DB3AFDF55DE5}" type="presOf" srcId="{7104CFFA-BCD9-48D9-821B-97DCBBEB25CD}" destId="{70D7934A-EF01-4383-865C-C2E8DC277BB0}" srcOrd="0" destOrd="0" presId="urn:microsoft.com/office/officeart/2005/8/layout/bProcess4"/>
    <dgm:cxn modelId="{E799D20C-3A98-4068-B3AB-68D777ABDD3B}" srcId="{70E465F6-866C-4E03-93E1-25F543172EB1}" destId="{A7A88FF0-3C42-4E86-84E3-02099A124BBC}" srcOrd="6" destOrd="0" parTransId="{5128BD9C-3BB8-4E42-9D1D-59D0014D9C4C}" sibTransId="{F1AC9B5A-083A-4B9A-8D0E-9725D29E142F}"/>
    <dgm:cxn modelId="{668158B7-BAF1-4264-B981-77A5F0B93B2A}" type="presOf" srcId="{C1FFE166-BF13-4428-AD38-C4C5EBF51C4A}" destId="{5E4CAB9D-0983-42E9-8750-A716E6E33652}" srcOrd="0" destOrd="0" presId="urn:microsoft.com/office/officeart/2005/8/layout/bProcess4"/>
    <dgm:cxn modelId="{7AFBC50E-2868-4C37-AC69-3456618BFCC1}" type="presOf" srcId="{6FA9DD84-6AEB-49EE-8A35-FA5F9805ECC6}" destId="{161A2506-B692-4C32-A95E-CA5236DFA398}" srcOrd="0" destOrd="0" presId="urn:microsoft.com/office/officeart/2005/8/layout/bProcess4"/>
    <dgm:cxn modelId="{92F10F4B-228E-410A-8DBF-8E253B02379E}" srcId="{70E465F6-866C-4E03-93E1-25F543172EB1}" destId="{7313957B-2A0E-44DC-9A77-7D8B6A5CF5E2}" srcOrd="1" destOrd="0" parTransId="{A26B5E3E-8F13-4D01-8D98-D4213301C466}" sibTransId="{6D426CE2-092F-4B16-9674-C4530977853C}"/>
    <dgm:cxn modelId="{F9093501-E6B1-4187-A226-4F8EAB439238}" type="presParOf" srcId="{412D7AC8-D252-4F0C-934C-E117B8533A41}" destId="{6434A9EC-7ADF-40D4-8461-5DC39281D03F}" srcOrd="0" destOrd="0" presId="urn:microsoft.com/office/officeart/2005/8/layout/bProcess4"/>
    <dgm:cxn modelId="{E71A89E9-ACBE-4B57-A51E-ACEA041D3041}" type="presParOf" srcId="{6434A9EC-7ADF-40D4-8461-5DC39281D03F}" destId="{FB4D3828-2BE5-49D6-88EE-AB14ED6471E5}" srcOrd="0" destOrd="0" presId="urn:microsoft.com/office/officeart/2005/8/layout/bProcess4"/>
    <dgm:cxn modelId="{8348925C-E50C-4B0D-B5C1-A16109CBAC07}" type="presParOf" srcId="{6434A9EC-7ADF-40D4-8461-5DC39281D03F}" destId="{70D7934A-EF01-4383-865C-C2E8DC277BB0}" srcOrd="1" destOrd="0" presId="urn:microsoft.com/office/officeart/2005/8/layout/bProcess4"/>
    <dgm:cxn modelId="{453CAFA6-AD33-482D-90ED-184DE5F5756D}" type="presParOf" srcId="{412D7AC8-D252-4F0C-934C-E117B8533A41}" destId="{6C5CC85F-F224-4E2B-A192-329C048CCA17}" srcOrd="1" destOrd="0" presId="urn:microsoft.com/office/officeart/2005/8/layout/bProcess4"/>
    <dgm:cxn modelId="{E129CE5B-09EA-4A5D-BC33-1D9D6FE83ABA}" type="presParOf" srcId="{412D7AC8-D252-4F0C-934C-E117B8533A41}" destId="{ADAC3509-32D5-4FF4-A06B-98C0EA541B0C}" srcOrd="2" destOrd="0" presId="urn:microsoft.com/office/officeart/2005/8/layout/bProcess4"/>
    <dgm:cxn modelId="{49830361-C9B8-459A-AB8A-8C80E175BB9E}" type="presParOf" srcId="{ADAC3509-32D5-4FF4-A06B-98C0EA541B0C}" destId="{E1CC316A-0722-4647-A3DB-C0EEDCC1C2CA}" srcOrd="0" destOrd="0" presId="urn:microsoft.com/office/officeart/2005/8/layout/bProcess4"/>
    <dgm:cxn modelId="{FC3FC29A-2F19-42E6-8873-152EB998DF30}" type="presParOf" srcId="{ADAC3509-32D5-4FF4-A06B-98C0EA541B0C}" destId="{BDB744A9-63A2-4920-91E9-57977E96D1F6}" srcOrd="1" destOrd="0" presId="urn:microsoft.com/office/officeart/2005/8/layout/bProcess4"/>
    <dgm:cxn modelId="{82A4C8DE-608C-4DE6-BA78-F65B6B5E4E81}" type="presParOf" srcId="{412D7AC8-D252-4F0C-934C-E117B8533A41}" destId="{8AF6AEED-B774-48E3-B1ED-616C37014C1A}" srcOrd="3" destOrd="0" presId="urn:microsoft.com/office/officeart/2005/8/layout/bProcess4"/>
    <dgm:cxn modelId="{08A2F5EA-2FF8-42DA-A058-19F396305FDD}" type="presParOf" srcId="{412D7AC8-D252-4F0C-934C-E117B8533A41}" destId="{CF4218BB-AC40-43E7-9897-65DF7EFBFA1B}" srcOrd="4" destOrd="0" presId="urn:microsoft.com/office/officeart/2005/8/layout/bProcess4"/>
    <dgm:cxn modelId="{63A0EB30-AC44-467B-BCCD-38EC44C29AD1}" type="presParOf" srcId="{CF4218BB-AC40-43E7-9897-65DF7EFBFA1B}" destId="{7A87B0F8-3FFE-4714-9AC5-E28C1CDC29CE}" srcOrd="0" destOrd="0" presId="urn:microsoft.com/office/officeart/2005/8/layout/bProcess4"/>
    <dgm:cxn modelId="{8A2B5287-32F1-4F3D-AAA3-60094B0BAE0F}" type="presParOf" srcId="{CF4218BB-AC40-43E7-9897-65DF7EFBFA1B}" destId="{93B2BC8F-6972-496B-9D34-7A5FBEEE67A1}" srcOrd="1" destOrd="0" presId="urn:microsoft.com/office/officeart/2005/8/layout/bProcess4"/>
    <dgm:cxn modelId="{D1399007-B444-4585-8A4B-4945A34C1A97}" type="presParOf" srcId="{412D7AC8-D252-4F0C-934C-E117B8533A41}" destId="{DE2135AB-90A4-4022-B014-E1F00620DAF0}" srcOrd="5" destOrd="0" presId="urn:microsoft.com/office/officeart/2005/8/layout/bProcess4"/>
    <dgm:cxn modelId="{A9E1E4A8-3A71-4288-98E3-E2DA8970F7A3}" type="presParOf" srcId="{412D7AC8-D252-4F0C-934C-E117B8533A41}" destId="{F915C757-FA22-42E8-9AA4-D0B569CA29B9}" srcOrd="6" destOrd="0" presId="urn:microsoft.com/office/officeart/2005/8/layout/bProcess4"/>
    <dgm:cxn modelId="{D544A27D-6E98-4099-A7A6-9A8C5631D525}" type="presParOf" srcId="{F915C757-FA22-42E8-9AA4-D0B569CA29B9}" destId="{B4980763-1EA4-4D9A-B0E2-7CD698DA8EB1}" srcOrd="0" destOrd="0" presId="urn:microsoft.com/office/officeart/2005/8/layout/bProcess4"/>
    <dgm:cxn modelId="{5E7E750C-98BB-43B3-8D9B-81DA20A277EC}" type="presParOf" srcId="{F915C757-FA22-42E8-9AA4-D0B569CA29B9}" destId="{445CD95D-877E-40D5-B48D-2A7F7FB3716B}" srcOrd="1" destOrd="0" presId="urn:microsoft.com/office/officeart/2005/8/layout/bProcess4"/>
    <dgm:cxn modelId="{9D72A90A-1EFF-426D-8D31-E5E857347B7E}" type="presParOf" srcId="{412D7AC8-D252-4F0C-934C-E117B8533A41}" destId="{0751A821-1D7B-4704-A3AE-3A2E3AA34A7C}" srcOrd="7" destOrd="0" presId="urn:microsoft.com/office/officeart/2005/8/layout/bProcess4"/>
    <dgm:cxn modelId="{CE249773-AD58-4265-878E-E02970A8C49A}" type="presParOf" srcId="{412D7AC8-D252-4F0C-934C-E117B8533A41}" destId="{7AD38ACA-88E8-44C7-AD97-287318DBB512}" srcOrd="8" destOrd="0" presId="urn:microsoft.com/office/officeart/2005/8/layout/bProcess4"/>
    <dgm:cxn modelId="{71E3FB25-3E87-4140-ADBD-E018004D78D4}" type="presParOf" srcId="{7AD38ACA-88E8-44C7-AD97-287318DBB512}" destId="{B54D1231-408A-4751-A954-ACD3AD34C38B}" srcOrd="0" destOrd="0" presId="urn:microsoft.com/office/officeart/2005/8/layout/bProcess4"/>
    <dgm:cxn modelId="{9BEF8224-1723-4317-9A93-95F740B53181}" type="presParOf" srcId="{7AD38ACA-88E8-44C7-AD97-287318DBB512}" destId="{5E4CAB9D-0983-42E9-8750-A716E6E33652}" srcOrd="1" destOrd="0" presId="urn:microsoft.com/office/officeart/2005/8/layout/bProcess4"/>
    <dgm:cxn modelId="{F1D341CF-BCF6-4521-B468-9EBD3FCF4F83}" type="presParOf" srcId="{412D7AC8-D252-4F0C-934C-E117B8533A41}" destId="{67ADAD48-2938-4998-8FB8-FB026FA22411}" srcOrd="9" destOrd="0" presId="urn:microsoft.com/office/officeart/2005/8/layout/bProcess4"/>
    <dgm:cxn modelId="{8FA1D47A-3F00-4C01-BE94-6EF23564463A}" type="presParOf" srcId="{412D7AC8-D252-4F0C-934C-E117B8533A41}" destId="{BBDACE9B-4DAA-45AF-93A1-18B36A043B54}" srcOrd="10" destOrd="0" presId="urn:microsoft.com/office/officeart/2005/8/layout/bProcess4"/>
    <dgm:cxn modelId="{2EE3AD34-E1A1-4748-8B59-A39BBC2003E8}" type="presParOf" srcId="{BBDACE9B-4DAA-45AF-93A1-18B36A043B54}" destId="{48C24AF1-5D17-499D-8D26-54810B56E877}" srcOrd="0" destOrd="0" presId="urn:microsoft.com/office/officeart/2005/8/layout/bProcess4"/>
    <dgm:cxn modelId="{9CCB4467-5DFB-4837-83C2-BA244D762808}" type="presParOf" srcId="{BBDACE9B-4DAA-45AF-93A1-18B36A043B54}" destId="{161A2506-B692-4C32-A95E-CA5236DFA398}" srcOrd="1" destOrd="0" presId="urn:microsoft.com/office/officeart/2005/8/layout/bProcess4"/>
    <dgm:cxn modelId="{8DCFC257-0B21-4651-8AAB-A8CCD31B257E}" type="presParOf" srcId="{412D7AC8-D252-4F0C-934C-E117B8533A41}" destId="{9F85F969-E068-4A26-9E0A-3E33B763AFD6}" srcOrd="11" destOrd="0" presId="urn:microsoft.com/office/officeart/2005/8/layout/bProcess4"/>
    <dgm:cxn modelId="{09C79C89-BE2F-4691-9B95-A965614E4C84}" type="presParOf" srcId="{412D7AC8-D252-4F0C-934C-E117B8533A41}" destId="{9240AB91-B08D-4495-B3BD-9E1171552EB8}" srcOrd="12" destOrd="0" presId="urn:microsoft.com/office/officeart/2005/8/layout/bProcess4"/>
    <dgm:cxn modelId="{3FA6E343-51C5-4DEA-A977-FD322F69A8F1}" type="presParOf" srcId="{9240AB91-B08D-4495-B3BD-9E1171552EB8}" destId="{7C1527F3-42BD-439B-86DE-05ECDAC17446}" srcOrd="0" destOrd="0" presId="urn:microsoft.com/office/officeart/2005/8/layout/bProcess4"/>
    <dgm:cxn modelId="{CCE6FDA2-C1B1-4760-9584-D2CB0EA72889}" type="presParOf" srcId="{9240AB91-B08D-4495-B3BD-9E1171552EB8}" destId="{50680339-CB4A-408F-A6AE-005B48386259}" srcOrd="1" destOrd="0" presId="urn:microsoft.com/office/officeart/2005/8/layout/bProcess4"/>
    <dgm:cxn modelId="{A6E9488B-2E5A-43D6-A6B9-34A7E289CA1A}" type="presParOf" srcId="{412D7AC8-D252-4F0C-934C-E117B8533A41}" destId="{A96869D9-F3B1-41D2-A455-F8118DDE8F11}" srcOrd="13" destOrd="0" presId="urn:microsoft.com/office/officeart/2005/8/layout/bProcess4"/>
    <dgm:cxn modelId="{B438F02A-1077-4E34-986A-E20C65E52A43}" type="presParOf" srcId="{412D7AC8-D252-4F0C-934C-E117B8533A41}" destId="{7B9707D5-FE4C-4C83-903A-FB71D0D08286}" srcOrd="14" destOrd="0" presId="urn:microsoft.com/office/officeart/2005/8/layout/bProcess4"/>
    <dgm:cxn modelId="{21782571-B6B7-43E9-B0C7-A52FED037014}" type="presParOf" srcId="{7B9707D5-FE4C-4C83-903A-FB71D0D08286}" destId="{3722ACFA-138B-42D9-945A-718458FF408D}" srcOrd="0" destOrd="0" presId="urn:microsoft.com/office/officeart/2005/8/layout/bProcess4"/>
    <dgm:cxn modelId="{AAAD14C5-A60B-43C8-BE39-30BEAC74DAEF}" type="presParOf" srcId="{7B9707D5-FE4C-4C83-903A-FB71D0D08286}" destId="{2139090F-81D0-4035-9040-F52213ADDBAA}" srcOrd="1" destOrd="0" presId="urn:microsoft.com/office/officeart/2005/8/layout/bProcess4"/>
    <dgm:cxn modelId="{CE847324-6215-436C-89E9-6236FED3280F}" type="presParOf" srcId="{412D7AC8-D252-4F0C-934C-E117B8533A41}" destId="{F4702635-16CC-4B55-A3BC-3ED0B4E22267}" srcOrd="15" destOrd="0" presId="urn:microsoft.com/office/officeart/2005/8/layout/bProcess4"/>
    <dgm:cxn modelId="{1846F76E-5010-472B-AEB1-2B02570544D3}" type="presParOf" srcId="{412D7AC8-D252-4F0C-934C-E117B8533A41}" destId="{CA35B72B-06C0-4489-B55D-C8241126D75F}" srcOrd="16" destOrd="0" presId="urn:microsoft.com/office/officeart/2005/8/layout/bProcess4"/>
    <dgm:cxn modelId="{19740C1C-F2A4-46BE-BD72-5872CDAA50B6}" type="presParOf" srcId="{CA35B72B-06C0-4489-B55D-C8241126D75F}" destId="{C6FD71F4-CC63-4D7F-B720-12E3C8D53067}" srcOrd="0" destOrd="0" presId="urn:microsoft.com/office/officeart/2005/8/layout/bProcess4"/>
    <dgm:cxn modelId="{6565F586-C9EB-43B9-935F-24FF1072584F}" type="presParOf" srcId="{CA35B72B-06C0-4489-B55D-C8241126D75F}" destId="{F3B03425-410E-454A-8285-2B28B55D98B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8ACB17-2114-4ECC-9707-68862CD5902E}" type="doc">
      <dgm:prSet loTypeId="urn:microsoft.com/office/officeart/2005/8/layout/arrow2" loCatId="process" qsTypeId="urn:microsoft.com/office/officeart/2005/8/quickstyle/simple1" qsCatId="simple" csTypeId="urn:microsoft.com/office/officeart/2005/8/colors/accent0_1" csCatId="mainScheme" phldr="1"/>
      <dgm:spPr/>
    </dgm:pt>
    <dgm:pt modelId="{CD798707-68E1-4BD6-98C5-223089D35172}">
      <dgm:prSet phldrT="[文字]" custT="1"/>
      <dgm:spPr>
        <a:xfrm>
          <a:off x="2281428" y="2686335"/>
          <a:ext cx="1408531" cy="1091914"/>
        </a:xfrm>
        <a:noFill/>
        <a:ln>
          <a:noFill/>
        </a:ln>
        <a:effectLst/>
      </dgm:spPr>
      <dgm:t>
        <a:bodyPr/>
        <a:lstStyle/>
        <a:p>
          <a:pPr algn="ctr"/>
          <a:r>
            <a:rPr lang="zh-TW" altLang="en-US" sz="2800" b="1" dirty="0" smtClean="0">
              <a:solidFill>
                <a:srgbClr val="FF0000"/>
              </a:solidFill>
              <a:latin typeface="Century Gothic" panose="020B0502020202020204"/>
              <a:ea typeface="微軟正黑體" panose="020B0604030504040204" pitchFamily="34" charset="-120"/>
              <a:cs typeface="+mn-cs"/>
            </a:rPr>
            <a:t>課前預習重點摘要</a:t>
          </a:r>
          <a:endParaRPr lang="zh-TW" altLang="en-US" sz="2800" b="1" dirty="0">
            <a:solidFill>
              <a:srgbClr val="FF0000"/>
            </a:solidFill>
            <a:latin typeface="Century Gothic" panose="020B0502020202020204"/>
            <a:ea typeface="微軟正黑體" panose="020B0604030504040204" pitchFamily="34" charset="-120"/>
            <a:cs typeface="+mn-cs"/>
          </a:endParaRPr>
        </a:p>
      </dgm:t>
    </dgm:pt>
    <dgm:pt modelId="{E107D20E-7402-4EF6-AC1B-7086FE98BAF7}" type="parTrans" cxnId="{94B805FE-3F3D-4994-99B5-E0DE9FD0D72B}">
      <dgm:prSet/>
      <dgm:spPr/>
      <dgm:t>
        <a:bodyPr/>
        <a:lstStyle/>
        <a:p>
          <a:endParaRPr lang="zh-TW" altLang="en-US"/>
        </a:p>
      </dgm:t>
    </dgm:pt>
    <dgm:pt modelId="{AE2DB5F7-136E-4D03-8327-4AB0F60020EA}" type="sibTrans" cxnId="{94B805FE-3F3D-4994-99B5-E0DE9FD0D72B}">
      <dgm:prSet/>
      <dgm:spPr/>
      <dgm:t>
        <a:bodyPr/>
        <a:lstStyle/>
        <a:p>
          <a:endParaRPr lang="zh-TW" altLang="en-US"/>
        </a:p>
      </dgm:t>
    </dgm:pt>
    <dgm:pt modelId="{DAF6936B-7548-40E8-ACEE-71580F0170C7}">
      <dgm:prSet phldrT="[文字]" custT="1"/>
      <dgm:spPr>
        <a:xfrm>
          <a:off x="5455158" y="1152366"/>
          <a:ext cx="1450848" cy="2625883"/>
        </a:xfrm>
        <a:noFill/>
        <a:ln>
          <a:noFill/>
        </a:ln>
        <a:effectLst/>
      </dgm:spPr>
      <dgm:t>
        <a:bodyPr/>
        <a:lstStyle/>
        <a:p>
          <a:pPr algn="ctr"/>
          <a:r>
            <a:rPr lang="zh-TW" altLang="en-US" sz="3600" b="1" dirty="0" smtClean="0">
              <a:solidFill>
                <a:srgbClr val="FF0000"/>
              </a:solidFill>
              <a:latin typeface="Century Gothic" panose="020B0502020202020204"/>
              <a:ea typeface="微軟正黑體" panose="020B0604030504040204" pitchFamily="34" charset="-120"/>
              <a:cs typeface="+mn-cs"/>
            </a:rPr>
            <a:t>關心學習</a:t>
          </a:r>
          <a:endParaRPr lang="zh-TW" altLang="en-US" sz="3600" b="1" dirty="0">
            <a:solidFill>
              <a:srgbClr val="FF0000"/>
            </a:solidFill>
            <a:latin typeface="Century Gothic" panose="020B0502020202020204"/>
            <a:ea typeface="微軟正黑體" panose="020B0604030504040204" pitchFamily="34" charset="-120"/>
            <a:cs typeface="+mn-cs"/>
          </a:endParaRPr>
        </a:p>
      </dgm:t>
    </dgm:pt>
    <dgm:pt modelId="{3CD727EF-9942-4DE7-A159-566B4EF33545}" type="parTrans" cxnId="{C5475DB4-BD94-4265-8684-0D9D9A92242B}">
      <dgm:prSet/>
      <dgm:spPr/>
      <dgm:t>
        <a:bodyPr/>
        <a:lstStyle/>
        <a:p>
          <a:endParaRPr lang="zh-TW" altLang="en-US"/>
        </a:p>
      </dgm:t>
    </dgm:pt>
    <dgm:pt modelId="{3958BBD3-EAD7-4008-85D8-8EA19D0247F0}" type="sibTrans" cxnId="{C5475DB4-BD94-4265-8684-0D9D9A92242B}">
      <dgm:prSet/>
      <dgm:spPr/>
      <dgm:t>
        <a:bodyPr/>
        <a:lstStyle/>
        <a:p>
          <a:endParaRPr lang="zh-TW" altLang="en-US"/>
        </a:p>
      </dgm:t>
    </dgm:pt>
    <dgm:pt modelId="{1AFA9CC6-5B87-4298-8458-71185DFD4E0F}">
      <dgm:prSet phldrT="[文字]" custT="1"/>
      <dgm:spPr>
        <a:xfrm>
          <a:off x="3732276" y="1722881"/>
          <a:ext cx="1450848" cy="2055368"/>
        </a:xfrm>
        <a:noFill/>
        <a:ln>
          <a:noFill/>
        </a:ln>
        <a:effectLst/>
      </dgm:spPr>
      <dgm:t>
        <a:bodyPr/>
        <a:lstStyle/>
        <a:p>
          <a:pPr algn="ctr"/>
          <a:r>
            <a:rPr lang="zh-TW" altLang="en-US" sz="2800" b="1" dirty="0" smtClean="0">
              <a:solidFill>
                <a:srgbClr val="FF0000"/>
              </a:solidFill>
              <a:latin typeface="Century Gothic" panose="020B0502020202020204"/>
              <a:ea typeface="微軟正黑體" panose="020B0604030504040204" pitchFamily="34" charset="-120"/>
              <a:cs typeface="+mn-cs"/>
            </a:rPr>
            <a:t>鼓勵學生</a:t>
          </a:r>
          <a:endParaRPr lang="en-US" altLang="zh-TW" sz="2800" b="1" dirty="0" smtClean="0">
            <a:solidFill>
              <a:srgbClr val="FF0000"/>
            </a:solidFill>
            <a:latin typeface="Century Gothic" panose="020B0502020202020204"/>
            <a:ea typeface="微軟正黑體" panose="020B0604030504040204" pitchFamily="34" charset="-120"/>
            <a:cs typeface="+mn-cs"/>
          </a:endParaRPr>
        </a:p>
        <a:p>
          <a:pPr algn="ctr"/>
          <a:r>
            <a:rPr lang="zh-TW" altLang="en-US" sz="2800" b="1" dirty="0" smtClean="0">
              <a:solidFill>
                <a:srgbClr val="FF0000"/>
              </a:solidFill>
              <a:latin typeface="Century Gothic" panose="020B0502020202020204"/>
              <a:ea typeface="微軟正黑體" panose="020B0604030504040204" pitchFamily="34" charset="-120"/>
              <a:cs typeface="+mn-cs"/>
            </a:rPr>
            <a:t>廣泛閱讀</a:t>
          </a:r>
          <a:endParaRPr lang="zh-TW" altLang="en-US" sz="2800" b="1" dirty="0">
            <a:solidFill>
              <a:srgbClr val="FF0000"/>
            </a:solidFill>
            <a:latin typeface="Century Gothic" panose="020B0502020202020204"/>
            <a:ea typeface="微軟正黑體" panose="020B0604030504040204" pitchFamily="34" charset="-120"/>
            <a:cs typeface="+mn-cs"/>
          </a:endParaRPr>
        </a:p>
      </dgm:t>
    </dgm:pt>
    <dgm:pt modelId="{0856B636-F63A-4CB8-9479-6AA2F68EC1F9}" type="parTrans" cxnId="{7E7548E6-B5AF-4465-B0D1-5919B639B74E}">
      <dgm:prSet/>
      <dgm:spPr/>
      <dgm:t>
        <a:bodyPr/>
        <a:lstStyle/>
        <a:p>
          <a:endParaRPr lang="zh-TW" altLang="en-US"/>
        </a:p>
      </dgm:t>
    </dgm:pt>
    <dgm:pt modelId="{520A0901-8B6C-4665-BC07-62BBB6E1DBE9}" type="sibTrans" cxnId="{7E7548E6-B5AF-4465-B0D1-5919B639B74E}">
      <dgm:prSet/>
      <dgm:spPr/>
      <dgm:t>
        <a:bodyPr/>
        <a:lstStyle/>
        <a:p>
          <a:endParaRPr lang="zh-TW" altLang="en-US"/>
        </a:p>
      </dgm:t>
    </dgm:pt>
    <dgm:pt modelId="{CE60DD61-A334-4C22-8BD9-4BBBE938C94A}">
      <dgm:prSet phldrT="[文字]" custT="1"/>
      <dgm:spPr>
        <a:xfrm>
          <a:off x="3732276" y="1722881"/>
          <a:ext cx="1450848" cy="2055368"/>
        </a:xfrm>
        <a:noFill/>
        <a:ln>
          <a:noFill/>
        </a:ln>
        <a:effectLst/>
      </dgm:spPr>
      <dgm:t>
        <a:bodyPr/>
        <a:lstStyle/>
        <a:p>
          <a:pPr algn="ctr"/>
          <a:r>
            <a:rPr lang="zh-TW" altLang="en-US" sz="3600" b="1" dirty="0" smtClean="0">
              <a:solidFill>
                <a:srgbClr val="FF0000"/>
              </a:solidFill>
              <a:latin typeface="Century Gothic" panose="020B0502020202020204"/>
              <a:ea typeface="微軟正黑體" panose="020B0604030504040204" pitchFamily="34" charset="-120"/>
              <a:cs typeface="+mn-cs"/>
            </a:rPr>
            <a:t>反應問題</a:t>
          </a:r>
          <a:endParaRPr lang="zh-TW" altLang="en-US" sz="3600" b="1" dirty="0">
            <a:solidFill>
              <a:srgbClr val="FF0000"/>
            </a:solidFill>
            <a:latin typeface="Century Gothic" panose="020B0502020202020204"/>
            <a:ea typeface="微軟正黑體" panose="020B0604030504040204" pitchFamily="34" charset="-120"/>
            <a:cs typeface="+mn-cs"/>
          </a:endParaRPr>
        </a:p>
      </dgm:t>
    </dgm:pt>
    <dgm:pt modelId="{86C481F4-A003-4D06-AB58-F271D4B6A7D5}" type="sibTrans" cxnId="{542D1021-5C20-47D0-90B4-3E005773C824}">
      <dgm:prSet/>
      <dgm:spPr/>
      <dgm:t>
        <a:bodyPr/>
        <a:lstStyle/>
        <a:p>
          <a:endParaRPr lang="zh-TW" altLang="en-US"/>
        </a:p>
      </dgm:t>
    </dgm:pt>
    <dgm:pt modelId="{CA5F6281-E727-466A-9FEE-2E42C0518A5B}" type="parTrans" cxnId="{542D1021-5C20-47D0-90B4-3E005773C824}">
      <dgm:prSet/>
      <dgm:spPr/>
      <dgm:t>
        <a:bodyPr/>
        <a:lstStyle/>
        <a:p>
          <a:endParaRPr lang="zh-TW" altLang="en-US"/>
        </a:p>
      </dgm:t>
    </dgm:pt>
    <dgm:pt modelId="{DBA86A2D-A52B-480F-9AAD-38F44AB96DA8}" type="pres">
      <dgm:prSet presAssocID="{B08ACB17-2114-4ECC-9707-68862CD5902E}" presName="arrowDiagram" presStyleCnt="0">
        <dgm:presLayoutVars>
          <dgm:chMax val="5"/>
          <dgm:dir/>
          <dgm:resizeHandles val="exact"/>
        </dgm:presLayoutVars>
      </dgm:prSet>
      <dgm:spPr/>
    </dgm:pt>
    <dgm:pt modelId="{02B59174-93D5-4CE9-B048-CEDA6AFF63D6}" type="pres">
      <dgm:prSet presAssocID="{B08ACB17-2114-4ECC-9707-68862CD5902E}" presName="arrow" presStyleLbl="bgShp" presStyleIdx="0" presStyleCnt="1" custLinFactNeighborX="9060" custLinFactNeighborY="23546"/>
      <dgm:spPr>
        <a:xfrm>
          <a:off x="1435100" y="0"/>
          <a:ext cx="6045199" cy="3778249"/>
        </a:xfrm>
        <a:prstGeom prst="swooshArrow">
          <a:avLst>
            <a:gd name="adj1" fmla="val 25000"/>
            <a:gd name="adj2" fmla="val 25000"/>
          </a:avLst>
        </a:prstGeom>
        <a:solidFill>
          <a:sysClr val="windowText" lastClr="000000">
            <a:tint val="40000"/>
            <a:hueOff val="0"/>
            <a:satOff val="0"/>
            <a:lumOff val="0"/>
            <a:alphaOff val="0"/>
          </a:sysClr>
        </a:solidFill>
        <a:ln>
          <a:noFill/>
        </a:ln>
        <a:effectLst/>
      </dgm:spPr>
    </dgm:pt>
    <dgm:pt modelId="{3E48B97E-C4C3-4F51-AB59-3FFE9F212065}" type="pres">
      <dgm:prSet presAssocID="{B08ACB17-2114-4ECC-9707-68862CD5902E}" presName="arrowDiagram4" presStyleCnt="0"/>
      <dgm:spPr/>
    </dgm:pt>
    <dgm:pt modelId="{44921DCB-83F5-4065-8B26-778A31459BFB}" type="pres">
      <dgm:prSet presAssocID="{CD798707-68E1-4BD6-98C5-223089D35172}" presName="bullet4a" presStyleLbl="node1" presStyleIdx="0" presStyleCnt="4"/>
      <dgm:spPr/>
    </dgm:pt>
    <dgm:pt modelId="{E515F356-3A89-446A-9249-6CF12348C719}" type="pres">
      <dgm:prSet presAssocID="{CD798707-68E1-4BD6-98C5-223089D35172}" presName="textBox4a" presStyleLbl="revTx" presStyleIdx="0" presStyleCnt="4" custScaleX="122538" custLinFactNeighborX="-15354" custLinFactNeighborY="1453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  <dgm:pt modelId="{45631DD7-0FF8-446E-BF87-C02542B87948}" type="pres">
      <dgm:prSet presAssocID="{CE60DD61-A334-4C22-8BD9-4BBBE938C94A}" presName="bullet4b" presStyleLbl="node1" presStyleIdx="1" presStyleCnt="4"/>
      <dgm:spPr/>
    </dgm:pt>
    <dgm:pt modelId="{1782AD5D-6ABF-4E0D-9595-54F685A9EA49}" type="pres">
      <dgm:prSet presAssocID="{CE60DD61-A334-4C22-8BD9-4BBBE938C94A}" presName="textBox4b" presStyleLbl="revTx" presStyleIdx="1" presStyleCnt="4" custScaleX="146617" custScaleY="24659" custLinFactX="100000" custLinFactNeighborX="124067" custLinFactNeighborY="-9158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  <dgm:pt modelId="{AC1CC3ED-6266-4F0B-9F38-31B8911CDB5F}" type="pres">
      <dgm:prSet presAssocID="{1AFA9CC6-5B87-4298-8458-71185DFD4E0F}" presName="bullet4c" presStyleLbl="node1" presStyleIdx="2" presStyleCnt="4"/>
      <dgm:spPr/>
    </dgm:pt>
    <dgm:pt modelId="{A18CB7CC-B975-483F-A67D-34CA251D6C0D}" type="pres">
      <dgm:prSet presAssocID="{1AFA9CC6-5B87-4298-8458-71185DFD4E0F}" presName="textBox4c" presStyleLbl="revTx" presStyleIdx="2" presStyleCnt="4" custScaleX="138001" custScaleY="46642" custLinFactX="-6956" custLinFactNeighborX="-100000" custLinFactNeighborY="-4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  <dgm:pt modelId="{A6804809-F518-476B-8497-99A269E2BE6B}" type="pres">
      <dgm:prSet presAssocID="{DAF6936B-7548-40E8-ACEE-71580F0170C7}" presName="bullet4d" presStyleLbl="node1" presStyleIdx="3" presStyleCnt="4"/>
      <dgm:spPr/>
    </dgm:pt>
    <dgm:pt modelId="{5F712217-FE81-4E3E-9727-D5AB91BAA052}" type="pres">
      <dgm:prSet presAssocID="{DAF6936B-7548-40E8-ACEE-71580F0170C7}" presName="textBox4d" presStyleLbl="revTx" presStyleIdx="3" presStyleCnt="4" custScaleX="159024" custScaleY="26473" custLinFactX="-12255" custLinFactNeighborX="-100000" custLinFactNeighborY="-1525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</dgm:ptLst>
  <dgm:cxnLst>
    <dgm:cxn modelId="{F9F3E4B1-6E07-4527-A455-3A45DC8751CF}" type="presOf" srcId="{1AFA9CC6-5B87-4298-8458-71185DFD4E0F}" destId="{A18CB7CC-B975-483F-A67D-34CA251D6C0D}" srcOrd="0" destOrd="0" presId="urn:microsoft.com/office/officeart/2005/8/layout/arrow2"/>
    <dgm:cxn modelId="{54FA6500-790B-4516-A999-C241A7986C91}" type="presOf" srcId="{CD798707-68E1-4BD6-98C5-223089D35172}" destId="{E515F356-3A89-446A-9249-6CF12348C719}" srcOrd="0" destOrd="0" presId="urn:microsoft.com/office/officeart/2005/8/layout/arrow2"/>
    <dgm:cxn modelId="{542D1021-5C20-47D0-90B4-3E005773C824}" srcId="{B08ACB17-2114-4ECC-9707-68862CD5902E}" destId="{CE60DD61-A334-4C22-8BD9-4BBBE938C94A}" srcOrd="1" destOrd="0" parTransId="{CA5F6281-E727-466A-9FEE-2E42C0518A5B}" sibTransId="{86C481F4-A003-4D06-AB58-F271D4B6A7D5}"/>
    <dgm:cxn modelId="{C5475DB4-BD94-4265-8684-0D9D9A92242B}" srcId="{B08ACB17-2114-4ECC-9707-68862CD5902E}" destId="{DAF6936B-7548-40E8-ACEE-71580F0170C7}" srcOrd="3" destOrd="0" parTransId="{3CD727EF-9942-4DE7-A159-566B4EF33545}" sibTransId="{3958BBD3-EAD7-4008-85D8-8EA19D0247F0}"/>
    <dgm:cxn modelId="{7E7548E6-B5AF-4465-B0D1-5919B639B74E}" srcId="{B08ACB17-2114-4ECC-9707-68862CD5902E}" destId="{1AFA9CC6-5B87-4298-8458-71185DFD4E0F}" srcOrd="2" destOrd="0" parTransId="{0856B636-F63A-4CB8-9479-6AA2F68EC1F9}" sibTransId="{520A0901-8B6C-4665-BC07-62BBB6E1DBE9}"/>
    <dgm:cxn modelId="{A25C7FB5-8A0F-481E-B980-411975DB1578}" type="presOf" srcId="{B08ACB17-2114-4ECC-9707-68862CD5902E}" destId="{DBA86A2D-A52B-480F-9AAD-38F44AB96DA8}" srcOrd="0" destOrd="0" presId="urn:microsoft.com/office/officeart/2005/8/layout/arrow2"/>
    <dgm:cxn modelId="{2F9562BA-DEEF-4756-8B35-862A433719C5}" type="presOf" srcId="{DAF6936B-7548-40E8-ACEE-71580F0170C7}" destId="{5F712217-FE81-4E3E-9727-D5AB91BAA052}" srcOrd="0" destOrd="0" presId="urn:microsoft.com/office/officeart/2005/8/layout/arrow2"/>
    <dgm:cxn modelId="{9843A26E-BBA9-4AFA-A25F-E50520044CFB}" type="presOf" srcId="{CE60DD61-A334-4C22-8BD9-4BBBE938C94A}" destId="{1782AD5D-6ABF-4E0D-9595-54F685A9EA49}" srcOrd="0" destOrd="0" presId="urn:microsoft.com/office/officeart/2005/8/layout/arrow2"/>
    <dgm:cxn modelId="{94B805FE-3F3D-4994-99B5-E0DE9FD0D72B}" srcId="{B08ACB17-2114-4ECC-9707-68862CD5902E}" destId="{CD798707-68E1-4BD6-98C5-223089D35172}" srcOrd="0" destOrd="0" parTransId="{E107D20E-7402-4EF6-AC1B-7086FE98BAF7}" sibTransId="{AE2DB5F7-136E-4D03-8327-4AB0F60020EA}"/>
    <dgm:cxn modelId="{AF2CBEF3-48E2-4401-B6DA-8BB15DFA1A16}" type="presParOf" srcId="{DBA86A2D-A52B-480F-9AAD-38F44AB96DA8}" destId="{02B59174-93D5-4CE9-B048-CEDA6AFF63D6}" srcOrd="0" destOrd="0" presId="urn:microsoft.com/office/officeart/2005/8/layout/arrow2"/>
    <dgm:cxn modelId="{6058AAC0-BBD5-4D12-9F26-9DAAFD0F32D5}" type="presParOf" srcId="{DBA86A2D-A52B-480F-9AAD-38F44AB96DA8}" destId="{3E48B97E-C4C3-4F51-AB59-3FFE9F212065}" srcOrd="1" destOrd="0" presId="urn:microsoft.com/office/officeart/2005/8/layout/arrow2"/>
    <dgm:cxn modelId="{82B2359B-F1E2-41CF-9E2B-BD861017B8F0}" type="presParOf" srcId="{3E48B97E-C4C3-4F51-AB59-3FFE9F212065}" destId="{44921DCB-83F5-4065-8B26-778A31459BFB}" srcOrd="0" destOrd="0" presId="urn:microsoft.com/office/officeart/2005/8/layout/arrow2"/>
    <dgm:cxn modelId="{11FB8BED-A6B1-4A7D-9791-48B4FE743E61}" type="presParOf" srcId="{3E48B97E-C4C3-4F51-AB59-3FFE9F212065}" destId="{E515F356-3A89-446A-9249-6CF12348C719}" srcOrd="1" destOrd="0" presId="urn:microsoft.com/office/officeart/2005/8/layout/arrow2"/>
    <dgm:cxn modelId="{30301F06-04F0-4EC7-81DB-BDC219340B27}" type="presParOf" srcId="{3E48B97E-C4C3-4F51-AB59-3FFE9F212065}" destId="{45631DD7-0FF8-446E-BF87-C02542B87948}" srcOrd="2" destOrd="0" presId="urn:microsoft.com/office/officeart/2005/8/layout/arrow2"/>
    <dgm:cxn modelId="{B7C7EBBB-3ECD-4A9A-BF29-AFA7782D2CAA}" type="presParOf" srcId="{3E48B97E-C4C3-4F51-AB59-3FFE9F212065}" destId="{1782AD5D-6ABF-4E0D-9595-54F685A9EA49}" srcOrd="3" destOrd="0" presId="urn:microsoft.com/office/officeart/2005/8/layout/arrow2"/>
    <dgm:cxn modelId="{5E775778-5149-4A7C-9AF9-FD624A1A8FA8}" type="presParOf" srcId="{3E48B97E-C4C3-4F51-AB59-3FFE9F212065}" destId="{AC1CC3ED-6266-4F0B-9F38-31B8911CDB5F}" srcOrd="4" destOrd="0" presId="urn:microsoft.com/office/officeart/2005/8/layout/arrow2"/>
    <dgm:cxn modelId="{13728C63-97A4-4FB0-BF69-202A4021A65A}" type="presParOf" srcId="{3E48B97E-C4C3-4F51-AB59-3FFE9F212065}" destId="{A18CB7CC-B975-483F-A67D-34CA251D6C0D}" srcOrd="5" destOrd="0" presId="urn:microsoft.com/office/officeart/2005/8/layout/arrow2"/>
    <dgm:cxn modelId="{E35AA22C-D31A-49E1-A077-17D5F02892CB}" type="presParOf" srcId="{3E48B97E-C4C3-4F51-AB59-3FFE9F212065}" destId="{A6804809-F518-476B-8497-99A269E2BE6B}" srcOrd="6" destOrd="0" presId="urn:microsoft.com/office/officeart/2005/8/layout/arrow2"/>
    <dgm:cxn modelId="{D07BE33B-B5CF-4276-94C5-E2B2D4895FC9}" type="presParOf" srcId="{3E48B97E-C4C3-4F51-AB59-3FFE9F212065}" destId="{5F712217-FE81-4E3E-9727-D5AB91BAA052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3BA1B-A604-4895-84EF-49186F5C9483}">
      <dsp:nvSpPr>
        <dsp:cNvPr id="0" name=""/>
        <dsp:cNvSpPr/>
      </dsp:nvSpPr>
      <dsp:spPr>
        <a:xfrm>
          <a:off x="3392303" y="2100508"/>
          <a:ext cx="2004611" cy="2004611"/>
        </a:xfrm>
        <a:prstGeom prst="ellipse">
          <a:avLst/>
        </a:prstGeom>
        <a:solidFill>
          <a:srgbClr val="A53010">
            <a:shade val="80000"/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solidFill>
                <a:sysClr val="window" lastClr="FFFFFF"/>
              </a:solidFill>
              <a:latin typeface="Century Gothic" panose="020B0502020202020204"/>
              <a:ea typeface="微軟正黑體" panose="020B0604030504040204" pitchFamily="34" charset="-120"/>
              <a:cs typeface="+mn-cs"/>
            </a:rPr>
            <a:t>終身  學習</a:t>
          </a:r>
          <a:endParaRPr lang="zh-TW" altLang="en-US" sz="3600" b="1" kern="1200" dirty="0">
            <a:solidFill>
              <a:sysClr val="window" lastClr="FFFFFF"/>
            </a:solidFill>
            <a:latin typeface="Century Gothic" panose="020B0502020202020204"/>
            <a:ea typeface="微軟正黑體" panose="020B0604030504040204" pitchFamily="34" charset="-120"/>
            <a:cs typeface="+mn-cs"/>
          </a:endParaRPr>
        </a:p>
      </dsp:txBody>
      <dsp:txXfrm>
        <a:off x="3685871" y="2394076"/>
        <a:ext cx="1417475" cy="1417475"/>
      </dsp:txXfrm>
    </dsp:sp>
    <dsp:sp modelId="{AF41F83D-1761-422B-A901-68A57F764484}">
      <dsp:nvSpPr>
        <dsp:cNvPr id="0" name=""/>
        <dsp:cNvSpPr/>
      </dsp:nvSpPr>
      <dsp:spPr>
        <a:xfrm rot="11700000">
          <a:off x="1874904" y="2342035"/>
          <a:ext cx="1493052" cy="571314"/>
        </a:xfrm>
        <a:prstGeom prst="leftArrow">
          <a:avLst>
            <a:gd name="adj1" fmla="val 60000"/>
            <a:gd name="adj2" fmla="val 50000"/>
          </a:avLst>
        </a:prstGeom>
        <a:solidFill>
          <a:srgbClr val="A53010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0A578E-E035-403C-AE6D-91BAD074989C}">
      <dsp:nvSpPr>
        <dsp:cNvPr id="0" name=""/>
        <dsp:cNvSpPr/>
      </dsp:nvSpPr>
      <dsp:spPr>
        <a:xfrm>
          <a:off x="948151" y="1672724"/>
          <a:ext cx="1904380" cy="1523504"/>
        </a:xfrm>
        <a:prstGeom prst="roundRect">
          <a:avLst>
            <a:gd name="adj" fmla="val 10000"/>
          </a:avLst>
        </a:prstGeom>
        <a:solidFill>
          <a:srgbClr val="A53010">
            <a:shade val="80000"/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solidFill>
                <a:sysClr val="window" lastClr="FFFFFF"/>
              </a:solidFill>
              <a:latin typeface="Century Gothic" panose="020B0502020202020204"/>
              <a:ea typeface="微軟正黑體" panose="020B0604030504040204" pitchFamily="34" charset="-120"/>
              <a:cs typeface="+mn-cs"/>
            </a:rPr>
            <a:t>自學</a:t>
          </a:r>
          <a:endParaRPr lang="zh-TW" altLang="en-US" sz="3600" b="1" kern="1200" dirty="0">
            <a:solidFill>
              <a:sysClr val="window" lastClr="FFFFFF"/>
            </a:solidFill>
            <a:latin typeface="Century Gothic" panose="020B0502020202020204"/>
            <a:ea typeface="微軟正黑體" panose="020B0604030504040204" pitchFamily="34" charset="-120"/>
            <a:cs typeface="+mn-cs"/>
          </a:endParaRPr>
        </a:p>
      </dsp:txBody>
      <dsp:txXfrm>
        <a:off x="992773" y="1717346"/>
        <a:ext cx="1815136" cy="1434260"/>
      </dsp:txXfrm>
    </dsp:sp>
    <dsp:sp modelId="{5DDD4164-6C3D-4849-BF31-9521C09258B2}">
      <dsp:nvSpPr>
        <dsp:cNvPr id="0" name=""/>
        <dsp:cNvSpPr/>
      </dsp:nvSpPr>
      <dsp:spPr>
        <a:xfrm rot="14700000">
          <a:off x="2872270" y="1153421"/>
          <a:ext cx="1493052" cy="571314"/>
        </a:xfrm>
        <a:prstGeom prst="leftArrow">
          <a:avLst>
            <a:gd name="adj1" fmla="val 60000"/>
            <a:gd name="adj2" fmla="val 50000"/>
          </a:avLst>
        </a:prstGeom>
        <a:solidFill>
          <a:srgbClr val="A53010">
            <a:shade val="90000"/>
            <a:hueOff val="-163659"/>
            <a:satOff val="-17770"/>
            <a:lumOff val="11469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85CB57-76B4-4428-B6E9-FEFD32D2C970}">
      <dsp:nvSpPr>
        <dsp:cNvPr id="0" name=""/>
        <dsp:cNvSpPr/>
      </dsp:nvSpPr>
      <dsp:spPr>
        <a:xfrm>
          <a:off x="2351110" y="743"/>
          <a:ext cx="1904380" cy="1523504"/>
        </a:xfrm>
        <a:prstGeom prst="roundRect">
          <a:avLst>
            <a:gd name="adj" fmla="val 10000"/>
          </a:avLst>
        </a:prstGeom>
        <a:solidFill>
          <a:srgbClr val="A53010">
            <a:shade val="80000"/>
            <a:hueOff val="-163748"/>
            <a:satOff val="-18001"/>
            <a:lumOff val="12096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solidFill>
                <a:sysClr val="window" lastClr="FFFFFF"/>
              </a:solidFill>
              <a:latin typeface="Century Gothic" panose="020B0502020202020204"/>
              <a:ea typeface="微軟正黑體" panose="020B0604030504040204" pitchFamily="34" charset="-120"/>
              <a:cs typeface="+mn-cs"/>
            </a:rPr>
            <a:t>思考</a:t>
          </a:r>
          <a:endParaRPr lang="zh-TW" altLang="en-US" sz="3600" b="1" kern="1200" dirty="0">
            <a:solidFill>
              <a:sysClr val="window" lastClr="FFFFFF"/>
            </a:solidFill>
            <a:latin typeface="Century Gothic" panose="020B0502020202020204"/>
            <a:ea typeface="微軟正黑體" panose="020B0604030504040204" pitchFamily="34" charset="-120"/>
            <a:cs typeface="+mn-cs"/>
          </a:endParaRPr>
        </a:p>
      </dsp:txBody>
      <dsp:txXfrm>
        <a:off x="2395732" y="45365"/>
        <a:ext cx="1815136" cy="1434260"/>
      </dsp:txXfrm>
    </dsp:sp>
    <dsp:sp modelId="{CCD2956A-F498-44F4-A7A5-687F78AC3400}">
      <dsp:nvSpPr>
        <dsp:cNvPr id="0" name=""/>
        <dsp:cNvSpPr/>
      </dsp:nvSpPr>
      <dsp:spPr>
        <a:xfrm rot="17700000">
          <a:off x="4423895" y="1153421"/>
          <a:ext cx="1493052" cy="571314"/>
        </a:xfrm>
        <a:prstGeom prst="leftArrow">
          <a:avLst>
            <a:gd name="adj1" fmla="val 60000"/>
            <a:gd name="adj2" fmla="val 50000"/>
          </a:avLst>
        </a:prstGeom>
        <a:solidFill>
          <a:srgbClr val="A53010">
            <a:shade val="90000"/>
            <a:hueOff val="-327319"/>
            <a:satOff val="-35541"/>
            <a:lumOff val="22938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ED178-F8D9-4CD2-8B31-F19FD12DAD22}">
      <dsp:nvSpPr>
        <dsp:cNvPr id="0" name=""/>
        <dsp:cNvSpPr/>
      </dsp:nvSpPr>
      <dsp:spPr>
        <a:xfrm>
          <a:off x="4533727" y="743"/>
          <a:ext cx="1904380" cy="1523504"/>
        </a:xfrm>
        <a:prstGeom prst="roundRect">
          <a:avLst>
            <a:gd name="adj" fmla="val 10000"/>
          </a:avLst>
        </a:prstGeom>
        <a:solidFill>
          <a:srgbClr val="A53010">
            <a:shade val="80000"/>
            <a:hueOff val="-327497"/>
            <a:satOff val="-36003"/>
            <a:lumOff val="24191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solidFill>
                <a:sysClr val="window" lastClr="FFFFFF"/>
              </a:solidFill>
              <a:latin typeface="Century Gothic" panose="020B0502020202020204"/>
              <a:ea typeface="微軟正黑體" panose="020B0604030504040204" pitchFamily="34" charset="-120"/>
              <a:cs typeface="+mn-cs"/>
            </a:rPr>
            <a:t>合作</a:t>
          </a:r>
          <a:endParaRPr lang="zh-TW" altLang="en-US" sz="3600" b="1" kern="1200" dirty="0">
            <a:solidFill>
              <a:sysClr val="window" lastClr="FFFFFF"/>
            </a:solidFill>
            <a:latin typeface="Century Gothic" panose="020B0502020202020204"/>
            <a:ea typeface="微軟正黑體" panose="020B0604030504040204" pitchFamily="34" charset="-120"/>
            <a:cs typeface="+mn-cs"/>
          </a:endParaRPr>
        </a:p>
      </dsp:txBody>
      <dsp:txXfrm>
        <a:off x="4578349" y="45365"/>
        <a:ext cx="1815136" cy="1434260"/>
      </dsp:txXfrm>
    </dsp:sp>
    <dsp:sp modelId="{9460944C-5085-40EC-9642-01911F36C7CA}">
      <dsp:nvSpPr>
        <dsp:cNvPr id="0" name=""/>
        <dsp:cNvSpPr/>
      </dsp:nvSpPr>
      <dsp:spPr>
        <a:xfrm rot="20700000">
          <a:off x="5421261" y="2342035"/>
          <a:ext cx="1493052" cy="571314"/>
        </a:xfrm>
        <a:prstGeom prst="leftArrow">
          <a:avLst>
            <a:gd name="adj1" fmla="val 60000"/>
            <a:gd name="adj2" fmla="val 50000"/>
          </a:avLst>
        </a:prstGeom>
        <a:solidFill>
          <a:srgbClr val="A53010">
            <a:shade val="90000"/>
            <a:hueOff val="-490978"/>
            <a:satOff val="-53311"/>
            <a:lumOff val="34407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490276-4751-478A-B801-B83C5933C375}">
      <dsp:nvSpPr>
        <dsp:cNvPr id="0" name=""/>
        <dsp:cNvSpPr/>
      </dsp:nvSpPr>
      <dsp:spPr>
        <a:xfrm>
          <a:off x="5936686" y="1672724"/>
          <a:ext cx="1904380" cy="1523504"/>
        </a:xfrm>
        <a:prstGeom prst="roundRect">
          <a:avLst>
            <a:gd name="adj" fmla="val 10000"/>
          </a:avLst>
        </a:prstGeom>
        <a:solidFill>
          <a:srgbClr val="A53010">
            <a:shade val="80000"/>
            <a:hueOff val="-491245"/>
            <a:satOff val="-54004"/>
            <a:lumOff val="36287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solidFill>
                <a:sysClr val="window" lastClr="FFFFFF"/>
              </a:solidFill>
              <a:latin typeface="Century Gothic" panose="020B0502020202020204"/>
              <a:ea typeface="微軟正黑體" panose="020B0604030504040204" pitchFamily="34" charset="-120"/>
              <a:cs typeface="+mn-cs"/>
            </a:rPr>
            <a:t>表達</a:t>
          </a:r>
          <a:endParaRPr lang="zh-TW" altLang="en-US" sz="3600" b="1" kern="1200" dirty="0">
            <a:solidFill>
              <a:sysClr val="window" lastClr="FFFFFF"/>
            </a:solidFill>
            <a:latin typeface="Century Gothic" panose="020B0502020202020204"/>
            <a:ea typeface="微軟正黑體" panose="020B0604030504040204" pitchFamily="34" charset="-120"/>
            <a:cs typeface="+mn-cs"/>
          </a:endParaRPr>
        </a:p>
      </dsp:txBody>
      <dsp:txXfrm>
        <a:off x="5981308" y="1717346"/>
        <a:ext cx="1815136" cy="1434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D64950-D15E-4F81-9BD2-F1100A2153FD}">
      <dsp:nvSpPr>
        <dsp:cNvPr id="0" name=""/>
        <dsp:cNvSpPr/>
      </dsp:nvSpPr>
      <dsp:spPr>
        <a:xfrm>
          <a:off x="2815408" y="-29925"/>
          <a:ext cx="4621892" cy="4621892"/>
        </a:xfrm>
        <a:prstGeom prst="circularArrow">
          <a:avLst>
            <a:gd name="adj1" fmla="val 5544"/>
            <a:gd name="adj2" fmla="val 330680"/>
            <a:gd name="adj3" fmla="val 13738158"/>
            <a:gd name="adj4" fmla="val 17408992"/>
            <a:gd name="adj5" fmla="val 5757"/>
          </a:avLst>
        </a:prstGeom>
        <a:solidFill>
          <a:srgbClr val="A53010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A25145-9012-47A6-8093-C84DAB4127DE}">
      <dsp:nvSpPr>
        <dsp:cNvPr id="0" name=""/>
        <dsp:cNvSpPr/>
      </dsp:nvSpPr>
      <dsp:spPr>
        <a:xfrm>
          <a:off x="4027492" y="1226"/>
          <a:ext cx="2197724" cy="1098862"/>
        </a:xfrm>
        <a:prstGeom prst="roundRect">
          <a:avLst/>
        </a:prstGeom>
        <a:solidFill>
          <a:srgbClr val="A53010">
            <a:hueOff val="0"/>
            <a:satOff val="0"/>
            <a:lumOff val="0"/>
            <a:alphaOff val="0"/>
          </a:srgb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b="1" kern="1200" dirty="0" smtClean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課本或補充教材</a:t>
          </a:r>
          <a:endParaRPr lang="zh-TW" altLang="en-US" sz="2100" b="1" kern="1200" dirty="0">
            <a:solidFill>
              <a:sysClr val="windowText" lastClr="00000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sp:txBody>
      <dsp:txXfrm>
        <a:off x="4081134" y="54868"/>
        <a:ext cx="2090440" cy="991578"/>
      </dsp:txXfrm>
    </dsp:sp>
    <dsp:sp modelId="{9D95D1A4-2747-46CA-BD95-A73589D27AF7}">
      <dsp:nvSpPr>
        <dsp:cNvPr id="0" name=""/>
        <dsp:cNvSpPr/>
      </dsp:nvSpPr>
      <dsp:spPr>
        <a:xfrm>
          <a:off x="5901983" y="1363123"/>
          <a:ext cx="2197724" cy="1098862"/>
        </a:xfrm>
        <a:prstGeom prst="roundRect">
          <a:avLst/>
        </a:prstGeom>
        <a:solidFill>
          <a:srgbClr val="A53010">
            <a:hueOff val="0"/>
            <a:satOff val="0"/>
            <a:lumOff val="0"/>
            <a:alphaOff val="0"/>
          </a:srgb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dirty="0" smtClean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個人自學</a:t>
          </a:r>
          <a:endParaRPr lang="zh-TW" altLang="en-US" sz="2700" b="1" kern="1200" dirty="0">
            <a:solidFill>
              <a:sysClr val="windowText" lastClr="00000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sp:txBody>
      <dsp:txXfrm>
        <a:off x="5955625" y="1416765"/>
        <a:ext cx="2090440" cy="991578"/>
      </dsp:txXfrm>
    </dsp:sp>
    <dsp:sp modelId="{652DF8F4-4A8A-42CC-8931-DF841790D9E1}">
      <dsp:nvSpPr>
        <dsp:cNvPr id="0" name=""/>
        <dsp:cNvSpPr/>
      </dsp:nvSpPr>
      <dsp:spPr>
        <a:xfrm>
          <a:off x="5185991" y="3566719"/>
          <a:ext cx="2197724" cy="1098862"/>
        </a:xfrm>
        <a:prstGeom prst="roundRect">
          <a:avLst/>
        </a:prstGeom>
        <a:solidFill>
          <a:srgbClr val="A53010">
            <a:hueOff val="0"/>
            <a:satOff val="0"/>
            <a:lumOff val="0"/>
            <a:alphaOff val="0"/>
          </a:srgb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dirty="0" smtClean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小組討論</a:t>
          </a:r>
          <a:endParaRPr lang="zh-TW" altLang="en-US" sz="2700" b="1" kern="1200" dirty="0">
            <a:solidFill>
              <a:sysClr val="windowText" lastClr="00000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sp:txBody>
      <dsp:txXfrm>
        <a:off x="5239633" y="3620361"/>
        <a:ext cx="2090440" cy="991578"/>
      </dsp:txXfrm>
    </dsp:sp>
    <dsp:sp modelId="{F8150A15-2981-4436-B75B-EA4AE813CFC6}">
      <dsp:nvSpPr>
        <dsp:cNvPr id="0" name=""/>
        <dsp:cNvSpPr/>
      </dsp:nvSpPr>
      <dsp:spPr>
        <a:xfrm>
          <a:off x="2868993" y="3566719"/>
          <a:ext cx="2197724" cy="1098862"/>
        </a:xfrm>
        <a:prstGeom prst="roundRect">
          <a:avLst/>
        </a:prstGeom>
        <a:solidFill>
          <a:srgbClr val="A53010">
            <a:hueOff val="0"/>
            <a:satOff val="0"/>
            <a:lumOff val="0"/>
            <a:alphaOff val="0"/>
          </a:srgb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dirty="0" smtClean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表達分享</a:t>
          </a:r>
          <a:endParaRPr lang="zh-TW" altLang="en-US" sz="2700" b="1" kern="1200" dirty="0">
            <a:solidFill>
              <a:sysClr val="windowText" lastClr="00000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sp:txBody>
      <dsp:txXfrm>
        <a:off x="2922635" y="3620361"/>
        <a:ext cx="2090440" cy="991578"/>
      </dsp:txXfrm>
    </dsp:sp>
    <dsp:sp modelId="{4DC9797A-4B96-4EE0-97F4-3B638847F89E}">
      <dsp:nvSpPr>
        <dsp:cNvPr id="0" name=""/>
        <dsp:cNvSpPr/>
      </dsp:nvSpPr>
      <dsp:spPr>
        <a:xfrm>
          <a:off x="2153001" y="1363123"/>
          <a:ext cx="2197724" cy="1098862"/>
        </a:xfrm>
        <a:prstGeom prst="roundRect">
          <a:avLst/>
        </a:prstGeom>
        <a:solidFill>
          <a:srgbClr val="A53010">
            <a:hueOff val="0"/>
            <a:satOff val="0"/>
            <a:lumOff val="0"/>
            <a:alphaOff val="0"/>
          </a:srgb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dirty="0" smtClean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老師或同學補充</a:t>
          </a:r>
          <a:endParaRPr lang="zh-TW" altLang="en-US" sz="2700" b="1" kern="1200" dirty="0">
            <a:solidFill>
              <a:sysClr val="windowText" lastClr="00000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sp:txBody>
      <dsp:txXfrm>
        <a:off x="2206643" y="1416765"/>
        <a:ext cx="2090440" cy="9915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CC85F-F224-4E2B-A192-329C048CCA17}">
      <dsp:nvSpPr>
        <dsp:cNvPr id="0" name=""/>
        <dsp:cNvSpPr/>
      </dsp:nvSpPr>
      <dsp:spPr>
        <a:xfrm rot="5400000">
          <a:off x="-23207" y="928187"/>
          <a:ext cx="1444072" cy="17437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D7934A-EF01-4383-865C-C2E8DC277BB0}">
      <dsp:nvSpPr>
        <dsp:cNvPr id="0" name=""/>
        <dsp:cNvSpPr/>
      </dsp:nvSpPr>
      <dsp:spPr>
        <a:xfrm rot="431019">
          <a:off x="306802" y="3348"/>
          <a:ext cx="1937500" cy="1162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預課</a:t>
          </a:r>
        </a:p>
      </dsp:txBody>
      <dsp:txXfrm>
        <a:off x="340850" y="37396"/>
        <a:ext cx="1869404" cy="1094404"/>
      </dsp:txXfrm>
    </dsp:sp>
    <dsp:sp modelId="{8AF6AEED-B774-48E3-B1ED-616C37014C1A}">
      <dsp:nvSpPr>
        <dsp:cNvPr id="0" name=""/>
        <dsp:cNvSpPr/>
      </dsp:nvSpPr>
      <dsp:spPr>
        <a:xfrm rot="5400000">
          <a:off x="-23207" y="2381312"/>
          <a:ext cx="1444072" cy="174375"/>
        </a:xfrm>
        <a:prstGeom prst="rect">
          <a:avLst/>
        </a:prstGeom>
        <a:gradFill rotWithShape="0">
          <a:gsLst>
            <a:gs pos="0">
              <a:schemeClr val="accent4">
                <a:hueOff val="-130262"/>
                <a:satOff val="-658"/>
                <a:lumOff val="-924"/>
                <a:alphaOff val="0"/>
                <a:tint val="96000"/>
                <a:lumMod val="100000"/>
              </a:schemeClr>
            </a:gs>
            <a:gs pos="78000">
              <a:schemeClr val="accent4">
                <a:hueOff val="-130262"/>
                <a:satOff val="-658"/>
                <a:lumOff val="-92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B744A9-63A2-4920-91E9-57977E96D1F6}">
      <dsp:nvSpPr>
        <dsp:cNvPr id="0" name=""/>
        <dsp:cNvSpPr/>
      </dsp:nvSpPr>
      <dsp:spPr>
        <a:xfrm>
          <a:off x="306802" y="1456473"/>
          <a:ext cx="1937500" cy="1162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13979"/>
                <a:satOff val="-576"/>
                <a:lumOff val="-809"/>
                <a:alphaOff val="0"/>
                <a:tint val="96000"/>
                <a:lumMod val="100000"/>
              </a:schemeClr>
            </a:gs>
            <a:gs pos="78000">
              <a:schemeClr val="accent4">
                <a:hueOff val="-113979"/>
                <a:satOff val="-576"/>
                <a:lumOff val="-80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摘要重點</a:t>
          </a:r>
          <a:endParaRPr lang="zh-TW" altLang="en-US" sz="3100" kern="1200" dirty="0"/>
        </a:p>
      </dsp:txBody>
      <dsp:txXfrm>
        <a:off x="340850" y="1490521"/>
        <a:ext cx="1869404" cy="1094404"/>
      </dsp:txXfrm>
    </dsp:sp>
    <dsp:sp modelId="{DE2135AB-90A4-4022-B014-E1F00620DAF0}">
      <dsp:nvSpPr>
        <dsp:cNvPr id="0" name=""/>
        <dsp:cNvSpPr/>
      </dsp:nvSpPr>
      <dsp:spPr>
        <a:xfrm>
          <a:off x="703355" y="3107875"/>
          <a:ext cx="2567822" cy="174375"/>
        </a:xfrm>
        <a:prstGeom prst="rect">
          <a:avLst/>
        </a:prstGeom>
        <a:gradFill rotWithShape="0">
          <a:gsLst>
            <a:gs pos="0">
              <a:schemeClr val="accent4">
                <a:hueOff val="-260524"/>
                <a:satOff val="-1316"/>
                <a:lumOff val="-1849"/>
                <a:alphaOff val="0"/>
                <a:tint val="96000"/>
                <a:lumMod val="100000"/>
              </a:schemeClr>
            </a:gs>
            <a:gs pos="78000">
              <a:schemeClr val="accent4">
                <a:hueOff val="-260524"/>
                <a:satOff val="-1316"/>
                <a:lumOff val="-184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B2BC8F-6972-496B-9D34-7A5FBEEE67A1}">
      <dsp:nvSpPr>
        <dsp:cNvPr id="0" name=""/>
        <dsp:cNvSpPr/>
      </dsp:nvSpPr>
      <dsp:spPr>
        <a:xfrm>
          <a:off x="306802" y="2909598"/>
          <a:ext cx="1937500" cy="1162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27958"/>
                <a:satOff val="-1151"/>
                <a:lumOff val="-1617"/>
                <a:alphaOff val="0"/>
                <a:tint val="96000"/>
                <a:lumMod val="100000"/>
              </a:schemeClr>
            </a:gs>
            <a:gs pos="78000">
              <a:schemeClr val="accent4">
                <a:hueOff val="-227958"/>
                <a:satOff val="-1151"/>
                <a:lumOff val="-161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筆記方格</a:t>
          </a:r>
        </a:p>
      </dsp:txBody>
      <dsp:txXfrm>
        <a:off x="340850" y="2943646"/>
        <a:ext cx="1869404" cy="1094404"/>
      </dsp:txXfrm>
    </dsp:sp>
    <dsp:sp modelId="{0751A821-1D7B-4704-A3AE-3A2E3AA34A7C}">
      <dsp:nvSpPr>
        <dsp:cNvPr id="0" name=""/>
        <dsp:cNvSpPr/>
      </dsp:nvSpPr>
      <dsp:spPr>
        <a:xfrm rot="16200000">
          <a:off x="2553667" y="2381312"/>
          <a:ext cx="1444072" cy="174375"/>
        </a:xfrm>
        <a:prstGeom prst="rect">
          <a:avLst/>
        </a:prstGeom>
        <a:gradFill rotWithShape="0">
          <a:gsLst>
            <a:gs pos="0">
              <a:schemeClr val="accent4">
                <a:hueOff val="-390786"/>
                <a:satOff val="-1974"/>
                <a:lumOff val="-2773"/>
                <a:alphaOff val="0"/>
                <a:tint val="96000"/>
                <a:lumMod val="100000"/>
              </a:schemeClr>
            </a:gs>
            <a:gs pos="78000">
              <a:schemeClr val="accent4">
                <a:hueOff val="-390786"/>
                <a:satOff val="-1974"/>
                <a:lumOff val="-277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5CD95D-877E-40D5-B48D-2A7F7FB3716B}">
      <dsp:nvSpPr>
        <dsp:cNvPr id="0" name=""/>
        <dsp:cNvSpPr/>
      </dsp:nvSpPr>
      <dsp:spPr>
        <a:xfrm>
          <a:off x="2883677" y="2909598"/>
          <a:ext cx="1937500" cy="1162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341938"/>
                <a:satOff val="-1727"/>
                <a:lumOff val="-2426"/>
                <a:alphaOff val="0"/>
                <a:tint val="96000"/>
                <a:lumMod val="100000"/>
              </a:schemeClr>
            </a:gs>
            <a:gs pos="78000">
              <a:schemeClr val="accent4">
                <a:hueOff val="-341938"/>
                <a:satOff val="-1727"/>
                <a:lumOff val="-242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金字塔</a:t>
          </a:r>
        </a:p>
      </dsp:txBody>
      <dsp:txXfrm>
        <a:off x="2917725" y="2943646"/>
        <a:ext cx="1869404" cy="1094404"/>
      </dsp:txXfrm>
    </dsp:sp>
    <dsp:sp modelId="{67ADAD48-2938-4998-8FB8-FB026FA22411}">
      <dsp:nvSpPr>
        <dsp:cNvPr id="0" name=""/>
        <dsp:cNvSpPr/>
      </dsp:nvSpPr>
      <dsp:spPr>
        <a:xfrm rot="16200000">
          <a:off x="2553667" y="928187"/>
          <a:ext cx="1444072" cy="174375"/>
        </a:xfrm>
        <a:prstGeom prst="rect">
          <a:avLst/>
        </a:prstGeom>
        <a:gradFill rotWithShape="0">
          <a:gsLst>
            <a:gs pos="0">
              <a:schemeClr val="accent4">
                <a:hueOff val="-521048"/>
                <a:satOff val="-2631"/>
                <a:lumOff val="-3697"/>
                <a:alphaOff val="0"/>
                <a:tint val="96000"/>
                <a:lumMod val="100000"/>
              </a:schemeClr>
            </a:gs>
            <a:gs pos="78000">
              <a:schemeClr val="accent4">
                <a:hueOff val="-521048"/>
                <a:satOff val="-2631"/>
                <a:lumOff val="-369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4CAB9D-0983-42E9-8750-A716E6E33652}">
      <dsp:nvSpPr>
        <dsp:cNvPr id="0" name=""/>
        <dsp:cNvSpPr/>
      </dsp:nvSpPr>
      <dsp:spPr>
        <a:xfrm>
          <a:off x="2883677" y="1456473"/>
          <a:ext cx="1937500" cy="1162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55917"/>
                <a:satOff val="-2303"/>
                <a:lumOff val="-3235"/>
                <a:alphaOff val="0"/>
                <a:tint val="96000"/>
                <a:lumMod val="100000"/>
              </a:schemeClr>
            </a:gs>
            <a:gs pos="78000">
              <a:schemeClr val="accent4">
                <a:hueOff val="-455917"/>
                <a:satOff val="-2303"/>
                <a:lumOff val="-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1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T</a:t>
          </a:r>
          <a:r>
            <a:rPr lang="zh-TW" altLang="en-US" sz="31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圖</a:t>
          </a:r>
          <a:r>
            <a:rPr lang="en-US" altLang="zh-TW" sz="31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/T</a:t>
          </a:r>
          <a:r>
            <a:rPr lang="zh-TW" altLang="en-US" sz="31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表</a:t>
          </a:r>
        </a:p>
      </dsp:txBody>
      <dsp:txXfrm>
        <a:off x="2917725" y="1490521"/>
        <a:ext cx="1869404" cy="1094404"/>
      </dsp:txXfrm>
    </dsp:sp>
    <dsp:sp modelId="{9F85F969-E068-4A26-9E0A-3E33B763AFD6}">
      <dsp:nvSpPr>
        <dsp:cNvPr id="0" name=""/>
        <dsp:cNvSpPr/>
      </dsp:nvSpPr>
      <dsp:spPr>
        <a:xfrm>
          <a:off x="3280230" y="201624"/>
          <a:ext cx="2567822" cy="174375"/>
        </a:xfrm>
        <a:prstGeom prst="rect">
          <a:avLst/>
        </a:prstGeom>
        <a:gradFill rotWithShape="0">
          <a:gsLst>
            <a:gs pos="0">
              <a:schemeClr val="accent4">
                <a:hueOff val="-651310"/>
                <a:satOff val="-3289"/>
                <a:lumOff val="-4621"/>
                <a:alphaOff val="0"/>
                <a:tint val="96000"/>
                <a:lumMod val="100000"/>
              </a:schemeClr>
            </a:gs>
            <a:gs pos="78000">
              <a:schemeClr val="accent4">
                <a:hueOff val="-651310"/>
                <a:satOff val="-3289"/>
                <a:lumOff val="-462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1A2506-B692-4C32-A95E-CA5236DFA398}">
      <dsp:nvSpPr>
        <dsp:cNvPr id="0" name=""/>
        <dsp:cNvSpPr/>
      </dsp:nvSpPr>
      <dsp:spPr>
        <a:xfrm>
          <a:off x="2883677" y="3348"/>
          <a:ext cx="1937500" cy="1162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569896"/>
                <a:satOff val="-2878"/>
                <a:lumOff val="-4044"/>
                <a:alphaOff val="0"/>
                <a:tint val="96000"/>
                <a:lumMod val="100000"/>
              </a:schemeClr>
            </a:gs>
            <a:gs pos="78000">
              <a:schemeClr val="accent4">
                <a:hueOff val="-569896"/>
                <a:satOff val="-2878"/>
                <a:lumOff val="-404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魚骨圖</a:t>
          </a:r>
        </a:p>
      </dsp:txBody>
      <dsp:txXfrm>
        <a:off x="2917725" y="37396"/>
        <a:ext cx="1869404" cy="1094404"/>
      </dsp:txXfrm>
    </dsp:sp>
    <dsp:sp modelId="{A96869D9-F3B1-41D2-A455-F8118DDE8F11}">
      <dsp:nvSpPr>
        <dsp:cNvPr id="0" name=""/>
        <dsp:cNvSpPr/>
      </dsp:nvSpPr>
      <dsp:spPr>
        <a:xfrm rot="5400000">
          <a:off x="5130543" y="928187"/>
          <a:ext cx="1444072" cy="174375"/>
        </a:xfrm>
        <a:prstGeom prst="rect">
          <a:avLst/>
        </a:prstGeom>
        <a:gradFill rotWithShape="0">
          <a:gsLst>
            <a:gs pos="0">
              <a:schemeClr val="accent4">
                <a:hueOff val="-781572"/>
                <a:satOff val="-3947"/>
                <a:lumOff val="-5546"/>
                <a:alphaOff val="0"/>
                <a:tint val="96000"/>
                <a:lumMod val="100000"/>
              </a:schemeClr>
            </a:gs>
            <a:gs pos="78000">
              <a:schemeClr val="accent4">
                <a:hueOff val="-781572"/>
                <a:satOff val="-3947"/>
                <a:lumOff val="-554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680339-CB4A-408F-A6AE-005B48386259}">
      <dsp:nvSpPr>
        <dsp:cNvPr id="0" name=""/>
        <dsp:cNvSpPr/>
      </dsp:nvSpPr>
      <dsp:spPr>
        <a:xfrm>
          <a:off x="5460553" y="3348"/>
          <a:ext cx="1937500" cy="1162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683875"/>
                <a:satOff val="-3454"/>
                <a:lumOff val="-4852"/>
                <a:alphaOff val="0"/>
                <a:tint val="96000"/>
                <a:lumMod val="100000"/>
              </a:schemeClr>
            </a:gs>
            <a:gs pos="78000">
              <a:schemeClr val="accent4">
                <a:hueOff val="-683875"/>
                <a:satOff val="-3454"/>
                <a:lumOff val="-485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樹狀</a:t>
          </a:r>
          <a:r>
            <a:rPr lang="zh-TW" altLang="en-US" sz="31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圖</a:t>
          </a:r>
          <a:endParaRPr lang="zh-TW" altLang="en-US" sz="31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494601" y="37396"/>
        <a:ext cx="1869404" cy="1094404"/>
      </dsp:txXfrm>
    </dsp:sp>
    <dsp:sp modelId="{F4702635-16CC-4B55-A3BC-3ED0B4E22267}">
      <dsp:nvSpPr>
        <dsp:cNvPr id="0" name=""/>
        <dsp:cNvSpPr/>
      </dsp:nvSpPr>
      <dsp:spPr>
        <a:xfrm rot="5400000">
          <a:off x="5130543" y="2381312"/>
          <a:ext cx="1444072" cy="174375"/>
        </a:xfrm>
        <a:prstGeom prst="rect">
          <a:avLst/>
        </a:prstGeom>
        <a:gradFill rotWithShape="0">
          <a:gsLst>
            <a:gs pos="0">
              <a:schemeClr val="accent4">
                <a:hueOff val="-911834"/>
                <a:satOff val="-4605"/>
                <a:lumOff val="-6470"/>
                <a:alphaOff val="0"/>
                <a:tint val="96000"/>
                <a:lumMod val="100000"/>
              </a:schemeClr>
            </a:gs>
            <a:gs pos="78000">
              <a:schemeClr val="accent4">
                <a:hueOff val="-911834"/>
                <a:satOff val="-4605"/>
                <a:lumOff val="-647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39090F-81D0-4035-9040-F52213ADDBAA}">
      <dsp:nvSpPr>
        <dsp:cNvPr id="0" name=""/>
        <dsp:cNvSpPr/>
      </dsp:nvSpPr>
      <dsp:spPr>
        <a:xfrm rot="21093040">
          <a:off x="5460553" y="1456473"/>
          <a:ext cx="1937500" cy="1162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797855"/>
                <a:satOff val="-4029"/>
                <a:lumOff val="-5661"/>
                <a:alphaOff val="0"/>
                <a:tint val="96000"/>
                <a:lumMod val="100000"/>
              </a:schemeClr>
            </a:gs>
            <a:gs pos="78000">
              <a:schemeClr val="accent4">
                <a:hueOff val="-797855"/>
                <a:satOff val="-4029"/>
                <a:lumOff val="-566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灑花拼圖</a:t>
          </a:r>
          <a:endParaRPr lang="zh-TW" altLang="en-US" sz="31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494601" y="1490521"/>
        <a:ext cx="1869404" cy="1094404"/>
      </dsp:txXfrm>
    </dsp:sp>
    <dsp:sp modelId="{F3B03425-410E-454A-8285-2B28B55D98B9}">
      <dsp:nvSpPr>
        <dsp:cNvPr id="0" name=""/>
        <dsp:cNvSpPr/>
      </dsp:nvSpPr>
      <dsp:spPr>
        <a:xfrm>
          <a:off x="5460553" y="2909598"/>
          <a:ext cx="1937500" cy="1162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911834"/>
                <a:satOff val="-4605"/>
                <a:lumOff val="-6470"/>
                <a:alphaOff val="0"/>
                <a:tint val="96000"/>
                <a:lumMod val="100000"/>
              </a:schemeClr>
            </a:gs>
            <a:gs pos="78000">
              <a:schemeClr val="accent4">
                <a:hueOff val="-911834"/>
                <a:satOff val="-4605"/>
                <a:lumOff val="-647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心智繪圖</a:t>
          </a:r>
          <a:endParaRPr lang="zh-TW" altLang="en-US" sz="3100" kern="1200" dirty="0"/>
        </a:p>
      </dsp:txBody>
      <dsp:txXfrm>
        <a:off x="5494601" y="2943646"/>
        <a:ext cx="1869404" cy="10944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59174-93D5-4CE9-B048-CEDA6AFF63D6}">
      <dsp:nvSpPr>
        <dsp:cNvPr id="0" name=""/>
        <dsp:cNvSpPr/>
      </dsp:nvSpPr>
      <dsp:spPr>
        <a:xfrm>
          <a:off x="272294" y="0"/>
          <a:ext cx="7373619" cy="4608512"/>
        </a:xfrm>
        <a:prstGeom prst="swooshArrow">
          <a:avLst>
            <a:gd name="adj1" fmla="val 25000"/>
            <a:gd name="adj2" fmla="val 25000"/>
          </a:avLst>
        </a:prstGeom>
        <a:solidFill>
          <a:sysClr val="windowText" lastClr="000000">
            <a:tint val="40000"/>
            <a:hueOff val="0"/>
            <a:satOff val="0"/>
            <a:lumOff val="0"/>
            <a:alphaOff val="0"/>
          </a:sys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921DCB-83F5-4065-8B26-778A31459BFB}">
      <dsp:nvSpPr>
        <dsp:cNvPr id="0" name=""/>
        <dsp:cNvSpPr/>
      </dsp:nvSpPr>
      <dsp:spPr>
        <a:xfrm>
          <a:off x="855166" y="3426889"/>
          <a:ext cx="169593" cy="1695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15F356-3A89-446A-9249-6CF12348C719}">
      <dsp:nvSpPr>
        <dsp:cNvPr id="0" name=""/>
        <dsp:cNvSpPr/>
      </dsp:nvSpPr>
      <dsp:spPr>
        <a:xfrm>
          <a:off x="604276" y="3511686"/>
          <a:ext cx="1545068" cy="1096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864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rgbClr val="FF0000"/>
              </a:solidFill>
              <a:latin typeface="Century Gothic" panose="020B0502020202020204"/>
              <a:ea typeface="微軟正黑體" panose="020B0604030504040204" pitchFamily="34" charset="-120"/>
              <a:cs typeface="+mn-cs"/>
            </a:rPr>
            <a:t>課前預習重點摘要</a:t>
          </a:r>
          <a:endParaRPr lang="zh-TW" altLang="en-US" sz="2800" b="1" kern="1200" dirty="0">
            <a:solidFill>
              <a:srgbClr val="FF0000"/>
            </a:solidFill>
            <a:latin typeface="Century Gothic" panose="020B0502020202020204"/>
            <a:ea typeface="微軟正黑體" panose="020B0604030504040204" pitchFamily="34" charset="-120"/>
            <a:cs typeface="+mn-cs"/>
          </a:endParaRPr>
        </a:p>
      </dsp:txBody>
      <dsp:txXfrm>
        <a:off x="604276" y="3511686"/>
        <a:ext cx="1545068" cy="1096825"/>
      </dsp:txXfrm>
    </dsp:sp>
    <dsp:sp modelId="{45631DD7-0FF8-446E-BF87-C02542B87948}">
      <dsp:nvSpPr>
        <dsp:cNvPr id="0" name=""/>
        <dsp:cNvSpPr/>
      </dsp:nvSpPr>
      <dsp:spPr>
        <a:xfrm>
          <a:off x="2053379" y="2354949"/>
          <a:ext cx="294944" cy="2949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82AD5D-6ABF-4E0D-9595-54F685A9EA49}">
      <dsp:nvSpPr>
        <dsp:cNvPr id="0" name=""/>
        <dsp:cNvSpPr/>
      </dsp:nvSpPr>
      <dsp:spPr>
        <a:xfrm>
          <a:off x="5309517" y="1366870"/>
          <a:ext cx="2270305" cy="519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85" tIns="0" rIns="0" bIns="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solidFill>
                <a:srgbClr val="FF0000"/>
              </a:solidFill>
              <a:latin typeface="Century Gothic" panose="020B0502020202020204"/>
              <a:ea typeface="微軟正黑體" panose="020B0604030504040204" pitchFamily="34" charset="-120"/>
              <a:cs typeface="+mn-cs"/>
            </a:rPr>
            <a:t>反應問題</a:t>
          </a:r>
          <a:endParaRPr lang="zh-TW" altLang="en-US" sz="3600" b="1" kern="1200" dirty="0">
            <a:solidFill>
              <a:srgbClr val="FF0000"/>
            </a:solidFill>
            <a:latin typeface="Century Gothic" panose="020B0502020202020204"/>
            <a:ea typeface="微軟正黑體" panose="020B0604030504040204" pitchFamily="34" charset="-120"/>
            <a:cs typeface="+mn-cs"/>
          </a:endParaRPr>
        </a:p>
      </dsp:txBody>
      <dsp:txXfrm>
        <a:off x="5309517" y="1366870"/>
        <a:ext cx="2270305" cy="519340"/>
      </dsp:txXfrm>
    </dsp:sp>
    <dsp:sp modelId="{AC1CC3ED-6266-4F0B-9F38-31B8911CDB5F}">
      <dsp:nvSpPr>
        <dsp:cNvPr id="0" name=""/>
        <dsp:cNvSpPr/>
      </dsp:nvSpPr>
      <dsp:spPr>
        <a:xfrm>
          <a:off x="3583405" y="1565050"/>
          <a:ext cx="390801" cy="3908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CB7CC-B975-483F-A67D-34CA251D6C0D}">
      <dsp:nvSpPr>
        <dsp:cNvPr id="0" name=""/>
        <dsp:cNvSpPr/>
      </dsp:nvSpPr>
      <dsp:spPr>
        <a:xfrm>
          <a:off x="1828420" y="2519003"/>
          <a:ext cx="2136890" cy="1328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7078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rgbClr val="FF0000"/>
              </a:solidFill>
              <a:latin typeface="Century Gothic" panose="020B0502020202020204"/>
              <a:ea typeface="微軟正黑體" panose="020B0604030504040204" pitchFamily="34" charset="-120"/>
              <a:cs typeface="+mn-cs"/>
            </a:rPr>
            <a:t>鼓勵學生</a:t>
          </a:r>
          <a:endParaRPr lang="en-US" altLang="zh-TW" sz="2800" b="1" kern="1200" dirty="0" smtClean="0">
            <a:solidFill>
              <a:srgbClr val="FF0000"/>
            </a:solidFill>
            <a:latin typeface="Century Gothic" panose="020B0502020202020204"/>
            <a:ea typeface="微軟正黑體" panose="020B0604030504040204" pitchFamily="34" charset="-120"/>
            <a:cs typeface="+mn-cs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rgbClr val="FF0000"/>
              </a:solidFill>
              <a:latin typeface="Century Gothic" panose="020B0502020202020204"/>
              <a:ea typeface="微軟正黑體" panose="020B0604030504040204" pitchFamily="34" charset="-120"/>
              <a:cs typeface="+mn-cs"/>
            </a:rPr>
            <a:t>廣泛閱讀</a:t>
          </a:r>
          <a:endParaRPr lang="zh-TW" altLang="en-US" sz="2800" b="1" kern="1200" dirty="0">
            <a:solidFill>
              <a:srgbClr val="FF0000"/>
            </a:solidFill>
            <a:latin typeface="Century Gothic" panose="020B0502020202020204"/>
            <a:ea typeface="微軟正黑體" panose="020B0604030504040204" pitchFamily="34" charset="-120"/>
            <a:cs typeface="+mn-cs"/>
          </a:endParaRPr>
        </a:p>
      </dsp:txBody>
      <dsp:txXfrm>
        <a:off x="1828420" y="2519003"/>
        <a:ext cx="2136890" cy="1328392"/>
      </dsp:txXfrm>
    </dsp:sp>
    <dsp:sp modelId="{A6804809-F518-476B-8497-99A269E2BE6B}">
      <dsp:nvSpPr>
        <dsp:cNvPr id="0" name=""/>
        <dsp:cNvSpPr/>
      </dsp:nvSpPr>
      <dsp:spPr>
        <a:xfrm>
          <a:off x="5249843" y="1042445"/>
          <a:ext cx="523526" cy="5235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12217-FE81-4E3E-9727-D5AB91BAA052}">
      <dsp:nvSpPr>
        <dsp:cNvPr id="0" name=""/>
        <dsp:cNvSpPr/>
      </dsp:nvSpPr>
      <dsp:spPr>
        <a:xfrm>
          <a:off x="3316401" y="2014947"/>
          <a:ext cx="2462423" cy="874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406" tIns="0" rIns="0" bIns="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solidFill>
                <a:srgbClr val="FF0000"/>
              </a:solidFill>
              <a:latin typeface="Century Gothic" panose="020B0502020202020204"/>
              <a:ea typeface="微軟正黑體" panose="020B0604030504040204" pitchFamily="34" charset="-120"/>
              <a:cs typeface="+mn-cs"/>
            </a:rPr>
            <a:t>關心學習</a:t>
          </a:r>
          <a:endParaRPr lang="zh-TW" altLang="en-US" sz="3600" b="1" kern="1200" dirty="0">
            <a:solidFill>
              <a:srgbClr val="FF0000"/>
            </a:solidFill>
            <a:latin typeface="Century Gothic" panose="020B0502020202020204"/>
            <a:ea typeface="微軟正黑體" panose="020B0604030504040204" pitchFamily="34" charset="-120"/>
            <a:cs typeface="+mn-cs"/>
          </a:endParaRPr>
        </a:p>
      </dsp:txBody>
      <dsp:txXfrm>
        <a:off x="3316401" y="2014947"/>
        <a:ext cx="2462423" cy="874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965E6-35AA-4D55-A6BE-CE570D594A8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3353B-8CCC-43A7-A9E2-F927B53F55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0720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8DBFC30-388C-44E4-BC6C-72595C6C2E44}" type="datetimeFigureOut">
              <a:rPr lang="zh-TW" altLang="en-US"/>
              <a:pPr>
                <a:defRPr/>
              </a:pPr>
              <a:t>2018/9/3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9AE4B08-7DF9-4D96-B507-D44E3614E04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81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AE4B08-7DF9-4D96-B507-D44E3614E044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1444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683991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5151C-86B0-4E84-8A03-D796EE494A0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136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5151C-86B0-4E84-8A03-D796EE494A0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381798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5151C-86B0-4E84-8A03-D796EE494A0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045712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5151C-86B0-4E84-8A03-D796EE494A0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013285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5151C-86B0-4E84-8A03-D796EE494A0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446323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5151C-86B0-4E84-8A03-D796EE494A0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561138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DA30A3-8978-45E6-8CB7-1B851BC5864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025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E9D9F-BEB9-401A-8A78-C7FDF6B8838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0235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gray">
          <a:xfrm>
            <a:off x="6715125" y="571500"/>
            <a:ext cx="1912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zh-TW" altLang="en-US" sz="1600" b="1" smtClean="0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臺北市大同國小</a:t>
            </a:r>
            <a:endParaRPr lang="en-US" altLang="zh-TW" sz="1600" b="1" smtClean="0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 userDrawn="1"/>
        </p:nvSpPr>
        <p:spPr bwMode="gray">
          <a:xfrm>
            <a:off x="6286500" y="857250"/>
            <a:ext cx="2562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000" b="1">
                <a:solidFill>
                  <a:schemeClr val="tx2">
                    <a:lumMod val="75000"/>
                  </a:schemeClr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dirty="0" err="1" smtClean="0"/>
              <a:t>Da</a:t>
            </a:r>
            <a:r>
              <a:rPr lang="en-US" altLang="zh-TW" dirty="0" smtClean="0"/>
              <a:t> Tang Elementary School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6019800" cy="596900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altLang="zh-TW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 algn="l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>
              <a:defRPr sz="1200" b="0" i="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6042785D-14BD-4EA3-89BE-98D46036D4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294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1BA78-7838-41E6-A06A-8CB68A5BC61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796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5151C-86B0-4E84-8A03-D796EE494A0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1616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B80E9-EAAD-4D77-9E47-D1A29D0BAE9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453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5856D6-BC7A-460D-BE0C-7B88BC70DF7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798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17B69-A1C6-4D4D-B201-9793D616812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636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79965-B654-4C05-8624-8726A78F4AED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478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99C7F-32E0-491F-A66A-B35060E9D6E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007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73A45-EF18-47D6-B5C9-CA7302A377D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420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4C5151C-86B0-4E84-8A03-D796EE494A0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528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  <p:sldLayoutId id="2147483950" r:id="rId12"/>
    <p:sldLayoutId id="2147483951" r:id="rId13"/>
    <p:sldLayoutId id="2147483952" r:id="rId14"/>
    <p:sldLayoutId id="2147483953" r:id="rId15"/>
    <p:sldLayoutId id="2147483954" r:id="rId16"/>
    <p:sldLayoutId id="214748395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2785D-14BD-4EA3-89BE-98D46036D437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6" name="文字方塊 8"/>
          <p:cNvSpPr txBox="1">
            <a:spLocks noChangeArrowheads="1"/>
          </p:cNvSpPr>
          <p:nvPr/>
        </p:nvSpPr>
        <p:spPr bwMode="auto">
          <a:xfrm>
            <a:off x="323528" y="371475"/>
            <a:ext cx="835292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3600" dirty="0" smtClean="0">
                <a:solidFill>
                  <a:srgbClr val="3D2419"/>
                </a:solidFill>
                <a:latin typeface="標楷體" pitchFamily="65" charset="-120"/>
              </a:rPr>
              <a:t>107</a:t>
            </a:r>
            <a:r>
              <a:rPr lang="zh-TW" altLang="en-US" sz="3600" dirty="0" smtClean="0">
                <a:solidFill>
                  <a:srgbClr val="3D2419"/>
                </a:solidFill>
                <a:latin typeface="標楷體" pitchFamily="65" charset="-120"/>
              </a:rPr>
              <a:t>學年度第</a:t>
            </a:r>
            <a:r>
              <a:rPr lang="en-US" altLang="zh-TW" sz="3600" dirty="0" smtClean="0">
                <a:solidFill>
                  <a:srgbClr val="3D2419"/>
                </a:solidFill>
                <a:latin typeface="標楷體" pitchFamily="65" charset="-120"/>
              </a:rPr>
              <a:t>1</a:t>
            </a:r>
            <a:r>
              <a:rPr lang="zh-TW" altLang="en-US" sz="3600" dirty="0" smtClean="0">
                <a:solidFill>
                  <a:srgbClr val="3D2419"/>
                </a:solidFill>
                <a:latin typeface="標楷體" pitchFamily="65" charset="-120"/>
              </a:rPr>
              <a:t>學期社會領域教學計畫</a:t>
            </a:r>
            <a:endParaRPr lang="zh-TW" altLang="en-US" sz="3600" dirty="0">
              <a:solidFill>
                <a:srgbClr val="3D2419"/>
              </a:solidFill>
              <a:latin typeface="標楷體" pitchFamily="65" charset="-120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 bwMode="auto">
          <a:xfrm>
            <a:off x="538758" y="3789041"/>
            <a:ext cx="5329386" cy="187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Char char="n"/>
            </a:pPr>
            <a:r>
              <a:rPr lang="zh-TW" altLang="en-US" sz="3200" dirty="0" smtClean="0">
                <a:solidFill>
                  <a:srgbClr val="FF0066"/>
                </a:solidFill>
                <a:latin typeface="標楷體" pitchFamily="65" charset="-120"/>
              </a:rPr>
              <a:t>臺北市立大學歷史與地理研究所畢</a:t>
            </a:r>
            <a:r>
              <a:rPr lang="zh-TW" altLang="en-US" sz="3200" dirty="0">
                <a:solidFill>
                  <a:srgbClr val="FF0066"/>
                </a:solidFill>
                <a:latin typeface="標楷體" pitchFamily="65" charset="-120"/>
              </a:rPr>
              <a:t>業</a:t>
            </a:r>
          </a:p>
          <a:p>
            <a:pPr eaLnBrk="1" hangingPunct="1">
              <a:buFont typeface="Wingdings" pitchFamily="2" charset="2"/>
              <a:buChar char="n"/>
            </a:pPr>
            <a:r>
              <a:rPr lang="zh-TW" altLang="en-US" sz="3200" dirty="0">
                <a:solidFill>
                  <a:srgbClr val="FF0066"/>
                </a:solidFill>
                <a:latin typeface="標楷體" pitchFamily="65" charset="-120"/>
              </a:rPr>
              <a:t>專長</a:t>
            </a:r>
            <a:r>
              <a:rPr lang="en-US" altLang="zh-TW" sz="3200" dirty="0">
                <a:solidFill>
                  <a:srgbClr val="FF0066"/>
                </a:solidFill>
                <a:latin typeface="標楷體" pitchFamily="65" charset="-120"/>
              </a:rPr>
              <a:t>:</a:t>
            </a:r>
            <a:r>
              <a:rPr lang="zh-TW" altLang="en-US" sz="3200" dirty="0" smtClean="0">
                <a:solidFill>
                  <a:srgbClr val="FF0066"/>
                </a:solidFill>
                <a:latin typeface="標楷體" pitchFamily="65" charset="-120"/>
              </a:rPr>
              <a:t>法律、消費行為研究</a:t>
            </a:r>
            <a:endParaRPr lang="en-US" altLang="zh-TW" sz="3200" dirty="0" smtClean="0">
              <a:solidFill>
                <a:srgbClr val="FF0066"/>
              </a:solidFill>
              <a:latin typeface="標楷體" pitchFamily="65" charset="-120"/>
            </a:endParaRPr>
          </a:p>
          <a:p>
            <a:pPr eaLnBrk="1" hangingPunct="1">
              <a:buFont typeface="Wingdings" pitchFamily="2" charset="2"/>
              <a:buChar char="n"/>
            </a:pPr>
            <a:endParaRPr lang="zh-TW" altLang="en-US" sz="3200" dirty="0"/>
          </a:p>
        </p:txBody>
      </p:sp>
      <p:sp>
        <p:nvSpPr>
          <p:cNvPr id="9" name="內容版面配置區 2"/>
          <p:cNvSpPr txBox="1">
            <a:spLocks/>
          </p:cNvSpPr>
          <p:nvPr/>
        </p:nvSpPr>
        <p:spPr bwMode="auto">
          <a:xfrm>
            <a:off x="567730" y="1292920"/>
            <a:ext cx="782069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marL="0" indent="0" eaLnBrk="1" hangingPunct="1">
              <a:buNone/>
            </a:pPr>
            <a:r>
              <a:rPr lang="zh-TW" altLang="en-US" sz="3600" dirty="0" smtClean="0"/>
              <a:t>報告人：</a:t>
            </a:r>
            <a:r>
              <a:rPr lang="zh-TW" altLang="en-US" sz="3600" dirty="0">
                <a:solidFill>
                  <a:srgbClr val="002060"/>
                </a:solidFill>
                <a:latin typeface="標楷體" pitchFamily="65" charset="-120"/>
              </a:rPr>
              <a:t>大同國小巡迴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</a:rPr>
              <a:t>教師  </a:t>
            </a:r>
            <a:endParaRPr lang="en-US" altLang="zh-TW" sz="3600" dirty="0" smtClean="0">
              <a:solidFill>
                <a:srgbClr val="002060"/>
              </a:solidFill>
              <a:latin typeface="標楷體" pitchFamily="65" charset="-120"/>
            </a:endParaRPr>
          </a:p>
          <a:p>
            <a:pPr marL="0" indent="0" eaLnBrk="1" hangingPunct="1">
              <a:buNone/>
            </a:pPr>
            <a:r>
              <a:rPr lang="en-US" altLang="zh-TW" sz="3600" dirty="0">
                <a:solidFill>
                  <a:srgbClr val="002060"/>
                </a:solidFill>
                <a:latin typeface="標楷體" pitchFamily="65" charset="-120"/>
              </a:rPr>
              <a:t> </a:t>
            </a: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</a:rPr>
              <a:t>       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</a:rPr>
              <a:t>組長</a:t>
            </a:r>
            <a:r>
              <a:rPr lang="zh-TW" altLang="en-US" sz="3600" dirty="0" smtClean="0">
                <a:solidFill>
                  <a:srgbClr val="002060"/>
                </a:solidFill>
              </a:rPr>
              <a:t>蔡志鴻老師</a:t>
            </a:r>
            <a:r>
              <a:rPr lang="en-US" altLang="zh-TW" sz="3600" dirty="0" smtClean="0">
                <a:solidFill>
                  <a:srgbClr val="002060"/>
                </a:solidFill>
              </a:rPr>
              <a:t>(</a:t>
            </a:r>
            <a:r>
              <a:rPr lang="zh-TW" altLang="en-US" dirty="0">
                <a:solidFill>
                  <a:srgbClr val="002060"/>
                </a:solidFill>
                <a:latin typeface="標楷體" pitchFamily="65" charset="-120"/>
              </a:rPr>
              <a:t>分機</a:t>
            </a:r>
            <a:r>
              <a:rPr lang="en-US" altLang="zh-TW" dirty="0">
                <a:solidFill>
                  <a:srgbClr val="002060"/>
                </a:solidFill>
                <a:latin typeface="標楷體" pitchFamily="65" charset="-120"/>
              </a:rPr>
              <a:t>: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</a:rPr>
              <a:t>505</a:t>
            </a:r>
            <a:r>
              <a:rPr lang="en-US" altLang="zh-TW" sz="3600" dirty="0" smtClean="0">
                <a:solidFill>
                  <a:srgbClr val="002060"/>
                </a:solidFill>
              </a:rPr>
              <a:t>)</a:t>
            </a:r>
          </a:p>
          <a:p>
            <a:pPr marL="0" indent="0" eaLnBrk="1" hangingPunct="1">
              <a:buNone/>
            </a:pPr>
            <a:r>
              <a:rPr lang="zh-TW" altLang="en-US" sz="3600" dirty="0" smtClean="0"/>
              <a:t>教學</a:t>
            </a:r>
            <a:r>
              <a:rPr lang="zh-TW" altLang="en-US" sz="3600" dirty="0"/>
              <a:t>年</a:t>
            </a:r>
            <a:r>
              <a:rPr lang="zh-TW" altLang="en-US" sz="3600" dirty="0" smtClean="0"/>
              <a:t>級：五年</a:t>
            </a:r>
            <a:r>
              <a:rPr lang="zh-TW" altLang="en-US" sz="3600" dirty="0"/>
              <a:t>級</a:t>
            </a:r>
            <a:endParaRPr lang="en-US" altLang="zh-TW" sz="3600" dirty="0" smtClean="0"/>
          </a:p>
          <a:p>
            <a:pPr marL="0" indent="0" eaLnBrk="1" hangingPunct="1">
              <a:buNone/>
            </a:pPr>
            <a:endParaRPr lang="zh-TW" altLang="en-US" sz="4000" dirty="0"/>
          </a:p>
        </p:txBody>
      </p:sp>
      <p:sp>
        <p:nvSpPr>
          <p:cNvPr id="13" name="頁尾版面配置區 4"/>
          <p:cNvSpPr txBox="1">
            <a:spLocks noGrp="1"/>
          </p:cNvSpPr>
          <p:nvPr/>
        </p:nvSpPr>
        <p:spPr bwMode="gray">
          <a:xfrm>
            <a:off x="3851920" y="6165304"/>
            <a:ext cx="511256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None/>
            </a:pPr>
            <a:r>
              <a:rPr lang="zh-TW" altLang="en-US" sz="1600" dirty="0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臺北市大同</a:t>
            </a:r>
            <a:r>
              <a:rPr lang="zh-TW" altLang="en-US" sz="1600" dirty="0" smtClean="0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國小    </a:t>
            </a:r>
            <a:r>
              <a:rPr lang="en-US" altLang="zh-TW" sz="1600" dirty="0" smtClean="0">
                <a:solidFill>
                  <a:srgbClr val="5C3626"/>
                </a:solidFill>
                <a:latin typeface="Verdana" pitchFamily="34" charset="0"/>
                <a:ea typeface="新細明體" pitchFamily="18" charset="-120"/>
              </a:rPr>
              <a:t>Datong </a:t>
            </a:r>
            <a:r>
              <a:rPr lang="en-US" altLang="zh-TW" sz="1600" dirty="0">
                <a:solidFill>
                  <a:srgbClr val="5C3626"/>
                </a:solidFill>
                <a:latin typeface="Verdana" pitchFamily="34" charset="0"/>
                <a:ea typeface="新細明體" pitchFamily="18" charset="-120"/>
              </a:rPr>
              <a:t>Elementary School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zh-TW" sz="1600" dirty="0" smtClean="0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n-US" altLang="zh-TW" sz="1600" dirty="0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9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投影片編號版面配置區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2785D-14BD-4EA3-89BE-98D46036D437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75655" y="274638"/>
            <a:ext cx="5940077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評量方式及</a:t>
            </a:r>
            <a:r>
              <a:rPr lang="zh-TW" altLang="en-US" sz="48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配</a:t>
            </a:r>
            <a:r>
              <a:rPr lang="zh-TW" altLang="en-US" sz="48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分</a:t>
            </a:r>
          </a:p>
        </p:txBody>
      </p:sp>
      <p:sp>
        <p:nvSpPr>
          <p:cNvPr id="29" name="內容版面配置區 2"/>
          <p:cNvSpPr txBox="1">
            <a:spLocks/>
          </p:cNvSpPr>
          <p:nvPr/>
        </p:nvSpPr>
        <p:spPr bwMode="gray">
          <a:xfrm>
            <a:off x="107504" y="1312801"/>
            <a:ext cx="8063768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Char char="l"/>
            </a:pPr>
            <a:r>
              <a:rPr lang="zh-TW" altLang="en-US" sz="3200" dirty="0" smtClean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評量方式</a:t>
            </a:r>
            <a:endParaRPr lang="en-US" altLang="zh-TW" sz="3200" dirty="0" smtClean="0">
              <a:solidFill>
                <a:schemeClr val="accent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zh-TW" altLang="en-US" sz="3200" dirty="0" smtClean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紙</a:t>
            </a:r>
            <a:r>
              <a:rPr lang="zh-TW" altLang="en-US" sz="3200" dirty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筆測驗兩次</a:t>
            </a:r>
            <a:r>
              <a:rPr lang="zh-TW" altLang="en-US" sz="3200" dirty="0" smtClean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3200" dirty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3200" dirty="0" smtClean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en-US" sz="3200" dirty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％）</a:t>
            </a:r>
            <a:endParaRPr lang="en-US" altLang="zh-TW" sz="3200" dirty="0">
              <a:solidFill>
                <a:schemeClr val="accent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zh-TW" altLang="en-US" sz="3200" dirty="0" smtClean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多元評量，如學習單與圖表、心智繪圖（</a:t>
            </a:r>
            <a:r>
              <a:rPr lang="en-US" altLang="zh-TW" sz="3200" dirty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3200" dirty="0" smtClean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％）</a:t>
            </a:r>
            <a:endParaRPr lang="en-US" altLang="zh-TW" sz="3200" dirty="0" smtClean="0">
              <a:solidFill>
                <a:schemeClr val="accent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zh-TW" altLang="en-US" sz="3200" dirty="0" smtClean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平時測驗</a:t>
            </a:r>
            <a:r>
              <a:rPr lang="zh-TW" altLang="en-US" sz="3200" dirty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、預習課文</a:t>
            </a:r>
            <a:r>
              <a:rPr lang="zh-TW" altLang="en-US" sz="3200" dirty="0" smtClean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、習作、筆記</a:t>
            </a:r>
            <a:r>
              <a:rPr lang="zh-TW" altLang="en-US" sz="3200" dirty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完成度</a:t>
            </a:r>
            <a:r>
              <a:rPr lang="en-US" altLang="zh-TW" sz="3200" dirty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(20</a:t>
            </a:r>
            <a:r>
              <a:rPr lang="en-US" altLang="zh-TW" sz="3200" dirty="0" smtClean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%)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zh-TW" altLang="en-US" sz="3200" dirty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</a:t>
            </a:r>
            <a:r>
              <a:rPr lang="zh-TW" altLang="en-US" sz="3200" dirty="0" smtClean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態度、發表</a:t>
            </a:r>
            <a:r>
              <a:rPr lang="zh-TW" altLang="en-US" sz="3200" dirty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3200" dirty="0" smtClean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聆聽、問題解決</a:t>
            </a:r>
            <a:r>
              <a:rPr lang="en-US" altLang="zh-TW" sz="3200" dirty="0" smtClean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3200" dirty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en-US" altLang="zh-TW" sz="3200" dirty="0" smtClean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%)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altLang="zh-TW" sz="3200" dirty="0">
              <a:solidFill>
                <a:srgbClr val="008000"/>
              </a:solidFill>
              <a:latin typeface="標楷體" pitchFamily="65" charset="-120"/>
            </a:endParaRPr>
          </a:p>
          <a:p>
            <a:pPr eaLnBrk="1" hangingPunct="1"/>
            <a:endParaRPr lang="zh-TW" altLang="en-US" sz="2000" dirty="0">
              <a:latin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 dirty="0"/>
          </a:p>
        </p:txBody>
      </p:sp>
      <p:sp>
        <p:nvSpPr>
          <p:cNvPr id="31" name="頁尾版面配置區 4"/>
          <p:cNvSpPr txBox="1">
            <a:spLocks noGrp="1"/>
          </p:cNvSpPr>
          <p:nvPr/>
        </p:nvSpPr>
        <p:spPr bwMode="gray">
          <a:xfrm>
            <a:off x="3058704" y="6229420"/>
            <a:ext cx="511256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None/>
            </a:pPr>
            <a:r>
              <a:rPr lang="zh-TW" altLang="en-US" sz="1600" dirty="0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臺北市大同</a:t>
            </a:r>
            <a:r>
              <a:rPr lang="zh-TW" altLang="en-US" sz="1600" dirty="0" smtClean="0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國小    </a:t>
            </a:r>
            <a:r>
              <a:rPr lang="en-US" altLang="zh-TW" sz="1600" dirty="0" smtClean="0">
                <a:solidFill>
                  <a:srgbClr val="5C3626"/>
                </a:solidFill>
                <a:latin typeface="Verdana" pitchFamily="34" charset="0"/>
                <a:ea typeface="新細明體" pitchFamily="18" charset="-120"/>
              </a:rPr>
              <a:t>Datong </a:t>
            </a:r>
            <a:r>
              <a:rPr lang="en-US" altLang="zh-TW" sz="1600" dirty="0">
                <a:solidFill>
                  <a:srgbClr val="5C3626"/>
                </a:solidFill>
                <a:latin typeface="Verdana" pitchFamily="34" charset="0"/>
                <a:ea typeface="新細明體" pitchFamily="18" charset="-120"/>
              </a:rPr>
              <a:t>Elementary School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zh-TW" sz="1600" dirty="0" smtClean="0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n-US" altLang="zh-TW" sz="1600" dirty="0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22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2785D-14BD-4EA3-89BE-98D46036D437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772704" y="534646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36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報告完畢  </a:t>
            </a:r>
            <a:r>
              <a:rPr lang="zh-TW" altLang="en-US" sz="36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感謝聆聽</a:t>
            </a:r>
            <a:r>
              <a:rPr lang="en-US" altLang="zh-TW" dirty="0">
                <a:solidFill>
                  <a:srgbClr val="0000FF"/>
                </a:solidFill>
              </a:rPr>
              <a:t/>
            </a:r>
            <a:br>
              <a:rPr lang="en-US" altLang="zh-TW" dirty="0">
                <a:solidFill>
                  <a:srgbClr val="0000FF"/>
                </a:solidFill>
              </a:rPr>
            </a:br>
            <a:endParaRPr lang="zh-TW" altLang="en-US" dirty="0"/>
          </a:p>
        </p:txBody>
      </p:sp>
      <p:sp>
        <p:nvSpPr>
          <p:cNvPr id="9" name="頁尾版面配置區 4"/>
          <p:cNvSpPr txBox="1">
            <a:spLocks noGrp="1"/>
          </p:cNvSpPr>
          <p:nvPr/>
        </p:nvSpPr>
        <p:spPr bwMode="gray">
          <a:xfrm>
            <a:off x="3058704" y="6052867"/>
            <a:ext cx="511256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None/>
            </a:pPr>
            <a:r>
              <a:rPr lang="zh-TW" altLang="en-US" sz="1600" dirty="0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臺北市大同</a:t>
            </a:r>
            <a:r>
              <a:rPr lang="zh-TW" altLang="en-US" sz="1600" dirty="0" smtClean="0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國小    </a:t>
            </a:r>
            <a:r>
              <a:rPr lang="en-US" altLang="zh-TW" sz="1600" dirty="0" smtClean="0">
                <a:solidFill>
                  <a:srgbClr val="5C3626"/>
                </a:solidFill>
                <a:latin typeface="Verdana" pitchFamily="34" charset="0"/>
                <a:ea typeface="新細明體" pitchFamily="18" charset="-120"/>
              </a:rPr>
              <a:t>Datong </a:t>
            </a:r>
            <a:r>
              <a:rPr lang="en-US" altLang="zh-TW" sz="1600" dirty="0">
                <a:solidFill>
                  <a:srgbClr val="5C3626"/>
                </a:solidFill>
                <a:latin typeface="Verdana" pitchFamily="34" charset="0"/>
                <a:ea typeface="新細明體" pitchFamily="18" charset="-120"/>
              </a:rPr>
              <a:t>Elementary School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zh-TW" sz="1600" dirty="0" smtClean="0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n-US" altLang="zh-TW" sz="1600" dirty="0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17" b="2440"/>
          <a:stretch/>
        </p:blipFill>
        <p:spPr>
          <a:xfrm>
            <a:off x="323528" y="210888"/>
            <a:ext cx="2160241" cy="267718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矩形 11"/>
          <p:cNvSpPr/>
          <p:nvPr/>
        </p:nvSpPr>
        <p:spPr>
          <a:xfrm>
            <a:off x="179512" y="2952703"/>
            <a:ext cx="8695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  <a:cs typeface="+mj-cs"/>
              </a:rPr>
              <a:t>讓我們</a:t>
            </a:r>
            <a:r>
              <a:rPr lang="zh-TW" altLang="en-US" sz="4800" b="1" dirty="0">
                <a:solidFill>
                  <a:srgbClr val="FF0000"/>
                </a:solidFill>
                <a:latin typeface="Century Gothic" panose="020B0502020202020204"/>
                <a:cs typeface="+mj-cs"/>
              </a:rPr>
              <a:t>一起努力</a:t>
            </a:r>
            <a:r>
              <a:rPr lang="zh-TW" altLang="en-US" sz="4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  <a:cs typeface="+mj-cs"/>
              </a:rPr>
              <a:t>，培養自學、</a:t>
            </a:r>
            <a:r>
              <a:rPr lang="en-US" altLang="zh-TW" sz="4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  <a:cs typeface="+mj-cs"/>
              </a:rPr>
              <a:t/>
            </a:r>
            <a:br>
              <a:rPr lang="en-US" altLang="zh-TW" sz="4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  <a:cs typeface="+mj-cs"/>
              </a:rPr>
            </a:br>
            <a:r>
              <a:rPr lang="zh-TW" altLang="en-US" sz="4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  <a:cs typeface="+mj-cs"/>
              </a:rPr>
              <a:t>思考、</a:t>
            </a:r>
            <a:r>
              <a:rPr lang="zh-TW" altLang="en-US" sz="4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  <a:cs typeface="+mj-cs"/>
              </a:rPr>
              <a:t>表達、合</a:t>
            </a:r>
            <a:r>
              <a:rPr lang="zh-TW" altLang="en-US" sz="4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  <a:cs typeface="+mj-cs"/>
              </a:rPr>
              <a:t>作</a:t>
            </a:r>
            <a:r>
              <a:rPr lang="zh-TW" altLang="en-US" sz="4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  <a:cs typeface="+mj-cs"/>
              </a:rPr>
              <a:t>學習等</a:t>
            </a:r>
            <a:r>
              <a:rPr lang="zh-TW" altLang="en-US" sz="4800" b="1" dirty="0">
                <a:solidFill>
                  <a:srgbClr val="FF0000"/>
                </a:solidFill>
                <a:latin typeface="Century Gothic" panose="020B0502020202020204"/>
                <a:cs typeface="+mj-cs"/>
              </a:rPr>
              <a:t>一生受用</a:t>
            </a:r>
            <a:r>
              <a:rPr lang="zh-TW" altLang="en-US" sz="4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  <a:cs typeface="+mj-cs"/>
              </a:rPr>
              <a:t>的能力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55701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785D-14BD-4EA3-89BE-98D46036D437}" type="slidenum">
              <a:rPr lang="en-US" altLang="zh-TW" smtClean="0"/>
              <a:pPr/>
              <a:t>2</a:t>
            </a:fld>
            <a:endParaRPr lang="en-US" altLang="zh-TW"/>
          </a:p>
        </p:txBody>
      </p:sp>
      <p:sp>
        <p:nvSpPr>
          <p:cNvPr id="7" name="標題 1">
            <a:extLst>
              <a:ext uri="{FF2B5EF4-FFF2-40B4-BE49-F238E27FC236}"/>
            </a:extLst>
          </p:cNvPr>
          <p:cNvSpPr>
            <a:spLocks noGrp="1"/>
          </p:cNvSpPr>
          <p:nvPr/>
        </p:nvSpPr>
        <p:spPr bwMode="auto">
          <a:xfrm>
            <a:off x="809582" y="199480"/>
            <a:ext cx="7524836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+mj-lt"/>
                <a:ea typeface="標楷體" pitchFamily="65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zh-TW" altLang="en-US" sz="5400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教學理念 </a:t>
            </a:r>
            <a:endParaRPr lang="zh-TW" altLang="en-US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  <p:sp>
        <p:nvSpPr>
          <p:cNvPr id="8" name="頁尾版面配置區 4"/>
          <p:cNvSpPr txBox="1">
            <a:spLocks noGrp="1"/>
          </p:cNvSpPr>
          <p:nvPr/>
        </p:nvSpPr>
        <p:spPr bwMode="gray">
          <a:xfrm>
            <a:off x="3707904" y="6229420"/>
            <a:ext cx="511256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None/>
            </a:pPr>
            <a:r>
              <a:rPr lang="zh-TW" altLang="en-US" sz="1600" dirty="0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臺北市大同</a:t>
            </a:r>
            <a:r>
              <a:rPr lang="zh-TW" altLang="en-US" sz="1600" dirty="0" smtClean="0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國小    </a:t>
            </a:r>
            <a:r>
              <a:rPr lang="en-US" altLang="zh-TW" sz="1600" dirty="0" smtClean="0">
                <a:solidFill>
                  <a:srgbClr val="5C3626"/>
                </a:solidFill>
                <a:latin typeface="Verdana" pitchFamily="34" charset="0"/>
                <a:ea typeface="新細明體" pitchFamily="18" charset="-120"/>
              </a:rPr>
              <a:t>Datong </a:t>
            </a:r>
            <a:r>
              <a:rPr lang="en-US" altLang="zh-TW" sz="1600" dirty="0">
                <a:solidFill>
                  <a:srgbClr val="5C3626"/>
                </a:solidFill>
                <a:latin typeface="Verdana" pitchFamily="34" charset="0"/>
                <a:ea typeface="新細明體" pitchFamily="18" charset="-120"/>
              </a:rPr>
              <a:t>Elementary School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zh-TW" sz="1600" dirty="0" smtClean="0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n-US" altLang="zh-TW" sz="1600" dirty="0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</p:txBody>
      </p:sp>
      <p:pic>
        <p:nvPicPr>
          <p:cNvPr id="12" name="Picture 4" descr="ãåè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90" y="946760"/>
            <a:ext cx="4857750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文字方塊 12"/>
          <p:cNvSpPr txBox="1"/>
          <p:nvPr/>
        </p:nvSpPr>
        <p:spPr>
          <a:xfrm>
            <a:off x="4427984" y="1628800"/>
            <a:ext cx="345638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5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知識</a:t>
            </a:r>
            <a:r>
              <a:rPr lang="zh-TW" altLang="en-US" sz="5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重要</a:t>
            </a:r>
            <a:r>
              <a:rPr lang="zh-TW" altLang="en-US" sz="5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en-US" altLang="zh-TW" sz="5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5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能力</a:t>
            </a:r>
            <a:r>
              <a:rPr lang="zh-TW" altLang="en-US" sz="5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重要？</a:t>
            </a:r>
            <a:endParaRPr lang="en-US" altLang="zh-TW" sz="5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5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態度</a:t>
            </a:r>
            <a:r>
              <a:rPr lang="zh-TW" altLang="en-US" sz="5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重要</a:t>
            </a:r>
            <a:r>
              <a:rPr lang="en-US" altLang="zh-TW" sz="5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sz="5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685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785D-14BD-4EA3-89BE-98D46036D437}" type="slidenum">
              <a:rPr lang="en-US" altLang="zh-TW" smtClean="0"/>
              <a:pPr/>
              <a:t>3</a:t>
            </a:fld>
            <a:endParaRPr lang="en-US" altLang="zh-TW"/>
          </a:p>
        </p:txBody>
      </p:sp>
      <p:sp>
        <p:nvSpPr>
          <p:cNvPr id="8" name="頁尾版面配置區 4"/>
          <p:cNvSpPr txBox="1">
            <a:spLocks noGrp="1"/>
          </p:cNvSpPr>
          <p:nvPr/>
        </p:nvSpPr>
        <p:spPr bwMode="gray">
          <a:xfrm>
            <a:off x="3707904" y="6229420"/>
            <a:ext cx="511256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None/>
            </a:pPr>
            <a:r>
              <a:rPr lang="zh-TW" altLang="en-US" sz="1600" dirty="0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臺北市大同</a:t>
            </a:r>
            <a:r>
              <a:rPr lang="zh-TW" altLang="en-US" sz="1600" dirty="0" smtClean="0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國小    </a:t>
            </a:r>
            <a:r>
              <a:rPr lang="en-US" altLang="zh-TW" sz="1600" dirty="0" smtClean="0">
                <a:solidFill>
                  <a:srgbClr val="5C3626"/>
                </a:solidFill>
                <a:latin typeface="Verdana" pitchFamily="34" charset="0"/>
                <a:ea typeface="新細明體" pitchFamily="18" charset="-120"/>
              </a:rPr>
              <a:t>Datong </a:t>
            </a:r>
            <a:r>
              <a:rPr lang="en-US" altLang="zh-TW" sz="1600" dirty="0">
                <a:solidFill>
                  <a:srgbClr val="5C3626"/>
                </a:solidFill>
                <a:latin typeface="Verdana" pitchFamily="34" charset="0"/>
                <a:ea typeface="新細明體" pitchFamily="18" charset="-120"/>
              </a:rPr>
              <a:t>Elementary School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zh-TW" sz="1600" dirty="0" smtClean="0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n-US" altLang="zh-TW" sz="1600" dirty="0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</p:txBody>
      </p:sp>
      <p:pic>
        <p:nvPicPr>
          <p:cNvPr id="14" name="Picture 2" descr="ãçæ³¡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98364"/>
            <a:ext cx="4622800" cy="526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文字方塊 14"/>
          <p:cNvSpPr txBox="1"/>
          <p:nvPr/>
        </p:nvSpPr>
        <p:spPr>
          <a:xfrm>
            <a:off x="5090344" y="1916832"/>
            <a:ext cx="272626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5000" b="1" dirty="0" smtClean="0">
                <a:latin typeface="微軟正黑體" panose="020B0604030504040204" pitchFamily="34" charset="-120"/>
              </a:rPr>
              <a:t>透過</a:t>
            </a:r>
            <a:r>
              <a:rPr lang="zh-TW" altLang="en-US" sz="5000" b="1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能力</a:t>
            </a:r>
            <a:r>
              <a:rPr lang="zh-TW" altLang="en-US" sz="5000" b="1" dirty="0" smtClean="0">
                <a:latin typeface="微軟正黑體" panose="020B0604030504040204" pitchFamily="34" charset="-120"/>
              </a:rPr>
              <a:t>學</a:t>
            </a:r>
            <a:r>
              <a:rPr lang="zh-TW" altLang="en-US" sz="5000" b="1" dirty="0">
                <a:latin typeface="微軟正黑體" panose="020B0604030504040204" pitchFamily="34" charset="-120"/>
              </a:rPr>
              <a:t>習</a:t>
            </a:r>
            <a:r>
              <a:rPr lang="zh-TW" altLang="en-US" sz="5000" b="1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知識</a:t>
            </a:r>
            <a:endParaRPr lang="en-US" altLang="zh-TW" sz="5000" b="1" dirty="0">
              <a:latin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zh-TW" altLang="en-US" sz="5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31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2785D-14BD-4EA3-89BE-98D46036D437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7" name="內容版面配置區 2"/>
          <p:cNvSpPr>
            <a:spLocks noGrp="1" noChangeArrowheads="1"/>
          </p:cNvSpPr>
          <p:nvPr/>
        </p:nvSpPr>
        <p:spPr bwMode="auto">
          <a:xfrm>
            <a:off x="457200" y="15113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標楷體" pitchFamily="65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標楷體" pitchFamily="65" charset="-12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標楷體" pitchFamily="65" charset="-12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標楷體" pitchFamily="65" charset="-12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標楷體" pitchFamily="65" charset="-12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endParaRPr lang="zh-TW" altLang="en-US" smtClean="0"/>
          </a:p>
        </p:txBody>
      </p:sp>
      <p:sp>
        <p:nvSpPr>
          <p:cNvPr id="10" name="頁尾版面配置區 4"/>
          <p:cNvSpPr txBox="1">
            <a:spLocks noGrp="1"/>
          </p:cNvSpPr>
          <p:nvPr/>
        </p:nvSpPr>
        <p:spPr bwMode="gray">
          <a:xfrm>
            <a:off x="3700636" y="6331020"/>
            <a:ext cx="511256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None/>
            </a:pPr>
            <a:r>
              <a:rPr lang="zh-TW" altLang="en-US" sz="1600" dirty="0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臺北市大同</a:t>
            </a:r>
            <a:r>
              <a:rPr lang="zh-TW" altLang="en-US" sz="1600" dirty="0" smtClean="0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國小    </a:t>
            </a:r>
            <a:r>
              <a:rPr lang="en-US" altLang="zh-TW" sz="1600" dirty="0" smtClean="0">
                <a:solidFill>
                  <a:srgbClr val="5C3626"/>
                </a:solidFill>
                <a:latin typeface="Verdana" pitchFamily="34" charset="0"/>
                <a:ea typeface="新細明體" pitchFamily="18" charset="-120"/>
              </a:rPr>
              <a:t>Datong </a:t>
            </a:r>
            <a:r>
              <a:rPr lang="en-US" altLang="zh-TW" sz="1600" dirty="0">
                <a:solidFill>
                  <a:srgbClr val="5C3626"/>
                </a:solidFill>
                <a:latin typeface="Verdana" pitchFamily="34" charset="0"/>
                <a:ea typeface="新細明體" pitchFamily="18" charset="-120"/>
              </a:rPr>
              <a:t>Elementary School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zh-TW" sz="1600" dirty="0" smtClean="0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n-US" altLang="zh-TW" sz="1600" dirty="0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277875" y="380843"/>
            <a:ext cx="6679439" cy="8367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zh-TW" altLang="en-US" sz="4100" b="1" dirty="0" smtClean="0"/>
              <a:t>在課堂中培養關鍵能力</a:t>
            </a:r>
            <a:endParaRPr lang="zh-TW" altLang="en-US" sz="4100" b="1" dirty="0"/>
          </a:p>
        </p:txBody>
      </p:sp>
      <p:graphicFrame>
        <p:nvGraphicFramePr>
          <p:cNvPr id="16" name="內容版面配置區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191991"/>
              </p:ext>
            </p:extLst>
          </p:nvPr>
        </p:nvGraphicFramePr>
        <p:xfrm>
          <a:off x="-468560" y="1411369"/>
          <a:ext cx="8789219" cy="4105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52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79965-B654-4C05-8624-8726A78F4AED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547972" y="404664"/>
            <a:ext cx="5905124" cy="64807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zh-TW" altLang="en-US" sz="4100" b="1" dirty="0" smtClean="0">
                <a:solidFill>
                  <a:schemeClr val="tx1"/>
                </a:solidFill>
              </a:rPr>
              <a:t>教學流程</a:t>
            </a:r>
            <a:endParaRPr lang="zh-TW" altLang="en-US" sz="41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內容版面配置區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004564"/>
              </p:ext>
            </p:extLst>
          </p:nvPr>
        </p:nvGraphicFramePr>
        <p:xfrm>
          <a:off x="-1836712" y="1374555"/>
          <a:ext cx="10252710" cy="4666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15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2785D-14BD-4EA3-89BE-98D46036D437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6" name="標題 1"/>
          <p:cNvSpPr>
            <a:spLocks noGrp="1" noChangeArrowheads="1"/>
          </p:cNvSpPr>
          <p:nvPr/>
        </p:nvSpPr>
        <p:spPr bwMode="auto">
          <a:xfrm>
            <a:off x="323528" y="247291"/>
            <a:ext cx="8229600" cy="893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+mj-lt"/>
                <a:ea typeface="標楷體" pitchFamily="65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zh-TW" altLang="en-US" sz="4000" dirty="0" smtClean="0">
                <a:solidFill>
                  <a:srgbClr val="6600CC"/>
                </a:solidFill>
                <a:latin typeface="微軟正黑體" pitchFamily="34" charset="-120"/>
                <a:ea typeface="微軟正黑體" pitchFamily="34" charset="-120"/>
              </a:rPr>
              <a:t>翻轉學習風景</a:t>
            </a:r>
            <a:r>
              <a:rPr lang="en-US" altLang="zh-TW" sz="4000" dirty="0" smtClean="0">
                <a:solidFill>
                  <a:srgbClr val="6600CC"/>
                </a:solidFill>
                <a:latin typeface="微軟正黑體" pitchFamily="34" charset="-120"/>
                <a:ea typeface="微軟正黑體" pitchFamily="34" charset="-120"/>
              </a:rPr>
              <a:t>---</a:t>
            </a:r>
            <a:r>
              <a:rPr lang="zh-TW" altLang="en-US" sz="4000" dirty="0">
                <a:solidFill>
                  <a:srgbClr val="6600CC"/>
                </a:solidFill>
                <a:latin typeface="微軟正黑體" pitchFamily="34" charset="-120"/>
                <a:ea typeface="微軟正黑體" pitchFamily="34" charset="-120"/>
              </a:rPr>
              <a:t>實踐課堂</a:t>
            </a:r>
            <a:r>
              <a:rPr lang="zh-TW" altLang="en-US" sz="4000" dirty="0" smtClean="0">
                <a:solidFill>
                  <a:srgbClr val="6600CC"/>
                </a:solidFill>
                <a:latin typeface="微軟正黑體" pitchFamily="34" charset="-120"/>
                <a:ea typeface="微軟正黑體" pitchFamily="34" charset="-120"/>
              </a:rPr>
              <a:t>學習方法</a:t>
            </a:r>
            <a:endParaRPr lang="zh-TW" altLang="en-US" sz="40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7" name="資料庫圖表 6">
            <a:extLst>
              <a:ext uri="{FF2B5EF4-FFF2-40B4-BE49-F238E27FC236}"/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4123963"/>
              </p:ext>
            </p:extLst>
          </p:nvPr>
        </p:nvGraphicFramePr>
        <p:xfrm>
          <a:off x="395536" y="1873833"/>
          <a:ext cx="7704856" cy="4075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標題 1"/>
          <p:cNvSpPr>
            <a:spLocks noGrp="1" noChangeArrowheads="1"/>
          </p:cNvSpPr>
          <p:nvPr/>
        </p:nvSpPr>
        <p:spPr bwMode="auto">
          <a:xfrm>
            <a:off x="5508104" y="980728"/>
            <a:ext cx="3384376" cy="6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+mj-lt"/>
                <a:ea typeface="標楷體" pitchFamily="65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endParaRPr lang="zh-TW" altLang="en-US" sz="24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545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79965-B654-4C05-8624-8726A78F4AED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-324544" y="332656"/>
            <a:ext cx="6103375" cy="665411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100" b="1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Century Gothic" panose="020B0502020202020204"/>
                <a:ea typeface="微軟正黑體" panose="020B0604030504040204" pitchFamily="34" charset="-120"/>
              </a:rPr>
              <a:t>請家長協助</a:t>
            </a:r>
            <a:r>
              <a:rPr lang="zh-TW" altLang="en-US" sz="4100" b="1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Century Gothic" panose="020B0502020202020204"/>
                <a:ea typeface="微軟正黑體" panose="020B0604030504040204" pitchFamily="34" charset="-120"/>
              </a:rPr>
              <a:t>事項</a:t>
            </a:r>
            <a:endParaRPr kumimoji="0" lang="zh-TW" altLang="en-US" sz="4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j-cs"/>
            </a:endParaRPr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591511"/>
              </p:ext>
            </p:extLst>
          </p:nvPr>
        </p:nvGraphicFramePr>
        <p:xfrm>
          <a:off x="0" y="982007"/>
          <a:ext cx="764591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703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AutoShape 3"/>
          <p:cNvSpPr>
            <a:spLocks noChangeArrowheads="1"/>
          </p:cNvSpPr>
          <p:nvPr/>
        </p:nvSpPr>
        <p:spPr bwMode="gray">
          <a:xfrm rot="-2796335">
            <a:off x="4839494" y="2480469"/>
            <a:ext cx="652462" cy="292100"/>
          </a:xfrm>
          <a:prstGeom prst="rightArrow">
            <a:avLst>
              <a:gd name="adj1" fmla="val 35167"/>
              <a:gd name="adj2" fmla="val 90454"/>
            </a:avLst>
          </a:prstGeom>
          <a:solidFill>
            <a:srgbClr val="FF00FF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4342" name="AutoShape 4"/>
          <p:cNvSpPr>
            <a:spLocks noChangeArrowheads="1"/>
          </p:cNvSpPr>
          <p:nvPr/>
        </p:nvSpPr>
        <p:spPr bwMode="gray">
          <a:xfrm rot="3695328">
            <a:off x="4700588" y="3835400"/>
            <a:ext cx="647700" cy="292100"/>
          </a:xfrm>
          <a:prstGeom prst="rightArrow">
            <a:avLst>
              <a:gd name="adj1" fmla="val 35167"/>
              <a:gd name="adj2" fmla="val 89794"/>
            </a:avLst>
          </a:prstGeom>
          <a:solidFill>
            <a:srgbClr val="0000FF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4343" name="AutoShape 5"/>
          <p:cNvSpPr>
            <a:spLocks noChangeArrowheads="1"/>
          </p:cNvSpPr>
          <p:nvPr/>
        </p:nvSpPr>
        <p:spPr bwMode="gray">
          <a:xfrm rot="-8520086">
            <a:off x="3406775" y="2581275"/>
            <a:ext cx="654050" cy="292100"/>
          </a:xfrm>
          <a:prstGeom prst="rightArrow">
            <a:avLst>
              <a:gd name="adj1" fmla="val 50000"/>
              <a:gd name="adj2" fmla="val 55978"/>
            </a:avLst>
          </a:prstGeom>
          <a:solidFill>
            <a:srgbClr val="FF0000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4344" name="AutoShape 6"/>
          <p:cNvSpPr>
            <a:spLocks noChangeArrowheads="1"/>
          </p:cNvSpPr>
          <p:nvPr/>
        </p:nvSpPr>
        <p:spPr bwMode="gray">
          <a:xfrm rot="8304004">
            <a:off x="3419475" y="4149725"/>
            <a:ext cx="822325" cy="290513"/>
          </a:xfrm>
          <a:prstGeom prst="rightArrow">
            <a:avLst>
              <a:gd name="adj1" fmla="val 35167"/>
              <a:gd name="adj2" fmla="val 114626"/>
            </a:avLst>
          </a:prstGeom>
          <a:solidFill>
            <a:srgbClr val="FFFF00">
              <a:alpha val="89803"/>
            </a:srgbClr>
          </a:solidFill>
          <a:ln w="0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2916238" y="1484313"/>
            <a:ext cx="14033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FF0000"/>
                </a:solidFill>
                <a:latin typeface="標楷體" pitchFamily="65" charset="-120"/>
              </a:rPr>
              <a:t>一、台灣</a:t>
            </a:r>
          </a:p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FF0000"/>
                </a:solidFill>
                <a:latin typeface="標楷體" pitchFamily="65" charset="-120"/>
              </a:rPr>
              <a:t>在哪裡</a:t>
            </a:r>
            <a:r>
              <a:rPr lang="zh-TW" altLang="en-US" sz="1800" b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 </a:t>
            </a:r>
          </a:p>
        </p:txBody>
      </p:sp>
      <p:sp>
        <p:nvSpPr>
          <p:cNvPr id="14346" name="Text Box 13"/>
          <p:cNvSpPr txBox="1">
            <a:spLocks noChangeArrowheads="1"/>
          </p:cNvSpPr>
          <p:nvPr/>
        </p:nvSpPr>
        <p:spPr bwMode="auto">
          <a:xfrm>
            <a:off x="5010151" y="5157788"/>
            <a:ext cx="14700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</a:rPr>
              <a:t>六、世界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</a:rPr>
              <a:t>發現臺灣</a:t>
            </a:r>
          </a:p>
        </p:txBody>
      </p:sp>
      <p:sp>
        <p:nvSpPr>
          <p:cNvPr id="14347" name="Text Box 15"/>
          <p:cNvSpPr txBox="1">
            <a:spLocks noChangeArrowheads="1"/>
          </p:cNvSpPr>
          <p:nvPr/>
        </p:nvSpPr>
        <p:spPr bwMode="auto">
          <a:xfrm>
            <a:off x="5414963" y="2908300"/>
            <a:ext cx="3405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CC9900"/>
                </a:solidFill>
                <a:latin typeface="標楷體" pitchFamily="65" charset="-120"/>
              </a:rPr>
              <a:t>四、人民的權利與義務</a:t>
            </a:r>
            <a:endParaRPr lang="en-US" altLang="zh-TW" sz="2400">
              <a:solidFill>
                <a:schemeClr val="tx1"/>
              </a:solidFill>
              <a:latin typeface="標楷體" pitchFamily="65" charset="-120"/>
              <a:ea typeface="新細明體" pitchFamily="18" charset="-120"/>
            </a:endParaRPr>
          </a:p>
        </p:txBody>
      </p:sp>
      <p:sp>
        <p:nvSpPr>
          <p:cNvPr id="21" name="Oval 17"/>
          <p:cNvSpPr>
            <a:spLocks noChangeArrowheads="1"/>
          </p:cNvSpPr>
          <p:nvPr/>
        </p:nvSpPr>
        <p:spPr bwMode="gray">
          <a:xfrm>
            <a:off x="3217863" y="2303463"/>
            <a:ext cx="307975" cy="334962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charset="-120"/>
            </a:endParaRPr>
          </a:p>
        </p:txBody>
      </p:sp>
      <p:sp>
        <p:nvSpPr>
          <p:cNvPr id="22" name="Oval 18"/>
          <p:cNvSpPr>
            <a:spLocks noChangeArrowheads="1"/>
          </p:cNvSpPr>
          <p:nvPr/>
        </p:nvSpPr>
        <p:spPr bwMode="gray">
          <a:xfrm>
            <a:off x="5307013" y="2073275"/>
            <a:ext cx="307975" cy="334963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charset="-120"/>
            </a:endParaRPr>
          </a:p>
        </p:txBody>
      </p:sp>
      <p:sp>
        <p:nvSpPr>
          <p:cNvPr id="23" name="Oval 19"/>
          <p:cNvSpPr>
            <a:spLocks noChangeArrowheads="1"/>
          </p:cNvSpPr>
          <p:nvPr/>
        </p:nvSpPr>
        <p:spPr bwMode="gray">
          <a:xfrm>
            <a:off x="3276600" y="4724400"/>
            <a:ext cx="306388" cy="3333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charset="-120"/>
            </a:endParaRPr>
          </a:p>
        </p:txBody>
      </p:sp>
      <p:sp>
        <p:nvSpPr>
          <p:cNvPr id="24" name="Oval 20"/>
          <p:cNvSpPr>
            <a:spLocks noChangeArrowheads="1"/>
          </p:cNvSpPr>
          <p:nvPr/>
        </p:nvSpPr>
        <p:spPr bwMode="gray">
          <a:xfrm>
            <a:off x="5076825" y="4292600"/>
            <a:ext cx="307975" cy="3333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charset="-120"/>
            </a:endParaRPr>
          </a:p>
        </p:txBody>
      </p:sp>
      <p:sp>
        <p:nvSpPr>
          <p:cNvPr id="26" name="Oval 22"/>
          <p:cNvSpPr>
            <a:spLocks noChangeArrowheads="1"/>
          </p:cNvSpPr>
          <p:nvPr/>
        </p:nvSpPr>
        <p:spPr bwMode="gray">
          <a:xfrm>
            <a:off x="3983038" y="3041650"/>
            <a:ext cx="185737" cy="479425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TW" altLang="en-US">
              <a:ea typeface="新細明體" charset="-120"/>
            </a:endParaRPr>
          </a:p>
        </p:txBody>
      </p:sp>
      <p:sp>
        <p:nvSpPr>
          <p:cNvPr id="27" name="Oval 23"/>
          <p:cNvSpPr>
            <a:spLocks noChangeArrowheads="1"/>
          </p:cNvSpPr>
          <p:nvPr/>
        </p:nvSpPr>
        <p:spPr bwMode="gray">
          <a:xfrm>
            <a:off x="3987800" y="3036888"/>
            <a:ext cx="185738" cy="4810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TW" altLang="en-US">
              <a:ea typeface="新細明體" charset="-120"/>
            </a:endParaRPr>
          </a:p>
        </p:txBody>
      </p:sp>
      <p:sp>
        <p:nvSpPr>
          <p:cNvPr id="29" name="Oval 25"/>
          <p:cNvSpPr>
            <a:spLocks noChangeArrowheads="1"/>
          </p:cNvSpPr>
          <p:nvPr/>
        </p:nvSpPr>
        <p:spPr bwMode="gray">
          <a:xfrm>
            <a:off x="3462338" y="3184525"/>
            <a:ext cx="1922462" cy="481013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TW" altLang="en-US">
              <a:ea typeface="新細明體" charset="-120"/>
            </a:endParaRPr>
          </a:p>
        </p:txBody>
      </p:sp>
      <p:grpSp>
        <p:nvGrpSpPr>
          <p:cNvPr id="14355" name="Group 27"/>
          <p:cNvGrpSpPr>
            <a:grpSpLocks/>
          </p:cNvGrpSpPr>
          <p:nvPr/>
        </p:nvGrpSpPr>
        <p:grpSpPr bwMode="auto">
          <a:xfrm>
            <a:off x="3657600" y="2817813"/>
            <a:ext cx="1508125" cy="1298575"/>
            <a:chOff x="4166" y="1706"/>
            <a:chExt cx="1252" cy="1252"/>
          </a:xfrm>
        </p:grpSpPr>
        <p:sp>
          <p:nvSpPr>
            <p:cNvPr id="14368" name="Oval 28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v"/>
                <a:defRPr sz="2800" b="1">
                  <a:solidFill>
                    <a:schemeClr val="tx2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chemeClr val="tx1"/>
                </a:solidFill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369" name="Oval 29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v"/>
                <a:defRPr sz="2800" b="1">
                  <a:solidFill>
                    <a:schemeClr val="tx2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chemeClr val="tx1"/>
                </a:solidFill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370" name="Oval 30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v"/>
                <a:defRPr sz="2800" b="1">
                  <a:solidFill>
                    <a:schemeClr val="tx2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chemeClr val="tx1"/>
                </a:solidFill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371" name="Oval 31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v"/>
                <a:defRPr sz="2800" b="1">
                  <a:solidFill>
                    <a:schemeClr val="tx2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chemeClr val="tx1"/>
                </a:solidFill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14356" name="Text Box 32"/>
          <p:cNvSpPr txBox="1">
            <a:spLocks noChangeArrowheads="1"/>
          </p:cNvSpPr>
          <p:nvPr/>
        </p:nvSpPr>
        <p:spPr bwMode="gray">
          <a:xfrm>
            <a:off x="4021138" y="3049588"/>
            <a:ext cx="8001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標楷體" pitchFamily="65" charset="-120"/>
              </a:rPr>
              <a:t>五上社會</a:t>
            </a:r>
          </a:p>
        </p:txBody>
      </p:sp>
      <p:sp>
        <p:nvSpPr>
          <p:cNvPr id="2" name="Oval 19"/>
          <p:cNvSpPr>
            <a:spLocks noChangeArrowheads="1"/>
          </p:cNvSpPr>
          <p:nvPr/>
        </p:nvSpPr>
        <p:spPr bwMode="gray">
          <a:xfrm>
            <a:off x="3119438" y="3300413"/>
            <a:ext cx="306387" cy="3333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charset="-120"/>
            </a:endParaRPr>
          </a:p>
        </p:txBody>
      </p:sp>
      <p:sp>
        <p:nvSpPr>
          <p:cNvPr id="3" name="Oval 20"/>
          <p:cNvSpPr>
            <a:spLocks noChangeArrowheads="1"/>
          </p:cNvSpPr>
          <p:nvPr/>
        </p:nvSpPr>
        <p:spPr bwMode="gray">
          <a:xfrm>
            <a:off x="5461000" y="3330575"/>
            <a:ext cx="307975" cy="3333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charset="-120"/>
            </a:endParaRPr>
          </a:p>
        </p:txBody>
      </p:sp>
      <p:sp>
        <p:nvSpPr>
          <p:cNvPr id="14359" name="Text Box 11"/>
          <p:cNvSpPr txBox="1">
            <a:spLocks noChangeArrowheads="1"/>
          </p:cNvSpPr>
          <p:nvPr/>
        </p:nvSpPr>
        <p:spPr bwMode="auto">
          <a:xfrm>
            <a:off x="4787900" y="1412875"/>
            <a:ext cx="1527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FF6600"/>
                </a:solidFill>
                <a:latin typeface="標楷體" pitchFamily="65" charset="-120"/>
              </a:rPr>
              <a:t>二、自然</a:t>
            </a:r>
          </a:p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FF6600"/>
                </a:solidFill>
                <a:latin typeface="標楷體" pitchFamily="65" charset="-120"/>
              </a:rPr>
              <a:t>環境</a:t>
            </a:r>
            <a:r>
              <a:rPr lang="zh-TW" altLang="en-US" sz="1800" b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 </a:t>
            </a:r>
          </a:p>
        </p:txBody>
      </p:sp>
      <p:sp>
        <p:nvSpPr>
          <p:cNvPr id="14360" name="Text Box 13"/>
          <p:cNvSpPr txBox="1">
            <a:spLocks noChangeArrowheads="1"/>
          </p:cNvSpPr>
          <p:nvPr/>
        </p:nvSpPr>
        <p:spPr bwMode="auto">
          <a:xfrm>
            <a:off x="3276600" y="5157788"/>
            <a:ext cx="14033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2400" dirty="0">
                <a:solidFill>
                  <a:srgbClr val="800080"/>
                </a:solidFill>
                <a:latin typeface="標楷體" pitchFamily="65" charset="-120"/>
              </a:rPr>
              <a:t>五、臺灣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2400" dirty="0">
                <a:solidFill>
                  <a:srgbClr val="800080"/>
                </a:solidFill>
                <a:latin typeface="標楷體" pitchFamily="65" charset="-120"/>
              </a:rPr>
              <a:t>  的先民</a:t>
            </a:r>
          </a:p>
        </p:txBody>
      </p:sp>
      <p:sp>
        <p:nvSpPr>
          <p:cNvPr id="14361" name="Text Box 13"/>
          <p:cNvSpPr txBox="1">
            <a:spLocks noChangeArrowheads="1"/>
          </p:cNvSpPr>
          <p:nvPr/>
        </p:nvSpPr>
        <p:spPr bwMode="auto">
          <a:xfrm>
            <a:off x="325438" y="2808288"/>
            <a:ext cx="262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2400" dirty="0">
                <a:solidFill>
                  <a:srgbClr val="FF0066"/>
                </a:solidFill>
                <a:latin typeface="標楷體" pitchFamily="65" charset="-120"/>
              </a:rPr>
              <a:t>三、生活中的規範</a:t>
            </a:r>
          </a:p>
        </p:txBody>
      </p:sp>
      <p:pic>
        <p:nvPicPr>
          <p:cNvPr id="14373" name="Picture 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1197487"/>
            <a:ext cx="2268562" cy="151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4" name="Picture 3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0232" y="1424698"/>
            <a:ext cx="2358752" cy="1572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5" name="Picture 3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513" y="3300413"/>
            <a:ext cx="2392277" cy="149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6" name="Picture 4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5129" y="3380295"/>
            <a:ext cx="2520280" cy="157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7" name="Picture 4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1781" y="4983635"/>
            <a:ext cx="2404457" cy="160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8" name="Picture 4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75763" y="5084762"/>
            <a:ext cx="2316717" cy="1501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149423" y="185342"/>
            <a:ext cx="73042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40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教材分析：康軒版，共有</a:t>
            </a:r>
            <a:r>
              <a:rPr lang="en-US" altLang="zh-TW" sz="40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zh-TW" altLang="en-US" sz="40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單元</a:t>
            </a:r>
            <a:endParaRPr lang="en-US" altLang="zh-TW" sz="4000" b="1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911998" y="893228"/>
            <a:ext cx="3083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2000" b="1" dirty="0">
                <a:solidFill>
                  <a:prstClr val="black"/>
                </a:solidFill>
              </a:rPr>
              <a:t>圖表來源</a:t>
            </a:r>
            <a:r>
              <a:rPr lang="en-US" altLang="zh-TW" sz="2000" b="1" dirty="0" smtClean="0">
                <a:solidFill>
                  <a:prstClr val="black"/>
                </a:solidFill>
              </a:rPr>
              <a:t>:</a:t>
            </a:r>
            <a:r>
              <a:rPr lang="zh-TW" altLang="en-US" sz="2000" b="1" dirty="0" smtClean="0">
                <a:solidFill>
                  <a:prstClr val="black"/>
                </a:solidFill>
              </a:rPr>
              <a:t>引自葉</a:t>
            </a:r>
            <a:r>
              <a:rPr lang="zh-TW" altLang="en-US" sz="2000" b="1" dirty="0">
                <a:solidFill>
                  <a:prstClr val="black"/>
                </a:solidFill>
              </a:rPr>
              <a:t>香</a:t>
            </a:r>
            <a:r>
              <a:rPr lang="zh-TW" altLang="en-US" sz="2000" b="1" dirty="0" smtClean="0">
                <a:solidFill>
                  <a:prstClr val="black"/>
                </a:solidFill>
              </a:rPr>
              <a:t>螢老師</a:t>
            </a:r>
            <a:endParaRPr lang="en-US" altLang="zh-TW" sz="2000" b="1" dirty="0">
              <a:solidFill>
                <a:srgbClr val="002060"/>
              </a:solidFill>
            </a:endParaRPr>
          </a:p>
        </p:txBody>
      </p:sp>
      <p:sp>
        <p:nvSpPr>
          <p:cNvPr id="38" name="頁尾版面配置區 4"/>
          <p:cNvSpPr txBox="1">
            <a:spLocks noGrp="1"/>
          </p:cNvSpPr>
          <p:nvPr/>
        </p:nvSpPr>
        <p:spPr bwMode="gray">
          <a:xfrm>
            <a:off x="3058704" y="6229420"/>
            <a:ext cx="511256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None/>
            </a:pPr>
            <a:r>
              <a:rPr lang="zh-TW" altLang="en-US" sz="1600" dirty="0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臺北市大同</a:t>
            </a:r>
            <a:r>
              <a:rPr lang="zh-TW" altLang="en-US" sz="1600" dirty="0" smtClean="0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國小    </a:t>
            </a:r>
            <a:r>
              <a:rPr lang="en-US" altLang="zh-TW" sz="1600" dirty="0" smtClean="0">
                <a:solidFill>
                  <a:srgbClr val="5C3626"/>
                </a:solidFill>
                <a:latin typeface="Verdana" pitchFamily="34" charset="0"/>
                <a:ea typeface="新細明體" pitchFamily="18" charset="-120"/>
              </a:rPr>
              <a:t>Datong </a:t>
            </a:r>
            <a:r>
              <a:rPr lang="en-US" altLang="zh-TW" sz="1600" dirty="0">
                <a:solidFill>
                  <a:srgbClr val="5C3626"/>
                </a:solidFill>
                <a:latin typeface="Verdana" pitchFamily="34" charset="0"/>
                <a:ea typeface="新細明體" pitchFamily="18" charset="-120"/>
              </a:rPr>
              <a:t>Elementary School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zh-TW" sz="1600" dirty="0" smtClean="0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n-US" altLang="zh-TW" sz="1600" dirty="0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79965-B654-4C05-8624-8726A78F4AED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2785D-14BD-4EA3-89BE-98D46036D437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7584" y="260350"/>
            <a:ext cx="6552976" cy="563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評量</a:t>
            </a:r>
            <a:r>
              <a:rPr lang="zh-TW" altLang="en-US" sz="48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時間與</a:t>
            </a:r>
            <a:r>
              <a:rPr lang="zh-TW" altLang="en-US" sz="48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範圍</a:t>
            </a:r>
            <a:endParaRPr lang="zh-TW" altLang="en-US" sz="4800" b="1" dirty="0" smtClean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288" y="1052737"/>
            <a:ext cx="8234362" cy="525658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u="sng" dirty="0"/>
              <a:t>第一次</a:t>
            </a:r>
            <a:r>
              <a:rPr lang="zh-TW" altLang="en-US" b="1" u="sng" dirty="0" smtClean="0"/>
              <a:t>：紙筆評量（第</a:t>
            </a:r>
            <a:r>
              <a:rPr lang="en-US" altLang="zh-TW" b="1" u="sng" dirty="0" smtClean="0"/>
              <a:t>9</a:t>
            </a:r>
            <a:r>
              <a:rPr lang="zh-TW" altLang="en-US" b="1" u="sng" dirty="0" smtClean="0"/>
              <a:t>週</a:t>
            </a:r>
            <a:r>
              <a:rPr lang="en-US" altLang="zh-TW" b="1" u="sng" dirty="0" smtClean="0"/>
              <a:t>107.10.25</a:t>
            </a:r>
            <a:r>
              <a:rPr lang="zh-TW" altLang="en-US" b="1" dirty="0" smtClean="0"/>
              <a:t>）</a:t>
            </a:r>
          </a:p>
          <a:p>
            <a:pPr>
              <a:buFont typeface="Wingdings" pitchFamily="2" charset="2"/>
              <a:buNone/>
            </a:pPr>
            <a:r>
              <a:rPr lang="zh-TW" altLang="en-US" b="1" dirty="0" smtClean="0">
                <a:solidFill>
                  <a:srgbClr val="6600FF"/>
                </a:solidFill>
              </a:rPr>
              <a:t>      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第一單元：台灣在哪裡</a:t>
            </a:r>
            <a:r>
              <a:rPr lang="zh-TW" altLang="en-US" sz="2400" b="1" dirty="0" smtClean="0"/>
              <a:t> </a:t>
            </a:r>
            <a:endParaRPr lang="zh-TW" altLang="en-US" sz="2400" b="1" dirty="0" smtClean="0">
              <a:solidFill>
                <a:srgbClr val="6600FF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zh-TW" altLang="en-US" sz="2400" b="1" dirty="0" smtClean="0">
                <a:solidFill>
                  <a:srgbClr val="6600FF"/>
                </a:solidFill>
              </a:rPr>
              <a:t>           </a:t>
            </a:r>
            <a:r>
              <a:rPr lang="zh-TW" altLang="en-US" sz="2400" b="1" dirty="0" smtClean="0">
                <a:solidFill>
                  <a:srgbClr val="FF6600"/>
                </a:solidFill>
              </a:rPr>
              <a:t>第二單元：自然環境</a:t>
            </a:r>
            <a:r>
              <a:rPr lang="zh-TW" altLang="en-US" sz="2400" b="1" dirty="0" smtClean="0"/>
              <a:t> </a:t>
            </a:r>
            <a:r>
              <a:rPr lang="zh-TW" altLang="en-US" sz="2400" b="1" dirty="0" smtClean="0">
                <a:solidFill>
                  <a:srgbClr val="996600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zh-TW" altLang="en-US" sz="2400" b="1" dirty="0" smtClean="0">
                <a:solidFill>
                  <a:srgbClr val="996600"/>
                </a:solidFill>
              </a:rPr>
              <a:t>              第三單元：臺灣的先民</a:t>
            </a:r>
            <a:endParaRPr lang="zh-TW" altLang="en-US" sz="2400" b="1" dirty="0" smtClean="0">
              <a:solidFill>
                <a:srgbClr val="FF0000"/>
              </a:solidFill>
            </a:endParaRPr>
          </a:p>
          <a:p>
            <a:r>
              <a:rPr lang="zh-TW" altLang="en-US" b="1" u="sng" dirty="0" smtClean="0"/>
              <a:t>第二次：紙筆評量（第</a:t>
            </a:r>
            <a:r>
              <a:rPr lang="en-US" altLang="zh-TW" b="1" u="sng" dirty="0" smtClean="0"/>
              <a:t>20</a:t>
            </a:r>
            <a:r>
              <a:rPr lang="zh-TW" altLang="en-US" b="1" u="sng" dirty="0" smtClean="0"/>
              <a:t>週</a:t>
            </a:r>
            <a:r>
              <a:rPr lang="en-US" altLang="zh-TW" b="1" u="sng" dirty="0" smtClean="0"/>
              <a:t>108.01.10</a:t>
            </a:r>
            <a:r>
              <a:rPr lang="zh-TW" altLang="en-US" b="1" u="sng" dirty="0" smtClean="0"/>
              <a:t>）</a:t>
            </a:r>
            <a:endParaRPr lang="en-US" altLang="zh-TW" b="1" dirty="0" smtClean="0"/>
          </a:p>
          <a:p>
            <a:pPr>
              <a:buFont typeface="Wingdings" pitchFamily="2" charset="2"/>
              <a:buNone/>
            </a:pPr>
            <a:r>
              <a:rPr lang="zh-TW" altLang="en-US" sz="2400" b="1" dirty="0" smtClean="0">
                <a:solidFill>
                  <a:srgbClr val="0000FF"/>
                </a:solidFill>
              </a:rPr>
              <a:t>         第四單元：世界發現臺灣</a:t>
            </a:r>
          </a:p>
          <a:p>
            <a:pPr>
              <a:buFont typeface="Wingdings" pitchFamily="2" charset="2"/>
              <a:buNone/>
            </a:pPr>
            <a:r>
              <a:rPr lang="zh-TW" altLang="en-US" sz="2400" b="1" dirty="0" smtClean="0">
                <a:solidFill>
                  <a:srgbClr val="800080"/>
                </a:solidFill>
              </a:rPr>
              <a:t>            第五單元：生活中的規範</a:t>
            </a:r>
            <a:endParaRPr lang="zh-TW" altLang="en-US" sz="2400" b="1" dirty="0" smtClean="0">
              <a:solidFill>
                <a:srgbClr val="6600FF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zh-TW" altLang="en-US" sz="2400" b="1" dirty="0" smtClean="0">
                <a:solidFill>
                  <a:srgbClr val="6600FF"/>
                </a:solidFill>
              </a:rPr>
              <a:t>                </a:t>
            </a:r>
            <a:r>
              <a:rPr lang="zh-TW" altLang="en-US" sz="2400" b="1" dirty="0" smtClean="0">
                <a:solidFill>
                  <a:srgbClr val="FF0066"/>
                </a:solidFill>
              </a:rPr>
              <a:t>第六單元：人民的權利與義務</a:t>
            </a:r>
            <a:r>
              <a:rPr lang="zh-TW" altLang="en-US" sz="2400" b="1" dirty="0" smtClean="0">
                <a:solidFill>
                  <a:srgbClr val="6600FF"/>
                </a:solidFill>
              </a:rPr>
              <a:t>     </a:t>
            </a:r>
            <a:endParaRPr lang="zh-TW" altLang="en-US" sz="2000" b="1" dirty="0" smtClean="0">
              <a:solidFill>
                <a:srgbClr val="FF3399"/>
              </a:solidFill>
            </a:endParaRPr>
          </a:p>
          <a:p>
            <a:r>
              <a:rPr lang="zh-TW" altLang="en-US" b="1" u="sng" dirty="0" smtClean="0"/>
              <a:t>平時：小考及多元評量</a:t>
            </a:r>
            <a:r>
              <a:rPr lang="en-US" altLang="zh-TW" b="1" u="sng" dirty="0" smtClean="0"/>
              <a:t>(</a:t>
            </a:r>
            <a:r>
              <a:rPr lang="zh-TW" altLang="en-US" b="1" u="sng" dirty="0" smtClean="0"/>
              <a:t>全學期</a:t>
            </a:r>
            <a:r>
              <a:rPr lang="en-US" altLang="zh-TW" b="1" u="sng" dirty="0" smtClean="0"/>
              <a:t>)</a:t>
            </a:r>
          </a:p>
        </p:txBody>
      </p:sp>
      <p:sp>
        <p:nvSpPr>
          <p:cNvPr id="9" name="頁尾版面配置區 4"/>
          <p:cNvSpPr txBox="1">
            <a:spLocks noGrp="1"/>
          </p:cNvSpPr>
          <p:nvPr/>
        </p:nvSpPr>
        <p:spPr bwMode="gray">
          <a:xfrm>
            <a:off x="3058704" y="6229420"/>
            <a:ext cx="511256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None/>
            </a:pPr>
            <a:r>
              <a:rPr lang="zh-TW" altLang="en-US" sz="1600" dirty="0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臺北市大同</a:t>
            </a:r>
            <a:r>
              <a:rPr lang="zh-TW" altLang="en-US" sz="1600" dirty="0" smtClean="0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國小    </a:t>
            </a:r>
            <a:r>
              <a:rPr lang="en-US" altLang="zh-TW" sz="1600" dirty="0" smtClean="0">
                <a:solidFill>
                  <a:srgbClr val="5C3626"/>
                </a:solidFill>
                <a:latin typeface="Verdana" pitchFamily="34" charset="0"/>
                <a:ea typeface="新細明體" pitchFamily="18" charset="-120"/>
              </a:rPr>
              <a:t>Datong </a:t>
            </a:r>
            <a:r>
              <a:rPr lang="en-US" altLang="zh-TW" sz="1600" dirty="0">
                <a:solidFill>
                  <a:srgbClr val="5C3626"/>
                </a:solidFill>
                <a:latin typeface="Verdana" pitchFamily="34" charset="0"/>
                <a:ea typeface="新細明體" pitchFamily="18" charset="-120"/>
              </a:rPr>
              <a:t>Elementary School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zh-TW" sz="1600" dirty="0" smtClean="0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n-US" altLang="zh-TW" sz="1600" dirty="0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202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808</TotalTime>
  <Words>398</Words>
  <Application>Microsoft Office PowerPoint</Application>
  <PresentationFormat>如螢幕大小 (4:3)</PresentationFormat>
  <Paragraphs>91</Paragraphs>
  <Slides>11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4" baseType="lpstr">
      <vt:lpstr>文鼎中特毛楷</vt:lpstr>
      <vt:lpstr>微軟正黑體</vt:lpstr>
      <vt:lpstr>新細明體</vt:lpstr>
      <vt:lpstr>標楷體</vt:lpstr>
      <vt:lpstr>Arial</vt:lpstr>
      <vt:lpstr>Calibri</vt:lpstr>
      <vt:lpstr>Century Gothic</vt:lpstr>
      <vt:lpstr>Times New Roman</vt:lpstr>
      <vt:lpstr>Trebuchet MS</vt:lpstr>
      <vt:lpstr>Verdana</vt:lpstr>
      <vt:lpstr>Wingdings</vt:lpstr>
      <vt:lpstr>Wingdings 3</vt:lpstr>
      <vt:lpstr>多面向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max</dc:creator>
  <cp:lastModifiedBy>user</cp:lastModifiedBy>
  <cp:revision>131</cp:revision>
  <cp:lastPrinted>2017-09-09T01:47:07Z</cp:lastPrinted>
  <dcterms:created xsi:type="dcterms:W3CDTF">2010-02-07T12:46:19Z</dcterms:created>
  <dcterms:modified xsi:type="dcterms:W3CDTF">2018-09-03T07:04:10Z</dcterms:modified>
</cp:coreProperties>
</file>