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9E343-7424-472D-8759-BB95328A1F2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2089D93-75B9-4A47-B4C3-3FE80C8DD927}">
      <dgm:prSet phldrT="[文字]" custT="1"/>
      <dgm:spPr>
        <a:xfrm>
          <a:off x="10323" y="0"/>
          <a:ext cx="2688336" cy="1495756"/>
        </a:xfrm>
      </dgm:spPr>
      <dgm:t>
        <a:bodyPr/>
        <a:lstStyle/>
        <a:p>
          <a:r>
            <a:rPr lang="zh-TW" altLang="en-US" sz="1800" b="1" dirty="0" smtClean="0">
              <a:latin typeface="Arial"/>
              <a:ea typeface="微軟正黑體"/>
              <a:cs typeface="+mn-cs"/>
            </a:rPr>
            <a:t>單元一：視覺藝術點線面</a:t>
          </a:r>
          <a:endParaRPr lang="zh-TW" altLang="en-US" sz="1800" b="1" dirty="0">
            <a:latin typeface="Arial"/>
            <a:ea typeface="微軟正黑體"/>
            <a:cs typeface="+mn-cs"/>
          </a:endParaRPr>
        </a:p>
      </dgm:t>
    </dgm:pt>
    <dgm:pt modelId="{6575AEB3-D086-4E28-9A02-4469945450FF}" type="parTrans" cxnId="{66CF9900-9ED2-4BB7-A2AE-CAABA70932D6}">
      <dgm:prSet/>
      <dgm:spPr/>
      <dgm:t>
        <a:bodyPr/>
        <a:lstStyle/>
        <a:p>
          <a:endParaRPr lang="zh-TW" altLang="en-US"/>
        </a:p>
      </dgm:t>
    </dgm:pt>
    <dgm:pt modelId="{1AAACD3D-037D-49BB-8A2C-8C1700586214}" type="sibTrans" cxnId="{66CF9900-9ED2-4BB7-A2AE-CAABA70932D6}">
      <dgm:prSet/>
      <dgm:spPr/>
      <dgm:t>
        <a:bodyPr/>
        <a:lstStyle/>
        <a:p>
          <a:endParaRPr lang="zh-TW" altLang="en-US"/>
        </a:p>
      </dgm:t>
    </dgm:pt>
    <dgm:pt modelId="{ECA23E70-D683-4671-B2F1-AA9C5887CF3A}">
      <dgm:prSet phldrT="[文字]" custT="1"/>
      <dgm:spPr>
        <a:xfrm>
          <a:off x="0" y="1506219"/>
          <a:ext cx="2688336" cy="1495756"/>
        </a:xfrm>
      </dgm:spPr>
      <dgm:t>
        <a:bodyPr/>
        <a:lstStyle/>
        <a:p>
          <a:r>
            <a:rPr lang="zh-TW" altLang="en-US" sz="1800" b="1" dirty="0" smtClean="0">
              <a:latin typeface="Arial"/>
              <a:ea typeface="微軟正黑體"/>
              <a:cs typeface="+mn-cs"/>
            </a:rPr>
            <a:t>單元二：視覺藝術大進擊</a:t>
          </a:r>
          <a:endParaRPr lang="zh-TW" altLang="en-US" sz="1800" b="1" dirty="0">
            <a:latin typeface="Arial"/>
            <a:ea typeface="微軟正黑體"/>
            <a:cs typeface="+mn-cs"/>
          </a:endParaRPr>
        </a:p>
      </dgm:t>
    </dgm:pt>
    <dgm:pt modelId="{2C636349-C222-497E-A8F0-E95A36063403}" type="parTrans" cxnId="{49FB9FB9-643B-4E51-A8C3-8883C5F86572}">
      <dgm:prSet/>
      <dgm:spPr/>
      <dgm:t>
        <a:bodyPr/>
        <a:lstStyle/>
        <a:p>
          <a:endParaRPr lang="zh-TW" altLang="en-US"/>
        </a:p>
      </dgm:t>
    </dgm:pt>
    <dgm:pt modelId="{31FB253C-24BE-49E4-94E6-97381C05CE25}" type="sibTrans" cxnId="{49FB9FB9-643B-4E51-A8C3-8883C5F86572}">
      <dgm:prSet/>
      <dgm:spPr/>
      <dgm:t>
        <a:bodyPr/>
        <a:lstStyle/>
        <a:p>
          <a:endParaRPr lang="zh-TW" altLang="en-US"/>
        </a:p>
      </dgm:t>
    </dgm:pt>
    <dgm:pt modelId="{27127BD1-DD9E-4627-94E4-B326EBB46777}">
      <dgm:prSet phldrT="[文字]" custT="1"/>
      <dgm:spPr>
        <a:xfrm>
          <a:off x="10323" y="3024338"/>
          <a:ext cx="2688336" cy="1495756"/>
        </a:xfrm>
      </dgm:spPr>
      <dgm:t>
        <a:bodyPr/>
        <a:lstStyle/>
        <a:p>
          <a:r>
            <a:rPr lang="zh-TW" altLang="en-US" sz="1800" b="1" dirty="0" smtClean="0">
              <a:latin typeface="Arial"/>
              <a:ea typeface="微軟正黑體"/>
              <a:cs typeface="+mn-cs"/>
            </a:rPr>
            <a:t>單元三：版畫表現新挑戰</a:t>
          </a:r>
          <a:endParaRPr lang="zh-TW" altLang="en-US" sz="1800" b="1" dirty="0">
            <a:latin typeface="Arial"/>
            <a:ea typeface="微軟正黑體"/>
            <a:cs typeface="+mn-cs"/>
          </a:endParaRPr>
        </a:p>
      </dgm:t>
    </dgm:pt>
    <dgm:pt modelId="{CE6B08AD-E5C1-420F-8260-19F0C2CD871D}" type="parTrans" cxnId="{273736A0-BE2D-47B1-ACBD-402127C688A5}">
      <dgm:prSet/>
      <dgm:spPr/>
      <dgm:t>
        <a:bodyPr/>
        <a:lstStyle/>
        <a:p>
          <a:endParaRPr lang="zh-TW" altLang="en-US"/>
        </a:p>
      </dgm:t>
    </dgm:pt>
    <dgm:pt modelId="{A7627387-7CF1-4A12-9BA8-A6A1B01C426B}" type="sibTrans" cxnId="{273736A0-BE2D-47B1-ACBD-402127C688A5}">
      <dgm:prSet/>
      <dgm:spPr/>
      <dgm:t>
        <a:bodyPr/>
        <a:lstStyle/>
        <a:p>
          <a:endParaRPr lang="zh-TW" altLang="en-US"/>
        </a:p>
      </dgm:t>
    </dgm:pt>
    <dgm:pt modelId="{41ADD44F-0619-4AF6-990D-0C600AF68BDE}">
      <dgm:prSet custT="1"/>
      <dgm:spPr/>
      <dgm:t>
        <a:bodyPr/>
        <a:lstStyle/>
        <a:p>
          <a:r>
            <a:rPr lang="zh-TW" altLang="en-US" sz="1600" b="1" smtClean="0">
              <a:latin typeface="Arial"/>
              <a:ea typeface="微軟正黑體"/>
              <a:cs typeface="+mn-cs"/>
            </a:rPr>
            <a:t>認識版畫的意義及其功能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A709190C-DFA8-47A1-A084-9191F1BB2229}" type="parTrans" cxnId="{732D4191-EE20-4B33-BBCA-3DCAE36E996F}">
      <dgm:prSet/>
      <dgm:spPr/>
      <dgm:t>
        <a:bodyPr/>
        <a:lstStyle/>
        <a:p>
          <a:endParaRPr lang="zh-TW" altLang="en-US"/>
        </a:p>
      </dgm:t>
    </dgm:pt>
    <dgm:pt modelId="{39F2CF82-C911-44F4-84CC-000D07C7C105}" type="sibTrans" cxnId="{732D4191-EE20-4B33-BBCA-3DCAE36E996F}">
      <dgm:prSet/>
      <dgm:spPr/>
      <dgm:t>
        <a:bodyPr/>
        <a:lstStyle/>
        <a:p>
          <a:endParaRPr lang="zh-TW" altLang="en-US"/>
        </a:p>
      </dgm:t>
    </dgm:pt>
    <dgm:pt modelId="{AD1E0A34-7571-41D8-9915-51E2CE2481C6}">
      <dgm:prSet/>
      <dgm:spPr/>
      <dgm:t>
        <a:bodyPr/>
        <a:lstStyle/>
        <a:p>
          <a:endParaRPr lang="zh-TW" altLang="en-US" sz="1200" dirty="0">
            <a:solidFill>
              <a:schemeClr val="tx1"/>
            </a:solidFill>
          </a:endParaRPr>
        </a:p>
      </dgm:t>
    </dgm:pt>
    <dgm:pt modelId="{40285310-8AD6-4450-817B-20085387E2F1}" type="parTrans" cxnId="{66B6D61C-273A-4797-B47E-9EACE1766AB0}">
      <dgm:prSet/>
      <dgm:spPr/>
      <dgm:t>
        <a:bodyPr/>
        <a:lstStyle/>
        <a:p>
          <a:endParaRPr lang="zh-TW" altLang="en-US"/>
        </a:p>
      </dgm:t>
    </dgm:pt>
    <dgm:pt modelId="{C2C26C24-8BCB-4FE6-93FF-6141BCD8D681}" type="sibTrans" cxnId="{66B6D61C-273A-4797-B47E-9EACE1766AB0}">
      <dgm:prSet/>
      <dgm:spPr/>
      <dgm:t>
        <a:bodyPr/>
        <a:lstStyle/>
        <a:p>
          <a:endParaRPr lang="zh-TW" altLang="en-US"/>
        </a:p>
      </dgm:t>
    </dgm:pt>
    <dgm:pt modelId="{892E3ABD-E8D7-458B-A0D4-166DEECE5519}">
      <dgm:prSet phldrT="[文字]" custT="1"/>
      <dgm:spPr>
        <a:xfrm rot="5400000">
          <a:off x="4479665" y="-68942"/>
          <a:ext cx="1196605" cy="4779264"/>
        </a:xfrm>
      </dgm:spPr>
      <dgm:t>
        <a:bodyPr/>
        <a:lstStyle/>
        <a:p>
          <a:r>
            <a:rPr lang="zh-TW" altLang="en-US" sz="1600" b="1" smtClean="0">
              <a:latin typeface="Arial"/>
              <a:ea typeface="微軟正黑體"/>
              <a:cs typeface="+mn-cs"/>
            </a:rPr>
            <a:t>認識藝術家畫人像之特點及表現方式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C52A6DC0-31AD-4618-81AC-2EC090E4EAA1}" type="parTrans" cxnId="{BEA07B9C-0B71-4EFD-B981-A7173E8B4D1A}">
      <dgm:prSet/>
      <dgm:spPr/>
      <dgm:t>
        <a:bodyPr/>
        <a:lstStyle/>
        <a:p>
          <a:endParaRPr lang="zh-TW" altLang="en-US"/>
        </a:p>
      </dgm:t>
    </dgm:pt>
    <dgm:pt modelId="{AA6983B9-8622-46F0-B00F-BB1320D18F68}" type="sibTrans" cxnId="{BEA07B9C-0B71-4EFD-B981-A7173E8B4D1A}">
      <dgm:prSet/>
      <dgm:spPr/>
      <dgm:t>
        <a:bodyPr/>
        <a:lstStyle/>
        <a:p>
          <a:endParaRPr lang="zh-TW" altLang="en-US"/>
        </a:p>
      </dgm:t>
    </dgm:pt>
    <dgm:pt modelId="{C32A7ED2-41CC-4E2C-A328-F5EEC018ECFF}">
      <dgm:prSet custT="1"/>
      <dgm:spPr/>
      <dgm:t>
        <a:bodyPr/>
        <a:lstStyle/>
        <a:p>
          <a:r>
            <a:rPr lang="zh-TW" altLang="en-US" sz="1600" b="1" smtClean="0">
              <a:latin typeface="Arial"/>
              <a:ea typeface="微軟正黑體"/>
              <a:cs typeface="+mn-cs"/>
            </a:rPr>
            <a:t>認識型版印染的製作過程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69EC73B1-F72D-482D-8A07-ACF2330C8A8C}" type="parTrans" cxnId="{2F10FFC9-C4E0-4026-8B87-73EC9650CBB9}">
      <dgm:prSet/>
      <dgm:spPr/>
      <dgm:t>
        <a:bodyPr/>
        <a:lstStyle/>
        <a:p>
          <a:endParaRPr lang="zh-TW" altLang="en-US"/>
        </a:p>
      </dgm:t>
    </dgm:pt>
    <dgm:pt modelId="{B5DB69AD-7E25-4C39-A16F-E886903832B0}" type="sibTrans" cxnId="{2F10FFC9-C4E0-4026-8B87-73EC9650CBB9}">
      <dgm:prSet/>
      <dgm:spPr/>
      <dgm:t>
        <a:bodyPr/>
        <a:lstStyle/>
        <a:p>
          <a:endParaRPr lang="zh-TW" altLang="en-US"/>
        </a:p>
      </dgm:t>
    </dgm:pt>
    <dgm:pt modelId="{77991A82-379D-4566-9C18-C97983359684}">
      <dgm:prSet phldrT="[文字]" custT="1"/>
      <dgm:spPr>
        <a:xfrm rot="5400000">
          <a:off x="4479665" y="-68942"/>
          <a:ext cx="1196605" cy="4779264"/>
        </a:xfrm>
      </dgm:spPr>
      <dgm:t>
        <a:bodyPr/>
        <a:lstStyle/>
        <a:p>
          <a:r>
            <a:rPr lang="zh-TW" altLang="en-US" sz="1600" b="1" smtClean="0">
              <a:latin typeface="Arial"/>
              <a:ea typeface="微軟正黑體"/>
              <a:cs typeface="+mn-cs"/>
            </a:rPr>
            <a:t>改變慣性的觀察方式，觀察人物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0EBBB550-1438-41B3-BDFC-88687F4271F5}" type="sibTrans" cxnId="{FC59A51D-964C-4A41-AB2D-038C3FC3FD3F}">
      <dgm:prSet/>
      <dgm:spPr/>
      <dgm:t>
        <a:bodyPr/>
        <a:lstStyle/>
        <a:p>
          <a:endParaRPr lang="zh-TW" altLang="en-US"/>
        </a:p>
      </dgm:t>
    </dgm:pt>
    <dgm:pt modelId="{4338560C-2D80-4AEF-B08D-CFB351DDB4BE}" type="parTrans" cxnId="{FC59A51D-964C-4A41-AB2D-038C3FC3FD3F}">
      <dgm:prSet/>
      <dgm:spPr/>
      <dgm:t>
        <a:bodyPr/>
        <a:lstStyle/>
        <a:p>
          <a:endParaRPr lang="zh-TW" altLang="en-US"/>
        </a:p>
      </dgm:t>
    </dgm:pt>
    <dgm:pt modelId="{6E69A7BD-6A5B-4616-9553-AF7BED67CD47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r>
            <a:rPr lang="zh-TW" altLang="en-US" sz="1600" b="1" smtClean="0">
              <a:latin typeface="Arial"/>
              <a:ea typeface="微軟正黑體"/>
              <a:cs typeface="+mn-cs"/>
            </a:rPr>
            <a:t>透過「點」、「線」、「面」等基本元素，藉由多元媒材進行創作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455148A1-37A4-467C-AC4F-44B1F1911DF3}" type="sibTrans" cxnId="{011B9687-AD55-4F90-BBD8-C6B7E8269F18}">
      <dgm:prSet/>
      <dgm:spPr/>
      <dgm:t>
        <a:bodyPr/>
        <a:lstStyle/>
        <a:p>
          <a:endParaRPr lang="zh-TW" altLang="en-US"/>
        </a:p>
      </dgm:t>
    </dgm:pt>
    <dgm:pt modelId="{A5BFFBBF-CFC9-4DCC-BA77-364963A3A1AF}" type="parTrans" cxnId="{011B9687-AD55-4F90-BBD8-C6B7E8269F18}">
      <dgm:prSet/>
      <dgm:spPr/>
      <dgm:t>
        <a:bodyPr/>
        <a:lstStyle/>
        <a:p>
          <a:endParaRPr lang="zh-TW" altLang="en-US"/>
        </a:p>
      </dgm:t>
    </dgm:pt>
    <dgm:pt modelId="{98EF8CD3-F80D-4C49-9C52-A938EE30A722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感受生活與藝術作品中「點」、「線」、「面」的美感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129618D1-8BF2-49D6-AD80-E2A15CB0DBEA}" type="sibTrans" cxnId="{3840698F-B28D-4DC8-8157-D958DFE9F61D}">
      <dgm:prSet/>
      <dgm:spPr/>
      <dgm:t>
        <a:bodyPr/>
        <a:lstStyle/>
        <a:p>
          <a:endParaRPr lang="zh-TW" altLang="en-US"/>
        </a:p>
      </dgm:t>
    </dgm:pt>
    <dgm:pt modelId="{465E74A3-F39A-4E4D-90FE-1C8360039533}" type="parTrans" cxnId="{3840698F-B28D-4DC8-8157-D958DFE9F61D}">
      <dgm:prSet/>
      <dgm:spPr/>
      <dgm:t>
        <a:bodyPr/>
        <a:lstStyle/>
        <a:p>
          <a:endParaRPr lang="zh-TW" altLang="en-US"/>
        </a:p>
      </dgm:t>
    </dgm:pt>
    <dgm:pt modelId="{36E30885-CCB5-4F5D-AAA9-BCF88494D92C}" type="pres">
      <dgm:prSet presAssocID="{23C9E343-7424-472D-8759-BB95328A1F2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BF34128F-89E4-4BBB-BC38-9AC30C09AA0D}" type="pres">
      <dgm:prSet presAssocID="{23C9E343-7424-472D-8759-BB95328A1F20}" presName="Name1" presStyleCnt="0"/>
      <dgm:spPr/>
      <dgm:t>
        <a:bodyPr/>
        <a:lstStyle/>
        <a:p>
          <a:endParaRPr lang="zh-TW" altLang="en-US"/>
        </a:p>
      </dgm:t>
    </dgm:pt>
    <dgm:pt modelId="{55A221D3-75FD-40D4-A316-5F103F107441}" type="pres">
      <dgm:prSet presAssocID="{23C9E343-7424-472D-8759-BB95328A1F20}" presName="cycle" presStyleCnt="0"/>
      <dgm:spPr/>
      <dgm:t>
        <a:bodyPr/>
        <a:lstStyle/>
        <a:p>
          <a:endParaRPr lang="zh-TW" altLang="en-US"/>
        </a:p>
      </dgm:t>
    </dgm:pt>
    <dgm:pt modelId="{E2F8C16F-483B-43E7-B155-239FEC45B58B}" type="pres">
      <dgm:prSet presAssocID="{23C9E343-7424-472D-8759-BB95328A1F20}" presName="srcNode" presStyleLbl="node1" presStyleIdx="0" presStyleCnt="3"/>
      <dgm:spPr/>
      <dgm:t>
        <a:bodyPr/>
        <a:lstStyle/>
        <a:p>
          <a:endParaRPr lang="zh-TW" altLang="en-US"/>
        </a:p>
      </dgm:t>
    </dgm:pt>
    <dgm:pt modelId="{F249FB6D-6D53-43D6-AACE-77350AB89454}" type="pres">
      <dgm:prSet presAssocID="{23C9E343-7424-472D-8759-BB95328A1F20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6844B1E5-E5B1-4720-9DC1-F555DF3D9AB6}" type="pres">
      <dgm:prSet presAssocID="{23C9E343-7424-472D-8759-BB95328A1F20}" presName="extraNode" presStyleLbl="node1" presStyleIdx="0" presStyleCnt="3"/>
      <dgm:spPr/>
      <dgm:t>
        <a:bodyPr/>
        <a:lstStyle/>
        <a:p>
          <a:endParaRPr lang="zh-TW" altLang="en-US"/>
        </a:p>
      </dgm:t>
    </dgm:pt>
    <dgm:pt modelId="{28E0FFAE-E0E3-4108-A6E0-497FB676A080}" type="pres">
      <dgm:prSet presAssocID="{23C9E343-7424-472D-8759-BB95328A1F20}" presName="dstNode" presStyleLbl="node1" presStyleIdx="0" presStyleCnt="3"/>
      <dgm:spPr/>
      <dgm:t>
        <a:bodyPr/>
        <a:lstStyle/>
        <a:p>
          <a:endParaRPr lang="zh-TW" altLang="en-US"/>
        </a:p>
      </dgm:t>
    </dgm:pt>
    <dgm:pt modelId="{F345978E-33E3-4C10-B3DC-5C462088CD44}" type="pres">
      <dgm:prSet presAssocID="{92089D93-75B9-4A47-B4C3-3FE80C8DD927}" presName="text_1" presStyleLbl="node1" presStyleIdx="0" presStyleCnt="3" custScaleY="1264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3AAB08-F20A-485D-9170-6B00DAD92CC6}" type="pres">
      <dgm:prSet presAssocID="{92089D93-75B9-4A47-B4C3-3FE80C8DD927}" presName="accent_1" presStyleCnt="0"/>
      <dgm:spPr/>
      <dgm:t>
        <a:bodyPr/>
        <a:lstStyle/>
        <a:p>
          <a:endParaRPr lang="zh-TW" altLang="en-US"/>
        </a:p>
      </dgm:t>
    </dgm:pt>
    <dgm:pt modelId="{A0DDF527-E95B-49DD-82F5-45366D6EF689}" type="pres">
      <dgm:prSet presAssocID="{92089D93-75B9-4A47-B4C3-3FE80C8DD927}" presName="accentRepeatNode" presStyleLbl="solidFgAcc1" presStyleIdx="0" presStyleCnt="3"/>
      <dgm:spPr/>
      <dgm:t>
        <a:bodyPr/>
        <a:lstStyle/>
        <a:p>
          <a:endParaRPr lang="zh-TW" altLang="en-US"/>
        </a:p>
      </dgm:t>
    </dgm:pt>
    <dgm:pt modelId="{B3C751C9-EDA4-40CD-8F46-0BC5F792AD88}" type="pres">
      <dgm:prSet presAssocID="{ECA23E70-D683-4671-B2F1-AA9C5887CF3A}" presName="text_2" presStyleLbl="node1" presStyleIdx="1" presStyleCnt="3" custScaleY="1277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82098-6F4B-450A-934A-8097441FFA42}" type="pres">
      <dgm:prSet presAssocID="{ECA23E70-D683-4671-B2F1-AA9C5887CF3A}" presName="accent_2" presStyleCnt="0"/>
      <dgm:spPr/>
      <dgm:t>
        <a:bodyPr/>
        <a:lstStyle/>
        <a:p>
          <a:endParaRPr lang="zh-TW" altLang="en-US"/>
        </a:p>
      </dgm:t>
    </dgm:pt>
    <dgm:pt modelId="{CB1AEDCC-C512-426E-BB90-9B5CBE72C505}" type="pres">
      <dgm:prSet presAssocID="{ECA23E70-D683-4671-B2F1-AA9C5887CF3A}" presName="accentRepeatNode" presStyleLbl="solidFgAcc1" presStyleIdx="1" presStyleCnt="3"/>
      <dgm:spPr/>
      <dgm:t>
        <a:bodyPr/>
        <a:lstStyle/>
        <a:p>
          <a:endParaRPr lang="zh-TW" altLang="en-US"/>
        </a:p>
      </dgm:t>
    </dgm:pt>
    <dgm:pt modelId="{9A0CB4D8-A76B-400B-A7E5-15230E659D3B}" type="pres">
      <dgm:prSet presAssocID="{27127BD1-DD9E-4627-94E4-B326EBB46777}" presName="text_3" presStyleLbl="node1" presStyleIdx="2" presStyleCnt="3" custScaleY="1231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196E64-51DD-4DBA-8C1B-6310C96720DB}" type="pres">
      <dgm:prSet presAssocID="{27127BD1-DD9E-4627-94E4-B326EBB46777}" presName="accent_3" presStyleCnt="0"/>
      <dgm:spPr/>
      <dgm:t>
        <a:bodyPr/>
        <a:lstStyle/>
        <a:p>
          <a:endParaRPr lang="zh-TW" altLang="en-US"/>
        </a:p>
      </dgm:t>
    </dgm:pt>
    <dgm:pt modelId="{7B0CC60D-4417-45E8-97AF-708DA45EE828}" type="pres">
      <dgm:prSet presAssocID="{27127BD1-DD9E-4627-94E4-B326EBB46777}" presName="accentRepeatNode" presStyleLbl="solidFgAcc1" presStyleIdx="2" presStyleCnt="3"/>
      <dgm:spPr/>
      <dgm:t>
        <a:bodyPr/>
        <a:lstStyle/>
        <a:p>
          <a:endParaRPr lang="zh-TW" altLang="en-US"/>
        </a:p>
      </dgm:t>
    </dgm:pt>
  </dgm:ptLst>
  <dgm:cxnLst>
    <dgm:cxn modelId="{66B6D61C-273A-4797-B47E-9EACE1766AB0}" srcId="{27127BD1-DD9E-4627-94E4-B326EBB46777}" destId="{AD1E0A34-7571-41D8-9915-51E2CE2481C6}" srcOrd="2" destOrd="0" parTransId="{40285310-8AD6-4450-817B-20085387E2F1}" sibTransId="{C2C26C24-8BCB-4FE6-93FF-6141BCD8D681}"/>
    <dgm:cxn modelId="{3840698F-B28D-4DC8-8157-D958DFE9F61D}" srcId="{92089D93-75B9-4A47-B4C3-3FE80C8DD927}" destId="{98EF8CD3-F80D-4C49-9C52-A938EE30A722}" srcOrd="0" destOrd="0" parTransId="{465E74A3-F39A-4E4D-90FE-1C8360039533}" sibTransId="{129618D1-8BF2-49D6-AD80-E2A15CB0DBEA}"/>
    <dgm:cxn modelId="{273736A0-BE2D-47B1-ACBD-402127C688A5}" srcId="{23C9E343-7424-472D-8759-BB95328A1F20}" destId="{27127BD1-DD9E-4627-94E4-B326EBB46777}" srcOrd="2" destOrd="0" parTransId="{CE6B08AD-E5C1-420F-8260-19F0C2CD871D}" sibTransId="{A7627387-7CF1-4A12-9BA8-A6A1B01C426B}"/>
    <dgm:cxn modelId="{49FB9FB9-643B-4E51-A8C3-8883C5F86572}" srcId="{23C9E343-7424-472D-8759-BB95328A1F20}" destId="{ECA23E70-D683-4671-B2F1-AA9C5887CF3A}" srcOrd="1" destOrd="0" parTransId="{2C636349-C222-497E-A8F0-E95A36063403}" sibTransId="{31FB253C-24BE-49E4-94E6-97381C05CE25}"/>
    <dgm:cxn modelId="{B29FDD0E-33DF-4425-A119-FA661AA816E1}" type="presOf" srcId="{ECA23E70-D683-4671-B2F1-AA9C5887CF3A}" destId="{B3C751C9-EDA4-40CD-8F46-0BC5F792AD88}" srcOrd="0" destOrd="0" presId="urn:microsoft.com/office/officeart/2008/layout/VerticalCurvedList"/>
    <dgm:cxn modelId="{10316540-6E82-46CB-B1BE-A8FD7B2B9659}" type="presOf" srcId="{27127BD1-DD9E-4627-94E4-B326EBB46777}" destId="{9A0CB4D8-A76B-400B-A7E5-15230E659D3B}" srcOrd="0" destOrd="0" presId="urn:microsoft.com/office/officeart/2008/layout/VerticalCurvedList"/>
    <dgm:cxn modelId="{61D555B1-1622-46EE-8911-3E44F5F27F52}" type="presOf" srcId="{C32A7ED2-41CC-4E2C-A328-F5EEC018ECFF}" destId="{9A0CB4D8-A76B-400B-A7E5-15230E659D3B}" srcOrd="0" destOrd="2" presId="urn:microsoft.com/office/officeart/2008/layout/VerticalCurvedList"/>
    <dgm:cxn modelId="{732D4191-EE20-4B33-BBCA-3DCAE36E996F}" srcId="{27127BD1-DD9E-4627-94E4-B326EBB46777}" destId="{41ADD44F-0619-4AF6-990D-0C600AF68BDE}" srcOrd="0" destOrd="0" parTransId="{A709190C-DFA8-47A1-A084-9191F1BB2229}" sibTransId="{39F2CF82-C911-44F4-84CC-000D07C7C105}"/>
    <dgm:cxn modelId="{E0831EB7-1457-4DDB-9EFD-E8B5F5BFA7FE}" type="presOf" srcId="{129618D1-8BF2-49D6-AD80-E2A15CB0DBEA}" destId="{F249FB6D-6D53-43D6-AACE-77350AB89454}" srcOrd="0" destOrd="0" presId="urn:microsoft.com/office/officeart/2008/layout/VerticalCurvedList"/>
    <dgm:cxn modelId="{2F10FFC9-C4E0-4026-8B87-73EC9650CBB9}" srcId="{27127BD1-DD9E-4627-94E4-B326EBB46777}" destId="{C32A7ED2-41CC-4E2C-A328-F5EEC018ECFF}" srcOrd="1" destOrd="0" parTransId="{69EC73B1-F72D-482D-8A07-ACF2330C8A8C}" sibTransId="{B5DB69AD-7E25-4C39-A16F-E886903832B0}"/>
    <dgm:cxn modelId="{CA6E0107-372B-4F3D-80F7-4385C735A22B}" type="presOf" srcId="{6E69A7BD-6A5B-4616-9553-AF7BED67CD47}" destId="{F345978E-33E3-4C10-B3DC-5C462088CD44}" srcOrd="0" destOrd="2" presId="urn:microsoft.com/office/officeart/2008/layout/VerticalCurvedList"/>
    <dgm:cxn modelId="{2FFB8305-A74A-4CDF-AC8D-868D394F406C}" type="presOf" srcId="{98EF8CD3-F80D-4C49-9C52-A938EE30A722}" destId="{F345978E-33E3-4C10-B3DC-5C462088CD44}" srcOrd="0" destOrd="1" presId="urn:microsoft.com/office/officeart/2008/layout/VerticalCurvedList"/>
    <dgm:cxn modelId="{367BA62E-428B-45DC-9368-8EED76C8A303}" type="presOf" srcId="{AD1E0A34-7571-41D8-9915-51E2CE2481C6}" destId="{9A0CB4D8-A76B-400B-A7E5-15230E659D3B}" srcOrd="0" destOrd="3" presId="urn:microsoft.com/office/officeart/2008/layout/VerticalCurvedList"/>
    <dgm:cxn modelId="{A3AB4060-BAD5-4EA5-BF8A-C1B737D5FD3F}" type="presOf" srcId="{77991A82-379D-4566-9C18-C97983359684}" destId="{B3C751C9-EDA4-40CD-8F46-0BC5F792AD88}" srcOrd="0" destOrd="1" presId="urn:microsoft.com/office/officeart/2008/layout/VerticalCurvedList"/>
    <dgm:cxn modelId="{55A11763-5D07-4603-9BE9-E87835DBDA88}" type="presOf" srcId="{23C9E343-7424-472D-8759-BB95328A1F20}" destId="{36E30885-CCB5-4F5D-AAA9-BCF88494D92C}" srcOrd="0" destOrd="0" presId="urn:microsoft.com/office/officeart/2008/layout/VerticalCurvedList"/>
    <dgm:cxn modelId="{8EE6F830-CC8A-4999-82FF-FAAC0CDF7055}" type="presOf" srcId="{41ADD44F-0619-4AF6-990D-0C600AF68BDE}" destId="{9A0CB4D8-A76B-400B-A7E5-15230E659D3B}" srcOrd="0" destOrd="1" presId="urn:microsoft.com/office/officeart/2008/layout/VerticalCurvedList"/>
    <dgm:cxn modelId="{7D6DB440-2721-4B0E-B533-5E16718B6E83}" type="presOf" srcId="{92089D93-75B9-4A47-B4C3-3FE80C8DD927}" destId="{F345978E-33E3-4C10-B3DC-5C462088CD44}" srcOrd="0" destOrd="0" presId="urn:microsoft.com/office/officeart/2008/layout/VerticalCurvedList"/>
    <dgm:cxn modelId="{BEA07B9C-0B71-4EFD-B981-A7173E8B4D1A}" srcId="{ECA23E70-D683-4671-B2F1-AA9C5887CF3A}" destId="{892E3ABD-E8D7-458B-A0D4-166DEECE5519}" srcOrd="1" destOrd="0" parTransId="{C52A6DC0-31AD-4618-81AC-2EC090E4EAA1}" sibTransId="{AA6983B9-8622-46F0-B00F-BB1320D18F68}"/>
    <dgm:cxn modelId="{011B9687-AD55-4F90-BBD8-C6B7E8269F18}" srcId="{92089D93-75B9-4A47-B4C3-3FE80C8DD927}" destId="{6E69A7BD-6A5B-4616-9553-AF7BED67CD47}" srcOrd="1" destOrd="0" parTransId="{A5BFFBBF-CFC9-4DCC-BA77-364963A3A1AF}" sibTransId="{455148A1-37A4-467C-AC4F-44B1F1911DF3}"/>
    <dgm:cxn modelId="{66CF9900-9ED2-4BB7-A2AE-CAABA70932D6}" srcId="{23C9E343-7424-472D-8759-BB95328A1F20}" destId="{92089D93-75B9-4A47-B4C3-3FE80C8DD927}" srcOrd="0" destOrd="0" parTransId="{6575AEB3-D086-4E28-9A02-4469945450FF}" sibTransId="{1AAACD3D-037D-49BB-8A2C-8C1700586214}"/>
    <dgm:cxn modelId="{AA99B1E6-CD00-4CC5-A566-E8D060407A25}" type="presOf" srcId="{892E3ABD-E8D7-458B-A0D4-166DEECE5519}" destId="{B3C751C9-EDA4-40CD-8F46-0BC5F792AD88}" srcOrd="0" destOrd="2" presId="urn:microsoft.com/office/officeart/2008/layout/VerticalCurvedList"/>
    <dgm:cxn modelId="{FC59A51D-964C-4A41-AB2D-038C3FC3FD3F}" srcId="{ECA23E70-D683-4671-B2F1-AA9C5887CF3A}" destId="{77991A82-379D-4566-9C18-C97983359684}" srcOrd="0" destOrd="0" parTransId="{4338560C-2D80-4AEF-B08D-CFB351DDB4BE}" sibTransId="{0EBBB550-1438-41B3-BDFC-88687F4271F5}"/>
    <dgm:cxn modelId="{62A780AA-AB98-4FFA-B993-A8E7506A90F3}" type="presParOf" srcId="{36E30885-CCB5-4F5D-AAA9-BCF88494D92C}" destId="{BF34128F-89E4-4BBB-BC38-9AC30C09AA0D}" srcOrd="0" destOrd="0" presId="urn:microsoft.com/office/officeart/2008/layout/VerticalCurvedList"/>
    <dgm:cxn modelId="{261C56DC-62DE-4D9A-8C4C-0B762E26BC04}" type="presParOf" srcId="{BF34128F-89E4-4BBB-BC38-9AC30C09AA0D}" destId="{55A221D3-75FD-40D4-A316-5F103F107441}" srcOrd="0" destOrd="0" presId="urn:microsoft.com/office/officeart/2008/layout/VerticalCurvedList"/>
    <dgm:cxn modelId="{49FDB119-F85C-4A85-97CD-CF79A2AD2622}" type="presParOf" srcId="{55A221D3-75FD-40D4-A316-5F103F107441}" destId="{E2F8C16F-483B-43E7-B155-239FEC45B58B}" srcOrd="0" destOrd="0" presId="urn:microsoft.com/office/officeart/2008/layout/VerticalCurvedList"/>
    <dgm:cxn modelId="{CA072344-F14E-4978-8C94-401BD6917010}" type="presParOf" srcId="{55A221D3-75FD-40D4-A316-5F103F107441}" destId="{F249FB6D-6D53-43D6-AACE-77350AB89454}" srcOrd="1" destOrd="0" presId="urn:microsoft.com/office/officeart/2008/layout/VerticalCurvedList"/>
    <dgm:cxn modelId="{3D27C8EF-5C97-4CDE-A3B9-BCE2C6A95F6E}" type="presParOf" srcId="{55A221D3-75FD-40D4-A316-5F103F107441}" destId="{6844B1E5-E5B1-4720-9DC1-F555DF3D9AB6}" srcOrd="2" destOrd="0" presId="urn:microsoft.com/office/officeart/2008/layout/VerticalCurvedList"/>
    <dgm:cxn modelId="{3C2314AE-0859-4E15-BE63-2E7B133EEFDE}" type="presParOf" srcId="{55A221D3-75FD-40D4-A316-5F103F107441}" destId="{28E0FFAE-E0E3-4108-A6E0-497FB676A080}" srcOrd="3" destOrd="0" presId="urn:microsoft.com/office/officeart/2008/layout/VerticalCurvedList"/>
    <dgm:cxn modelId="{C4BE80A6-5F16-413D-8102-11082056ECC6}" type="presParOf" srcId="{BF34128F-89E4-4BBB-BC38-9AC30C09AA0D}" destId="{F345978E-33E3-4C10-B3DC-5C462088CD44}" srcOrd="1" destOrd="0" presId="urn:microsoft.com/office/officeart/2008/layout/VerticalCurvedList"/>
    <dgm:cxn modelId="{7179470F-CF98-4FB9-8819-4E8A7952A998}" type="presParOf" srcId="{BF34128F-89E4-4BBB-BC38-9AC30C09AA0D}" destId="{783AAB08-F20A-485D-9170-6B00DAD92CC6}" srcOrd="2" destOrd="0" presId="urn:microsoft.com/office/officeart/2008/layout/VerticalCurvedList"/>
    <dgm:cxn modelId="{E621E086-C4FD-4FB5-B127-8EFEDAC67F03}" type="presParOf" srcId="{783AAB08-F20A-485D-9170-6B00DAD92CC6}" destId="{A0DDF527-E95B-49DD-82F5-45366D6EF689}" srcOrd="0" destOrd="0" presId="urn:microsoft.com/office/officeart/2008/layout/VerticalCurvedList"/>
    <dgm:cxn modelId="{50BEF2ED-5917-4135-AAE0-844F3B59C9DC}" type="presParOf" srcId="{BF34128F-89E4-4BBB-BC38-9AC30C09AA0D}" destId="{B3C751C9-EDA4-40CD-8F46-0BC5F792AD88}" srcOrd="3" destOrd="0" presId="urn:microsoft.com/office/officeart/2008/layout/VerticalCurvedList"/>
    <dgm:cxn modelId="{045495C0-349E-4635-8D4E-17D845982BD8}" type="presParOf" srcId="{BF34128F-89E4-4BBB-BC38-9AC30C09AA0D}" destId="{53A82098-6F4B-450A-934A-8097441FFA42}" srcOrd="4" destOrd="0" presId="urn:microsoft.com/office/officeart/2008/layout/VerticalCurvedList"/>
    <dgm:cxn modelId="{79077FA1-CC52-41A1-9505-C1D50C8E1F0C}" type="presParOf" srcId="{53A82098-6F4B-450A-934A-8097441FFA42}" destId="{CB1AEDCC-C512-426E-BB90-9B5CBE72C505}" srcOrd="0" destOrd="0" presId="urn:microsoft.com/office/officeart/2008/layout/VerticalCurvedList"/>
    <dgm:cxn modelId="{18163ADA-A27B-44F3-A95C-09B9D0A5B7FE}" type="presParOf" srcId="{BF34128F-89E4-4BBB-BC38-9AC30C09AA0D}" destId="{9A0CB4D8-A76B-400B-A7E5-15230E659D3B}" srcOrd="5" destOrd="0" presId="urn:microsoft.com/office/officeart/2008/layout/VerticalCurvedList"/>
    <dgm:cxn modelId="{A4A43B3E-D6E9-41E2-A1BD-26D6AA4B6B8B}" type="presParOf" srcId="{BF34128F-89E4-4BBB-BC38-9AC30C09AA0D}" destId="{C4196E64-51DD-4DBA-8C1B-6310C96720DB}" srcOrd="6" destOrd="0" presId="urn:microsoft.com/office/officeart/2008/layout/VerticalCurvedList"/>
    <dgm:cxn modelId="{42C80094-641D-4F90-8DE6-CB01A2F2BFF0}" type="presParOf" srcId="{C4196E64-51DD-4DBA-8C1B-6310C96720DB}" destId="{7B0CC60D-4417-45E8-97AF-708DA45EE8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9FB6D-6D53-43D6-AACE-77350AB89454}">
      <dsp:nvSpPr>
        <dsp:cNvPr id="0" name=""/>
        <dsp:cNvSpPr/>
      </dsp:nvSpPr>
      <dsp:spPr>
        <a:xfrm>
          <a:off x="-6361273" y="-973366"/>
          <a:ext cx="7574448" cy="757444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5978E-33E3-4C10-B3DC-5C462088CD44}">
      <dsp:nvSpPr>
        <dsp:cNvPr id="0" name=""/>
        <dsp:cNvSpPr/>
      </dsp:nvSpPr>
      <dsp:spPr>
        <a:xfrm>
          <a:off x="781126" y="413974"/>
          <a:ext cx="8916977" cy="14231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340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Arial"/>
              <a:ea typeface="微軟正黑體"/>
              <a:cs typeface="+mn-cs"/>
            </a:rPr>
            <a:t>單元一：視覺藝術點線面</a:t>
          </a:r>
          <a:endParaRPr lang="zh-TW" altLang="en-US" sz="18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感受生活與藝術作品中「點」、「線」、「面」的美感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smtClean="0">
              <a:latin typeface="Arial"/>
              <a:ea typeface="微軟正黑體"/>
              <a:cs typeface="+mn-cs"/>
            </a:rPr>
            <a:t>透過「點」、「線」、「面」等基本元素，藉由多元媒材進行創作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</dsp:txBody>
      <dsp:txXfrm>
        <a:off x="781126" y="413974"/>
        <a:ext cx="8916977" cy="1423136"/>
      </dsp:txXfrm>
    </dsp:sp>
    <dsp:sp modelId="{A0DDF527-E95B-49DD-82F5-45366D6EF689}">
      <dsp:nvSpPr>
        <dsp:cNvPr id="0" name=""/>
        <dsp:cNvSpPr/>
      </dsp:nvSpPr>
      <dsp:spPr>
        <a:xfrm>
          <a:off x="77662" y="422078"/>
          <a:ext cx="1406928" cy="14069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751C9-EDA4-40CD-8F46-0BC5F792AD88}">
      <dsp:nvSpPr>
        <dsp:cNvPr id="0" name=""/>
        <dsp:cNvSpPr/>
      </dsp:nvSpPr>
      <dsp:spPr>
        <a:xfrm>
          <a:off x="1190261" y="2094804"/>
          <a:ext cx="8507842" cy="1438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340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Arial"/>
              <a:ea typeface="微軟正黑體"/>
              <a:cs typeface="+mn-cs"/>
            </a:rPr>
            <a:t>單元二：視覺藝術大進擊</a:t>
          </a:r>
          <a:endParaRPr lang="zh-TW" altLang="en-US" sz="18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smtClean="0">
              <a:latin typeface="Arial"/>
              <a:ea typeface="微軟正黑體"/>
              <a:cs typeface="+mn-cs"/>
            </a:rPr>
            <a:t>改變慣性的觀察方式，觀察人物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smtClean="0">
              <a:latin typeface="Arial"/>
              <a:ea typeface="微軟正黑體"/>
              <a:cs typeface="+mn-cs"/>
            </a:rPr>
            <a:t>認識藝術家畫人像之特點及表現方式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</dsp:txBody>
      <dsp:txXfrm>
        <a:off x="1190261" y="2094804"/>
        <a:ext cx="8507842" cy="1438106"/>
      </dsp:txXfrm>
    </dsp:sp>
    <dsp:sp modelId="{CB1AEDCC-C512-426E-BB90-9B5CBE72C505}">
      <dsp:nvSpPr>
        <dsp:cNvPr id="0" name=""/>
        <dsp:cNvSpPr/>
      </dsp:nvSpPr>
      <dsp:spPr>
        <a:xfrm>
          <a:off x="486797" y="2110393"/>
          <a:ext cx="1406928" cy="14069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CB4D8-A76B-400B-A7E5-15230E659D3B}">
      <dsp:nvSpPr>
        <dsp:cNvPr id="0" name=""/>
        <dsp:cNvSpPr/>
      </dsp:nvSpPr>
      <dsp:spPr>
        <a:xfrm>
          <a:off x="781126" y="3808888"/>
          <a:ext cx="8916977" cy="13865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340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Arial"/>
              <a:ea typeface="微軟正黑體"/>
              <a:cs typeface="+mn-cs"/>
            </a:rPr>
            <a:t>單元三：版畫表現新挑戰</a:t>
          </a:r>
          <a:endParaRPr lang="zh-TW" altLang="en-US" sz="18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smtClean="0">
              <a:latin typeface="Arial"/>
              <a:ea typeface="微軟正黑體"/>
              <a:cs typeface="+mn-cs"/>
            </a:rPr>
            <a:t>認識版畫的意義及其功能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smtClean="0">
              <a:latin typeface="Arial"/>
              <a:ea typeface="微軟正黑體"/>
              <a:cs typeface="+mn-cs"/>
            </a:rPr>
            <a:t>認識型版印染的製作過程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200" kern="1200" dirty="0">
            <a:solidFill>
              <a:schemeClr val="tx1"/>
            </a:solidFill>
          </a:endParaRPr>
        </a:p>
      </dsp:txBody>
      <dsp:txXfrm>
        <a:off x="781126" y="3808888"/>
        <a:ext cx="8916977" cy="1386567"/>
      </dsp:txXfrm>
    </dsp:sp>
    <dsp:sp modelId="{7B0CC60D-4417-45E8-97AF-708DA45EE828}">
      <dsp:nvSpPr>
        <dsp:cNvPr id="0" name=""/>
        <dsp:cNvSpPr/>
      </dsp:nvSpPr>
      <dsp:spPr>
        <a:xfrm>
          <a:off x="77662" y="3798707"/>
          <a:ext cx="1406928" cy="14069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81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0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06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2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2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0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9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35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72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43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6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B25F-6AB9-4467-A528-B95F68E46B0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sz="4400" dirty="0" smtClean="0">
                <a:solidFill>
                  <a:schemeClr val="accent5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六上</a:t>
            </a:r>
            <a:r>
              <a:rPr lang="zh-TW" altLang="en-US" sz="72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藝</a:t>
            </a:r>
            <a:r>
              <a:rPr lang="zh-TW" altLang="en-US" sz="72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術</a:t>
            </a:r>
            <a:r>
              <a:rPr lang="zh-TW" altLang="en-US" sz="7200" dirty="0" smtClean="0">
                <a:solidFill>
                  <a:srgbClr val="92D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與</a:t>
            </a:r>
            <a:r>
              <a:rPr lang="zh-TW" altLang="en-US" sz="7200" dirty="0" smtClean="0">
                <a:solidFill>
                  <a:srgbClr val="FFC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人</a:t>
            </a:r>
            <a:r>
              <a:rPr lang="zh-TW" altLang="en-US" sz="7200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文</a:t>
            </a:r>
            <a:r>
              <a:rPr lang="zh-TW" altLang="en-US" sz="4400" dirty="0" smtClean="0">
                <a:solidFill>
                  <a:schemeClr val="accent5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課程簡介</a:t>
            </a:r>
            <a:endParaRPr lang="zh-TW" altLang="en-US" sz="4400" dirty="0">
              <a:solidFill>
                <a:schemeClr val="accent5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17476" y="3509963"/>
            <a:ext cx="3671455" cy="67070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FF0066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授課教師：薛百雯</a:t>
            </a:r>
            <a:endParaRPr lang="zh-TW" altLang="en-US" sz="2800" dirty="0">
              <a:solidFill>
                <a:srgbClr val="FF0066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1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264" cy="6858000"/>
          </a:xfrm>
          <a:prstGeom prst="rect">
            <a:avLst/>
          </a:prstGeom>
        </p:spPr>
      </p:pic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412957"/>
              </p:ext>
            </p:extLst>
          </p:nvPr>
        </p:nvGraphicFramePr>
        <p:xfrm>
          <a:off x="1554479" y="440575"/>
          <a:ext cx="9775767" cy="5627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83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3174077" y="1885641"/>
            <a:ext cx="6069676" cy="3394767"/>
          </a:xfrm>
          <a:solidFill>
            <a:schemeClr val="accent6">
              <a:lumMod val="50000"/>
            </a:schemeClr>
          </a:solidFill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ctr" fontAlgn="auto">
              <a:spcBef>
                <a:spcPts val="1200"/>
              </a:spcBef>
              <a:spcAft>
                <a:spcPts val="120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課堂表現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用具準備、用心程度。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藝術表現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創意、 技法表現。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112" y="1032127"/>
            <a:ext cx="222523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131</Words>
  <Application>Microsoft Office PowerPoint</Application>
  <PresentationFormat>寬螢幕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華康POP1體W7</vt:lpstr>
      <vt:lpstr>微軟正黑體</vt:lpstr>
      <vt:lpstr>新細明體</vt:lpstr>
      <vt:lpstr>Arial</vt:lpstr>
      <vt:lpstr>Calibri</vt:lpstr>
      <vt:lpstr>Calibri Light</vt:lpstr>
      <vt:lpstr>Office 佈景主題</vt:lpstr>
      <vt:lpstr>六上藝術與人文課程簡介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六上藝術與人文課程簡介</dc:title>
  <dc:creator>yun ju chen</dc:creator>
  <cp:lastModifiedBy>yun ju chen</cp:lastModifiedBy>
  <cp:revision>5</cp:revision>
  <dcterms:created xsi:type="dcterms:W3CDTF">2019-09-04T07:54:39Z</dcterms:created>
  <dcterms:modified xsi:type="dcterms:W3CDTF">2019-09-04T08:28:05Z</dcterms:modified>
</cp:coreProperties>
</file>