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63" r:id="rId4"/>
    <p:sldId id="264" r:id="rId5"/>
    <p:sldId id="258" r:id="rId6"/>
    <p:sldId id="261" r:id="rId7"/>
    <p:sldId id="260" r:id="rId8"/>
    <p:sldId id="259" r:id="rId9"/>
    <p:sldId id="265" r:id="rId10"/>
    <p:sldId id="262" r:id="rId11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3B82"/>
    <a:srgbClr val="1F4DA9"/>
    <a:srgbClr val="4074DC"/>
    <a:srgbClr val="79A223"/>
    <a:srgbClr val="44B5D8"/>
    <a:srgbClr val="FF5050"/>
    <a:srgbClr val="D8F0F8"/>
    <a:srgbClr val="EFEF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中等深淺樣式 4 - 輔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16DA210-FB5B-4158-B5E0-FEB733F419BA}" styleName="淺色樣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DBED569-4797-4DF1-A0F4-6AAB3CD982D8}" styleName="淺色樣式 3 - 輔色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51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76F0C32-D0B8-4E2C-ACF5-05AA551BB736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0967803C-9982-4094-AC31-0697F9D915D6}">
      <dgm:prSet phldrT="[文字]"/>
      <dgm:spPr/>
      <dgm:t>
        <a:bodyPr/>
        <a:lstStyle/>
        <a:p>
          <a:r>
            <a:rPr lang="zh-TW" altLang="en-US" b="1" dirty="0" smtClean="0"/>
            <a:t>課程內容</a:t>
          </a:r>
          <a:endParaRPr lang="zh-TW" altLang="en-US" b="1" dirty="0"/>
        </a:p>
      </dgm:t>
    </dgm:pt>
    <dgm:pt modelId="{7A1E5532-0646-4986-9F0A-F9F43FA1C60B}" type="parTrans" cxnId="{068C0C04-7F26-4F5F-88EB-AC8A84F5558D}">
      <dgm:prSet/>
      <dgm:spPr/>
      <dgm:t>
        <a:bodyPr/>
        <a:lstStyle/>
        <a:p>
          <a:endParaRPr lang="zh-TW" altLang="en-US"/>
        </a:p>
      </dgm:t>
    </dgm:pt>
    <dgm:pt modelId="{2BF52C5B-D757-40A1-B569-5991BF1F7D38}" type="sibTrans" cxnId="{068C0C04-7F26-4F5F-88EB-AC8A84F5558D}">
      <dgm:prSet/>
      <dgm:spPr/>
      <dgm:t>
        <a:bodyPr/>
        <a:lstStyle/>
        <a:p>
          <a:endParaRPr lang="zh-TW" altLang="en-US"/>
        </a:p>
      </dgm:t>
    </dgm:pt>
    <dgm:pt modelId="{34D3D66B-AAA4-45E0-96AB-CEEF5AA8936B}">
      <dgm:prSet phldrT="[文字]"/>
      <dgm:spPr/>
      <dgm:t>
        <a:bodyPr/>
        <a:lstStyle/>
        <a:p>
          <a:r>
            <a:rPr lang="zh-TW" altLang="en-US" b="1" dirty="0" smtClean="0"/>
            <a:t>分組活動</a:t>
          </a:r>
          <a:endParaRPr lang="zh-TW" altLang="en-US" b="1" dirty="0"/>
        </a:p>
      </dgm:t>
    </dgm:pt>
    <dgm:pt modelId="{2F3C7A3E-5F06-453E-B41D-E506CC0A2A67}" type="parTrans" cxnId="{1590B621-DF69-4693-A499-75659657AFFB}">
      <dgm:prSet/>
      <dgm:spPr/>
      <dgm:t>
        <a:bodyPr/>
        <a:lstStyle/>
        <a:p>
          <a:endParaRPr lang="zh-TW" altLang="en-US"/>
        </a:p>
      </dgm:t>
    </dgm:pt>
    <dgm:pt modelId="{978149C8-0134-4304-A716-E553193B81D1}" type="sibTrans" cxnId="{1590B621-DF69-4693-A499-75659657AFFB}">
      <dgm:prSet/>
      <dgm:spPr/>
      <dgm:t>
        <a:bodyPr/>
        <a:lstStyle/>
        <a:p>
          <a:endParaRPr lang="zh-TW" altLang="en-US"/>
        </a:p>
      </dgm:t>
    </dgm:pt>
    <dgm:pt modelId="{864B0900-90DF-4673-BA60-22DD22B514A8}">
      <dgm:prSet phldrT="[文字]" custT="1"/>
      <dgm:spPr/>
      <dgm:t>
        <a:bodyPr/>
        <a:lstStyle/>
        <a:p>
          <a:r>
            <a:rPr lang="zh-TW" altLang="en-US" sz="2800" b="1" dirty="0" smtClean="0"/>
            <a:t>節慶</a:t>
          </a:r>
          <a:endParaRPr lang="en-US" altLang="zh-TW" sz="2800" b="1" dirty="0" smtClean="0"/>
        </a:p>
        <a:p>
          <a:r>
            <a:rPr lang="zh-TW" altLang="en-US" sz="2800" b="1" dirty="0" smtClean="0"/>
            <a:t>教學</a:t>
          </a:r>
          <a:endParaRPr lang="zh-TW" altLang="en-US" sz="2800" b="1" dirty="0"/>
        </a:p>
      </dgm:t>
    </dgm:pt>
    <dgm:pt modelId="{28B84AB0-9B3C-4425-8FE6-B687B71B70CE}" type="parTrans" cxnId="{1BD449E6-D20F-48F2-8E34-1996E162E31E}">
      <dgm:prSet/>
      <dgm:spPr/>
      <dgm:t>
        <a:bodyPr/>
        <a:lstStyle/>
        <a:p>
          <a:endParaRPr lang="zh-TW" altLang="en-US"/>
        </a:p>
      </dgm:t>
    </dgm:pt>
    <dgm:pt modelId="{BAD23037-17B8-4F4E-BBA5-C4481E704619}" type="sibTrans" cxnId="{1BD449E6-D20F-48F2-8E34-1996E162E31E}">
      <dgm:prSet/>
      <dgm:spPr/>
      <dgm:t>
        <a:bodyPr/>
        <a:lstStyle/>
        <a:p>
          <a:endParaRPr lang="zh-TW" altLang="en-US"/>
        </a:p>
      </dgm:t>
    </dgm:pt>
    <dgm:pt modelId="{2319180F-40EB-4D7D-968C-98BA0DE3F3DE}">
      <dgm:prSet phldrT="[文字]" custT="1"/>
      <dgm:spPr/>
      <dgm:t>
        <a:bodyPr/>
        <a:lstStyle/>
        <a:p>
          <a:r>
            <a:rPr lang="zh-TW" altLang="en-US" sz="2800" b="1" dirty="0" smtClean="0">
              <a:solidFill>
                <a:schemeClr val="tx1"/>
              </a:solidFill>
            </a:rPr>
            <a:t>口說</a:t>
          </a:r>
          <a:endParaRPr lang="en-US" altLang="zh-TW" sz="2800" b="1" dirty="0" smtClean="0">
            <a:solidFill>
              <a:schemeClr val="tx1"/>
            </a:solidFill>
          </a:endParaRPr>
        </a:p>
        <a:p>
          <a:r>
            <a:rPr lang="zh-TW" altLang="en-US" sz="2800" b="1" dirty="0" smtClean="0">
              <a:solidFill>
                <a:schemeClr val="tx1"/>
              </a:solidFill>
            </a:rPr>
            <a:t>練習</a:t>
          </a:r>
          <a:endParaRPr lang="en-US" altLang="zh-TW" sz="2800" b="1" dirty="0" smtClean="0">
            <a:solidFill>
              <a:schemeClr val="tx1"/>
            </a:solidFill>
          </a:endParaRPr>
        </a:p>
      </dgm:t>
    </dgm:pt>
    <dgm:pt modelId="{89EC46EC-4745-4347-9906-B65C825E940D}" type="parTrans" cxnId="{9157CBDE-EF68-492F-838A-6ED43D14A35B}">
      <dgm:prSet/>
      <dgm:spPr/>
      <dgm:t>
        <a:bodyPr/>
        <a:lstStyle/>
        <a:p>
          <a:endParaRPr lang="zh-TW" altLang="en-US"/>
        </a:p>
      </dgm:t>
    </dgm:pt>
    <dgm:pt modelId="{4972A187-8A71-4CED-95C3-F950F77DFE3E}" type="sibTrans" cxnId="{9157CBDE-EF68-492F-838A-6ED43D14A35B}">
      <dgm:prSet/>
      <dgm:spPr/>
      <dgm:t>
        <a:bodyPr/>
        <a:lstStyle/>
        <a:p>
          <a:endParaRPr lang="zh-TW" altLang="en-US"/>
        </a:p>
      </dgm:t>
    </dgm:pt>
    <dgm:pt modelId="{13FEDF81-5CDA-4BE4-8876-AF2EF83BEED7}" type="pres">
      <dgm:prSet presAssocID="{576F0C32-D0B8-4E2C-ACF5-05AA551BB736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9BB69BA6-C707-46B6-9C90-063EF2BD935D}" type="pres">
      <dgm:prSet presAssocID="{0967803C-9982-4094-AC31-0697F9D915D6}" presName="composite" presStyleCnt="0"/>
      <dgm:spPr/>
    </dgm:pt>
    <dgm:pt modelId="{2C85F1D4-584F-4954-BE3E-97CF8FD15D88}" type="pres">
      <dgm:prSet presAssocID="{0967803C-9982-4094-AC31-0697F9D915D6}" presName="Parent1" presStyleLbl="node1" presStyleIdx="0" presStyleCnt="6" custLinFactNeighborX="-270" custLinFactNeighborY="-268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0720930-1536-42AB-AA0C-34699A0FAAFE}" type="pres">
      <dgm:prSet presAssocID="{0967803C-9982-4094-AC31-0697F9D915D6}" presName="Childtext1" presStyleLbl="revTx" presStyleIdx="0" presStyleCnt="3" custLinFactNeighborX="23378" custLinFactNeighborY="9819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31747A7-A5AA-49CA-80B4-8B38F2B835E9}" type="pres">
      <dgm:prSet presAssocID="{0967803C-9982-4094-AC31-0697F9D915D6}" presName="BalanceSpacing" presStyleCnt="0"/>
      <dgm:spPr/>
    </dgm:pt>
    <dgm:pt modelId="{E03FCDD5-FB72-49B2-BCBF-4006438B62F6}" type="pres">
      <dgm:prSet presAssocID="{0967803C-9982-4094-AC31-0697F9D915D6}" presName="BalanceSpacing1" presStyleCnt="0"/>
      <dgm:spPr/>
    </dgm:pt>
    <dgm:pt modelId="{B458BF17-4748-43F7-8E2E-ECA51A721EE4}" type="pres">
      <dgm:prSet presAssocID="{2BF52C5B-D757-40A1-B569-5991BF1F7D38}" presName="Accent1Text" presStyleLbl="node1" presStyleIdx="1" presStyleCnt="6" custLinFactNeighborX="-880" custLinFactNeighborY="1607"/>
      <dgm:spPr/>
      <dgm:t>
        <a:bodyPr/>
        <a:lstStyle/>
        <a:p>
          <a:endParaRPr lang="zh-TW" altLang="en-US"/>
        </a:p>
      </dgm:t>
    </dgm:pt>
    <dgm:pt modelId="{49EDA668-EA7F-4DDE-8ED0-129AE89EF263}" type="pres">
      <dgm:prSet presAssocID="{2BF52C5B-D757-40A1-B569-5991BF1F7D38}" presName="spaceBetweenRectangles" presStyleCnt="0"/>
      <dgm:spPr/>
    </dgm:pt>
    <dgm:pt modelId="{E330913E-7690-440B-88B1-0CF875AD7D2E}" type="pres">
      <dgm:prSet presAssocID="{34D3D66B-AAA4-45E0-96AB-CEEF5AA8936B}" presName="composite" presStyleCnt="0"/>
      <dgm:spPr/>
    </dgm:pt>
    <dgm:pt modelId="{B8A56B3D-1930-49D1-AF15-0BD01F14C88B}" type="pres">
      <dgm:prSet presAssocID="{34D3D66B-AAA4-45E0-96AB-CEEF5AA8936B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F39C838-5FE5-4CC4-AE82-1FF7F142C80C}" type="pres">
      <dgm:prSet presAssocID="{34D3D66B-AAA4-45E0-96AB-CEEF5AA8936B}" presName="Childtext1" presStyleLbl="revTx" presStyleIdx="1" presStyleCnt="3" custScaleX="98858" custLinFactY="-36329" custLinFactNeighborX="26905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2B08C17-4582-4FBD-B1F4-23C172A76E3B}" type="pres">
      <dgm:prSet presAssocID="{34D3D66B-AAA4-45E0-96AB-CEEF5AA8936B}" presName="BalanceSpacing" presStyleCnt="0"/>
      <dgm:spPr/>
    </dgm:pt>
    <dgm:pt modelId="{BDA0E92F-4AC5-43A1-AA44-0535EAB855F3}" type="pres">
      <dgm:prSet presAssocID="{34D3D66B-AAA4-45E0-96AB-CEEF5AA8936B}" presName="BalanceSpacing1" presStyleCnt="0"/>
      <dgm:spPr/>
    </dgm:pt>
    <dgm:pt modelId="{271C7B7C-A961-4885-A1F1-289DCBB80B17}" type="pres">
      <dgm:prSet presAssocID="{978149C8-0134-4304-A716-E553193B81D1}" presName="Accent1Text" presStyleLbl="node1" presStyleIdx="3" presStyleCnt="6"/>
      <dgm:spPr/>
      <dgm:t>
        <a:bodyPr/>
        <a:lstStyle/>
        <a:p>
          <a:endParaRPr lang="zh-TW" altLang="en-US"/>
        </a:p>
      </dgm:t>
    </dgm:pt>
    <dgm:pt modelId="{7D100770-83F2-4D35-9625-DC8371C0648F}" type="pres">
      <dgm:prSet presAssocID="{978149C8-0134-4304-A716-E553193B81D1}" presName="spaceBetweenRectangles" presStyleCnt="0"/>
      <dgm:spPr/>
    </dgm:pt>
    <dgm:pt modelId="{65B0EEF3-A2C3-4442-85FB-1B85744A6CF5}" type="pres">
      <dgm:prSet presAssocID="{2319180F-40EB-4D7D-968C-98BA0DE3F3DE}" presName="composite" presStyleCnt="0"/>
      <dgm:spPr/>
    </dgm:pt>
    <dgm:pt modelId="{C1EFACCA-9FE2-4D3C-8196-756C7A228403}" type="pres">
      <dgm:prSet presAssocID="{2319180F-40EB-4D7D-968C-98BA0DE3F3DE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B430185-EC9C-48A8-BC32-D7CFBAA4E09A}" type="pres">
      <dgm:prSet presAssocID="{2319180F-40EB-4D7D-968C-98BA0DE3F3DE}" presName="Childtext1" presStyleLbl="revTx" presStyleIdx="2" presStyleCnt="3" custLinFactNeighborX="-95927" custLinFactNeighborY="1569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6F5AF4F-E49C-4315-A8EC-5B134538E145}" type="pres">
      <dgm:prSet presAssocID="{2319180F-40EB-4D7D-968C-98BA0DE3F3DE}" presName="BalanceSpacing" presStyleCnt="0"/>
      <dgm:spPr/>
    </dgm:pt>
    <dgm:pt modelId="{600D8ABB-2341-4062-9332-D96C3FFAE7E3}" type="pres">
      <dgm:prSet presAssocID="{2319180F-40EB-4D7D-968C-98BA0DE3F3DE}" presName="BalanceSpacing1" presStyleCnt="0"/>
      <dgm:spPr/>
    </dgm:pt>
    <dgm:pt modelId="{5A5069A8-F987-4C3E-B9F8-39F6DA6A2137}" type="pres">
      <dgm:prSet presAssocID="{4972A187-8A71-4CED-95C3-F950F77DFE3E}" presName="Accent1Text" presStyleLbl="node1" presStyleIdx="5" presStyleCnt="6"/>
      <dgm:spPr/>
      <dgm:t>
        <a:bodyPr/>
        <a:lstStyle/>
        <a:p>
          <a:endParaRPr lang="zh-TW" altLang="en-US"/>
        </a:p>
      </dgm:t>
    </dgm:pt>
  </dgm:ptLst>
  <dgm:cxnLst>
    <dgm:cxn modelId="{A8C9C142-60DD-42A8-AD76-1689DF48B54C}" type="presOf" srcId="{978149C8-0134-4304-A716-E553193B81D1}" destId="{271C7B7C-A961-4885-A1F1-289DCBB80B17}" srcOrd="0" destOrd="0" presId="urn:microsoft.com/office/officeart/2008/layout/AlternatingHexagons"/>
    <dgm:cxn modelId="{2D394563-35AD-444F-B30D-76778A3299B9}" type="presOf" srcId="{0967803C-9982-4094-AC31-0697F9D915D6}" destId="{2C85F1D4-584F-4954-BE3E-97CF8FD15D88}" srcOrd="0" destOrd="0" presId="urn:microsoft.com/office/officeart/2008/layout/AlternatingHexagons"/>
    <dgm:cxn modelId="{D6E5BCBC-AC9D-4490-96EC-6601EDDCA494}" type="presOf" srcId="{4972A187-8A71-4CED-95C3-F950F77DFE3E}" destId="{5A5069A8-F987-4C3E-B9F8-39F6DA6A2137}" srcOrd="0" destOrd="0" presId="urn:microsoft.com/office/officeart/2008/layout/AlternatingHexagons"/>
    <dgm:cxn modelId="{B6A4226A-8435-4329-B78D-9FC2568F3FE0}" type="presOf" srcId="{2BF52C5B-D757-40A1-B569-5991BF1F7D38}" destId="{B458BF17-4748-43F7-8E2E-ECA51A721EE4}" srcOrd="0" destOrd="0" presId="urn:microsoft.com/office/officeart/2008/layout/AlternatingHexagons"/>
    <dgm:cxn modelId="{FBC6E22F-33C2-4CCC-84D7-D0BFFEC69053}" type="presOf" srcId="{2319180F-40EB-4D7D-968C-98BA0DE3F3DE}" destId="{C1EFACCA-9FE2-4D3C-8196-756C7A228403}" srcOrd="0" destOrd="0" presId="urn:microsoft.com/office/officeart/2008/layout/AlternatingHexagons"/>
    <dgm:cxn modelId="{068C0C04-7F26-4F5F-88EB-AC8A84F5558D}" srcId="{576F0C32-D0B8-4E2C-ACF5-05AA551BB736}" destId="{0967803C-9982-4094-AC31-0697F9D915D6}" srcOrd="0" destOrd="0" parTransId="{7A1E5532-0646-4986-9F0A-F9F43FA1C60B}" sibTransId="{2BF52C5B-D757-40A1-B569-5991BF1F7D38}"/>
    <dgm:cxn modelId="{AC3C330C-2769-435D-BB04-53FDD8368BCB}" type="presOf" srcId="{34D3D66B-AAA4-45E0-96AB-CEEF5AA8936B}" destId="{B8A56B3D-1930-49D1-AF15-0BD01F14C88B}" srcOrd="0" destOrd="0" presId="urn:microsoft.com/office/officeart/2008/layout/AlternatingHexagons"/>
    <dgm:cxn modelId="{0938EE2F-A559-43EE-A9BF-B0CB1EE7D55B}" type="presOf" srcId="{576F0C32-D0B8-4E2C-ACF5-05AA551BB736}" destId="{13FEDF81-5CDA-4BE4-8876-AF2EF83BEED7}" srcOrd="0" destOrd="0" presId="urn:microsoft.com/office/officeart/2008/layout/AlternatingHexagons"/>
    <dgm:cxn modelId="{1BD449E6-D20F-48F2-8E34-1996E162E31E}" srcId="{34D3D66B-AAA4-45E0-96AB-CEEF5AA8936B}" destId="{864B0900-90DF-4673-BA60-22DD22B514A8}" srcOrd="0" destOrd="0" parTransId="{28B84AB0-9B3C-4425-8FE6-B687B71B70CE}" sibTransId="{BAD23037-17B8-4F4E-BBA5-C4481E704619}"/>
    <dgm:cxn modelId="{1590B621-DF69-4693-A499-75659657AFFB}" srcId="{576F0C32-D0B8-4E2C-ACF5-05AA551BB736}" destId="{34D3D66B-AAA4-45E0-96AB-CEEF5AA8936B}" srcOrd="1" destOrd="0" parTransId="{2F3C7A3E-5F06-453E-B41D-E506CC0A2A67}" sibTransId="{978149C8-0134-4304-A716-E553193B81D1}"/>
    <dgm:cxn modelId="{9157CBDE-EF68-492F-838A-6ED43D14A35B}" srcId="{576F0C32-D0B8-4E2C-ACF5-05AA551BB736}" destId="{2319180F-40EB-4D7D-968C-98BA0DE3F3DE}" srcOrd="2" destOrd="0" parTransId="{89EC46EC-4745-4347-9906-B65C825E940D}" sibTransId="{4972A187-8A71-4CED-95C3-F950F77DFE3E}"/>
    <dgm:cxn modelId="{6207B1F4-BA9D-4AC9-871B-96B96FCF347E}" type="presOf" srcId="{864B0900-90DF-4673-BA60-22DD22B514A8}" destId="{9F39C838-5FE5-4CC4-AE82-1FF7F142C80C}" srcOrd="0" destOrd="0" presId="urn:microsoft.com/office/officeart/2008/layout/AlternatingHexagons"/>
    <dgm:cxn modelId="{7CE5874C-BA8A-4FF0-B203-283BBF2D4446}" type="presParOf" srcId="{13FEDF81-5CDA-4BE4-8876-AF2EF83BEED7}" destId="{9BB69BA6-C707-46B6-9C90-063EF2BD935D}" srcOrd="0" destOrd="0" presId="urn:microsoft.com/office/officeart/2008/layout/AlternatingHexagons"/>
    <dgm:cxn modelId="{5615C4A3-72ED-466C-AA22-BF108083C674}" type="presParOf" srcId="{9BB69BA6-C707-46B6-9C90-063EF2BD935D}" destId="{2C85F1D4-584F-4954-BE3E-97CF8FD15D88}" srcOrd="0" destOrd="0" presId="urn:microsoft.com/office/officeart/2008/layout/AlternatingHexagons"/>
    <dgm:cxn modelId="{CD154C2C-F49A-4C11-A504-C5B0DA8D5C58}" type="presParOf" srcId="{9BB69BA6-C707-46B6-9C90-063EF2BD935D}" destId="{50720930-1536-42AB-AA0C-34699A0FAAFE}" srcOrd="1" destOrd="0" presId="urn:microsoft.com/office/officeart/2008/layout/AlternatingHexagons"/>
    <dgm:cxn modelId="{49413674-1359-4871-B355-E6ED232636ED}" type="presParOf" srcId="{9BB69BA6-C707-46B6-9C90-063EF2BD935D}" destId="{731747A7-A5AA-49CA-80B4-8B38F2B835E9}" srcOrd="2" destOrd="0" presId="urn:microsoft.com/office/officeart/2008/layout/AlternatingHexagons"/>
    <dgm:cxn modelId="{BA50E2ED-16FD-414C-9F41-A196D7C560C2}" type="presParOf" srcId="{9BB69BA6-C707-46B6-9C90-063EF2BD935D}" destId="{E03FCDD5-FB72-49B2-BCBF-4006438B62F6}" srcOrd="3" destOrd="0" presId="urn:microsoft.com/office/officeart/2008/layout/AlternatingHexagons"/>
    <dgm:cxn modelId="{16359D1B-A142-45E7-9147-0670291CFF13}" type="presParOf" srcId="{9BB69BA6-C707-46B6-9C90-063EF2BD935D}" destId="{B458BF17-4748-43F7-8E2E-ECA51A721EE4}" srcOrd="4" destOrd="0" presId="urn:microsoft.com/office/officeart/2008/layout/AlternatingHexagons"/>
    <dgm:cxn modelId="{D2AE71FC-E195-4C72-95C2-E57DD340D793}" type="presParOf" srcId="{13FEDF81-5CDA-4BE4-8876-AF2EF83BEED7}" destId="{49EDA668-EA7F-4DDE-8ED0-129AE89EF263}" srcOrd="1" destOrd="0" presId="urn:microsoft.com/office/officeart/2008/layout/AlternatingHexagons"/>
    <dgm:cxn modelId="{8D56306F-FB02-4E15-8777-7FC4CD65D01B}" type="presParOf" srcId="{13FEDF81-5CDA-4BE4-8876-AF2EF83BEED7}" destId="{E330913E-7690-440B-88B1-0CF875AD7D2E}" srcOrd="2" destOrd="0" presId="urn:microsoft.com/office/officeart/2008/layout/AlternatingHexagons"/>
    <dgm:cxn modelId="{73375A65-A420-43C6-95D9-0361E8BDCFCB}" type="presParOf" srcId="{E330913E-7690-440B-88B1-0CF875AD7D2E}" destId="{B8A56B3D-1930-49D1-AF15-0BD01F14C88B}" srcOrd="0" destOrd="0" presId="urn:microsoft.com/office/officeart/2008/layout/AlternatingHexagons"/>
    <dgm:cxn modelId="{A423ACB1-30A6-4045-ABEC-DBBE653B0DA1}" type="presParOf" srcId="{E330913E-7690-440B-88B1-0CF875AD7D2E}" destId="{9F39C838-5FE5-4CC4-AE82-1FF7F142C80C}" srcOrd="1" destOrd="0" presId="urn:microsoft.com/office/officeart/2008/layout/AlternatingHexagons"/>
    <dgm:cxn modelId="{90895440-531B-473C-91DA-8D3E68F223D9}" type="presParOf" srcId="{E330913E-7690-440B-88B1-0CF875AD7D2E}" destId="{D2B08C17-4582-4FBD-B1F4-23C172A76E3B}" srcOrd="2" destOrd="0" presId="urn:microsoft.com/office/officeart/2008/layout/AlternatingHexagons"/>
    <dgm:cxn modelId="{7A66136B-DB09-4528-BB36-4753BCE88450}" type="presParOf" srcId="{E330913E-7690-440B-88B1-0CF875AD7D2E}" destId="{BDA0E92F-4AC5-43A1-AA44-0535EAB855F3}" srcOrd="3" destOrd="0" presId="urn:microsoft.com/office/officeart/2008/layout/AlternatingHexagons"/>
    <dgm:cxn modelId="{03DF86C1-C65E-4F98-9BC6-748551AECF62}" type="presParOf" srcId="{E330913E-7690-440B-88B1-0CF875AD7D2E}" destId="{271C7B7C-A961-4885-A1F1-289DCBB80B17}" srcOrd="4" destOrd="0" presId="urn:microsoft.com/office/officeart/2008/layout/AlternatingHexagons"/>
    <dgm:cxn modelId="{308A1DB5-F12A-4F40-BF91-58457D922E52}" type="presParOf" srcId="{13FEDF81-5CDA-4BE4-8876-AF2EF83BEED7}" destId="{7D100770-83F2-4D35-9625-DC8371C0648F}" srcOrd="3" destOrd="0" presId="urn:microsoft.com/office/officeart/2008/layout/AlternatingHexagons"/>
    <dgm:cxn modelId="{187523C0-664B-499B-A4EB-2C36E9935399}" type="presParOf" srcId="{13FEDF81-5CDA-4BE4-8876-AF2EF83BEED7}" destId="{65B0EEF3-A2C3-4442-85FB-1B85744A6CF5}" srcOrd="4" destOrd="0" presId="urn:microsoft.com/office/officeart/2008/layout/AlternatingHexagons"/>
    <dgm:cxn modelId="{54BB6B30-AC6A-4429-866D-B9D84F4810FC}" type="presParOf" srcId="{65B0EEF3-A2C3-4442-85FB-1B85744A6CF5}" destId="{C1EFACCA-9FE2-4D3C-8196-756C7A228403}" srcOrd="0" destOrd="0" presId="urn:microsoft.com/office/officeart/2008/layout/AlternatingHexagons"/>
    <dgm:cxn modelId="{605E5265-9CD5-481A-A785-CA2708A78DE2}" type="presParOf" srcId="{65B0EEF3-A2C3-4442-85FB-1B85744A6CF5}" destId="{7B430185-EC9C-48A8-BC32-D7CFBAA4E09A}" srcOrd="1" destOrd="0" presId="urn:microsoft.com/office/officeart/2008/layout/AlternatingHexagons"/>
    <dgm:cxn modelId="{78D4C0BB-DA18-403E-8C1C-3EB87EF0B920}" type="presParOf" srcId="{65B0EEF3-A2C3-4442-85FB-1B85744A6CF5}" destId="{D6F5AF4F-E49C-4315-A8EC-5B134538E145}" srcOrd="2" destOrd="0" presId="urn:microsoft.com/office/officeart/2008/layout/AlternatingHexagons"/>
    <dgm:cxn modelId="{F0B5E9EA-E9F7-4730-B1C1-D9A2F1F60135}" type="presParOf" srcId="{65B0EEF3-A2C3-4442-85FB-1B85744A6CF5}" destId="{600D8ABB-2341-4062-9332-D96C3FFAE7E3}" srcOrd="3" destOrd="0" presId="urn:microsoft.com/office/officeart/2008/layout/AlternatingHexagons"/>
    <dgm:cxn modelId="{343981C1-4414-48AE-BAA7-EBDAFB2A9A22}" type="presParOf" srcId="{65B0EEF3-A2C3-4442-85FB-1B85744A6CF5}" destId="{5A5069A8-F987-4C3E-B9F8-39F6DA6A2137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85F1D4-584F-4954-BE3E-97CF8FD15D88}">
      <dsp:nvSpPr>
        <dsp:cNvPr id="0" name=""/>
        <dsp:cNvSpPr/>
      </dsp:nvSpPr>
      <dsp:spPr>
        <a:xfrm rot="5400000">
          <a:off x="3645787" y="108975"/>
          <a:ext cx="1676548" cy="1458597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b="1" kern="1200" dirty="0" smtClean="0"/>
            <a:t>課程內容</a:t>
          </a:r>
          <a:endParaRPr lang="zh-TW" altLang="en-US" sz="3000" b="1" kern="1200" dirty="0"/>
        </a:p>
      </dsp:txBody>
      <dsp:txXfrm rot="-5400000">
        <a:off x="3982060" y="261262"/>
        <a:ext cx="1004001" cy="1154024"/>
      </dsp:txXfrm>
    </dsp:sp>
    <dsp:sp modelId="{50720930-1536-42AB-AA0C-34699A0FAAFE}">
      <dsp:nvSpPr>
        <dsp:cNvPr id="0" name=""/>
        <dsp:cNvSpPr/>
      </dsp:nvSpPr>
      <dsp:spPr>
        <a:xfrm>
          <a:off x="5698968" y="1324744"/>
          <a:ext cx="1871028" cy="10059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58BF17-4748-43F7-8E2E-ECA51A721EE4}">
      <dsp:nvSpPr>
        <dsp:cNvPr id="0" name=""/>
        <dsp:cNvSpPr/>
      </dsp:nvSpPr>
      <dsp:spPr>
        <a:xfrm rot="5400000">
          <a:off x="2061604" y="137570"/>
          <a:ext cx="1676548" cy="1458597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1986775"/>
            <a:satOff val="7962"/>
            <a:lumOff val="172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3600" kern="1200"/>
        </a:p>
      </dsp:txBody>
      <dsp:txXfrm rot="-5400000">
        <a:off x="2397877" y="289857"/>
        <a:ext cx="1004001" cy="1154024"/>
      </dsp:txXfrm>
    </dsp:sp>
    <dsp:sp modelId="{B8A56B3D-1930-49D1-AF15-0BD01F14C88B}">
      <dsp:nvSpPr>
        <dsp:cNvPr id="0" name=""/>
        <dsp:cNvSpPr/>
      </dsp:nvSpPr>
      <dsp:spPr>
        <a:xfrm rot="5400000">
          <a:off x="2859064" y="1533682"/>
          <a:ext cx="1676548" cy="1458597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3973551"/>
            <a:satOff val="15924"/>
            <a:lumOff val="345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b="1" kern="1200" dirty="0" smtClean="0"/>
            <a:t>分組活動</a:t>
          </a:r>
          <a:endParaRPr lang="zh-TW" altLang="en-US" sz="3000" b="1" kern="1200" dirty="0"/>
        </a:p>
      </dsp:txBody>
      <dsp:txXfrm rot="-5400000">
        <a:off x="3195337" y="1685969"/>
        <a:ext cx="1004001" cy="1154024"/>
      </dsp:txXfrm>
    </dsp:sp>
    <dsp:sp modelId="{9F39C838-5FE5-4CC4-AE82-1FF7F142C80C}">
      <dsp:nvSpPr>
        <dsp:cNvPr id="0" name=""/>
        <dsp:cNvSpPr/>
      </dsp:nvSpPr>
      <dsp:spPr>
        <a:xfrm>
          <a:off x="1594512" y="388643"/>
          <a:ext cx="1789994" cy="10059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/>
            <a:t>節慶</a:t>
          </a:r>
          <a:endParaRPr lang="en-US" altLang="zh-TW" sz="2800" b="1" kern="1200" dirty="0" smtClean="0"/>
        </a:p>
        <a:p>
          <a:pPr lvl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/>
            <a:t>教學</a:t>
          </a:r>
          <a:endParaRPr lang="zh-TW" altLang="en-US" sz="2800" b="1" kern="1200" dirty="0"/>
        </a:p>
      </dsp:txBody>
      <dsp:txXfrm>
        <a:off x="1594512" y="388643"/>
        <a:ext cx="1789994" cy="1005929"/>
      </dsp:txXfrm>
    </dsp:sp>
    <dsp:sp modelId="{271C7B7C-A961-4885-A1F1-289DCBB80B17}">
      <dsp:nvSpPr>
        <dsp:cNvPr id="0" name=""/>
        <dsp:cNvSpPr/>
      </dsp:nvSpPr>
      <dsp:spPr>
        <a:xfrm rot="5400000">
          <a:off x="4434350" y="1533682"/>
          <a:ext cx="1676548" cy="1458597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5960326"/>
            <a:satOff val="23887"/>
            <a:lumOff val="51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3600" kern="1200"/>
        </a:p>
      </dsp:txBody>
      <dsp:txXfrm rot="-5400000">
        <a:off x="4770623" y="1685969"/>
        <a:ext cx="1004001" cy="1154024"/>
      </dsp:txXfrm>
    </dsp:sp>
    <dsp:sp modelId="{C1EFACCA-9FE2-4D3C-8196-756C7A228403}">
      <dsp:nvSpPr>
        <dsp:cNvPr id="0" name=""/>
        <dsp:cNvSpPr/>
      </dsp:nvSpPr>
      <dsp:spPr>
        <a:xfrm rot="5400000">
          <a:off x="3649725" y="2956737"/>
          <a:ext cx="1676548" cy="1458597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7947101"/>
            <a:satOff val="31849"/>
            <a:lumOff val="690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solidFill>
                <a:schemeClr val="tx1"/>
              </a:solidFill>
            </a:rPr>
            <a:t>口說</a:t>
          </a:r>
          <a:endParaRPr lang="en-US" altLang="zh-TW" sz="2800" b="1" kern="1200" dirty="0" smtClean="0">
            <a:solidFill>
              <a:schemeClr val="tx1"/>
            </a:solidFill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solidFill>
                <a:schemeClr val="tx1"/>
              </a:solidFill>
            </a:rPr>
            <a:t>練習</a:t>
          </a:r>
          <a:endParaRPr lang="en-US" altLang="zh-TW" sz="2800" b="1" kern="1200" dirty="0" smtClean="0">
            <a:solidFill>
              <a:schemeClr val="tx1"/>
            </a:solidFill>
          </a:endParaRPr>
        </a:p>
      </dsp:txBody>
      <dsp:txXfrm rot="-5400000">
        <a:off x="3985998" y="3109024"/>
        <a:ext cx="1004001" cy="1154024"/>
      </dsp:txXfrm>
    </dsp:sp>
    <dsp:sp modelId="{7B430185-EC9C-48A8-BC32-D7CFBAA4E09A}">
      <dsp:nvSpPr>
        <dsp:cNvPr id="0" name=""/>
        <dsp:cNvSpPr/>
      </dsp:nvSpPr>
      <dsp:spPr>
        <a:xfrm>
          <a:off x="3466737" y="3340972"/>
          <a:ext cx="1871028" cy="10059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5069A8-F987-4C3E-B9F8-39F6DA6A2137}">
      <dsp:nvSpPr>
        <dsp:cNvPr id="0" name=""/>
        <dsp:cNvSpPr/>
      </dsp:nvSpPr>
      <dsp:spPr>
        <a:xfrm rot="5400000">
          <a:off x="2074440" y="2956737"/>
          <a:ext cx="1676548" cy="1458597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3600" kern="1200"/>
        </a:p>
      </dsp:txBody>
      <dsp:txXfrm rot="-5400000">
        <a:off x="2410713" y="3109024"/>
        <a:ext cx="1004001" cy="11540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3F8700-0617-413C-B944-BE25A341B4F0}" type="datetimeFigureOut">
              <a:rPr lang="zh-TW" altLang="en-US" smtClean="0"/>
              <a:t>2019/9/4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2B8B19-C564-4CCC-AE80-38AB2AA3F3D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2380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B8B19-C564-4CCC-AE80-38AB2AA3F3D9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966374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B8B19-C564-4CCC-AE80-38AB2AA3F3D9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17433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B8B19-C564-4CCC-AE80-38AB2AA3F3D9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17514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B8B19-C564-4CCC-AE80-38AB2AA3F3D9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70253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B8B19-C564-4CCC-AE80-38AB2AA3F3D9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810839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B8B19-C564-4CCC-AE80-38AB2AA3F3D9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107748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B8B19-C564-4CCC-AE80-38AB2AA3F3D9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85074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B8B19-C564-4CCC-AE80-38AB2AA3F3D9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08744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B8B19-C564-4CCC-AE80-38AB2AA3F3D9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329946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B8B19-C564-4CCC-AE80-38AB2AA3F3D9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12639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5A6DF-01CB-4B23-8D8C-A34582A95C1A}" type="datetime1">
              <a:rPr lang="zh-TW" altLang="en-US" smtClean="0"/>
              <a:t>2019/9/4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1E019-08D0-4103-9E67-267494146C2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6519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345E1-4050-4168-8A1D-F6478DC81B0C}" type="datetime1">
              <a:rPr lang="zh-TW" altLang="en-US" smtClean="0"/>
              <a:t>2019/9/4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1E019-08D0-4103-9E67-267494146C2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7670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36166-89E9-4CD7-B02F-54676CD91731}" type="datetime1">
              <a:rPr lang="zh-TW" altLang="en-US" smtClean="0"/>
              <a:t>2019/9/4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1E019-08D0-4103-9E67-267494146C2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3803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A8B5E-A5E4-4CBC-B2A2-6B9A592FD660}" type="datetime1">
              <a:rPr lang="zh-TW" altLang="en-US" smtClean="0"/>
              <a:t>2019/9/4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1E019-08D0-4103-9E67-267494146C2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57239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0CB5A-AD36-4DE5-8181-E7C1F956CCA0}" type="datetime1">
              <a:rPr lang="zh-TW" altLang="en-US" smtClean="0"/>
              <a:t>2019/9/4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1E019-08D0-4103-9E67-267494146C2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37021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BCD42-1452-4488-9A92-F67D07E16F0C}" type="datetime1">
              <a:rPr lang="zh-TW" altLang="en-US" smtClean="0"/>
              <a:t>2019/9/4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1E019-08D0-4103-9E67-267494146C2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3464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91F9C-DDB6-42BE-8CCA-A64915158A91}" type="datetime1">
              <a:rPr lang="zh-TW" altLang="en-US" smtClean="0"/>
              <a:t>2019/9/4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1E019-08D0-4103-9E67-267494146C2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62843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8BE38-4C4C-413B-B207-1995A694AC2B}" type="datetime1">
              <a:rPr lang="zh-TW" altLang="en-US" smtClean="0"/>
              <a:t>2019/9/4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1E019-08D0-4103-9E67-267494146C2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0571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F3BB3-F935-4A97-98D4-D9421AFD6455}" type="datetime1">
              <a:rPr lang="zh-TW" altLang="en-US" smtClean="0"/>
              <a:t>2019/9/4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1E019-08D0-4103-9E67-267494146C2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0805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DC65B-047A-4F4B-AB57-27F7966AD8F6}" type="datetime1">
              <a:rPr lang="zh-TW" altLang="en-US" smtClean="0"/>
              <a:t>2019/9/4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1E019-08D0-4103-9E67-267494146C2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27335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E246D-CAC1-44A8-8AAA-B5578EB6EF06}" type="datetime1">
              <a:rPr lang="zh-TW" altLang="en-US" smtClean="0"/>
              <a:t>2019/9/4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1E019-08D0-4103-9E67-267494146C2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7278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B2364-8AFE-4621-BE14-BF58417D32BB}" type="datetime1">
              <a:rPr lang="zh-TW" altLang="en-US" smtClean="0"/>
              <a:t>2019/9/4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1E019-08D0-4103-9E67-267494146C2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4269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hyperlink" Target="mailto:apple108159@gmail.com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085" y="4500259"/>
            <a:ext cx="1865846" cy="1734033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46224" y="2201435"/>
            <a:ext cx="7772400" cy="1470025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大同國小 </a:t>
            </a:r>
            <a:r>
              <a:rPr lang="en-US" altLang="zh-TW" dirty="0" smtClean="0"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108</a:t>
            </a:r>
            <a:r>
              <a:rPr lang="zh-TW" altLang="en-US" dirty="0" smtClean="0"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學年度上學期</a:t>
            </a:r>
            <a:r>
              <a:rPr lang="en-US" altLang="zh-TW" dirty="0" smtClean="0"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/>
            </a:r>
            <a:br>
              <a:rPr lang="en-US" altLang="zh-TW" dirty="0" smtClean="0">
                <a:latin typeface="王漢宗特圓體繁" panose="02020300000000000000" pitchFamily="18" charset="-120"/>
                <a:ea typeface="王漢宗特圓體繁" panose="02020300000000000000" pitchFamily="18" charset="-120"/>
              </a:rPr>
            </a:br>
            <a:r>
              <a:rPr lang="zh-TW" altLang="en-US" dirty="0"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六</a:t>
            </a:r>
            <a:r>
              <a:rPr lang="zh-TW" altLang="en-US" dirty="0" smtClean="0"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年級  </a:t>
            </a:r>
            <a:r>
              <a:rPr lang="zh-TW" altLang="en-US" dirty="0" smtClean="0"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英語科教學計畫</a:t>
            </a:r>
            <a:endParaRPr lang="zh-TW" altLang="en-US" dirty="0">
              <a:latin typeface="王漢宗特圓體繁" panose="02020300000000000000" pitchFamily="18" charset="-120"/>
              <a:ea typeface="王漢宗特圓體繁" panose="02020300000000000000" pitchFamily="18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043608" y="3936876"/>
            <a:ext cx="6400800" cy="1752600"/>
          </a:xfrm>
        </p:spPr>
        <p:txBody>
          <a:bodyPr/>
          <a:lstStyle/>
          <a:p>
            <a:r>
              <a:rPr lang="zh-TW" altLang="en-US" dirty="0">
                <a:latin typeface="MYuenHK-Xbold" pitchFamily="50" charset="-120"/>
                <a:ea typeface="MYuenHK-Xbold" pitchFamily="50" charset="-120"/>
              </a:rPr>
              <a:t>任課老師</a:t>
            </a:r>
            <a:r>
              <a:rPr lang="en-US" altLang="zh-TW" dirty="0" smtClean="0">
                <a:latin typeface="MYuenHK-Xbold" pitchFamily="50" charset="-120"/>
                <a:ea typeface="MYuenHK-Xbold" pitchFamily="50" charset="-120"/>
              </a:rPr>
              <a:t>:</a:t>
            </a:r>
            <a:r>
              <a:rPr lang="zh-TW" altLang="en-US" dirty="0" smtClean="0">
                <a:latin typeface="MYuenHK-Xbold" pitchFamily="50" charset="-120"/>
                <a:ea typeface="MYuenHK-Xbold" pitchFamily="50" charset="-120"/>
              </a:rPr>
              <a:t> 周葦宣</a:t>
            </a:r>
            <a:endParaRPr lang="zh-TW" altLang="en-US" dirty="0">
              <a:latin typeface="MYuenHK-Xbold" pitchFamily="50" charset="-120"/>
              <a:ea typeface="MYuenHK-Xbold" pitchFamily="50" charset="-120"/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71F54-7974-4C0C-97B2-06B112DD9333}" type="datetime1">
              <a:rPr lang="zh-TW" altLang="en-US" smtClean="0"/>
              <a:t>2019/9/4</a:t>
            </a:fld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1E019-08D0-4103-9E67-267494146C28}" type="slidenum">
              <a:rPr lang="zh-TW" altLang="en-US" smtClean="0"/>
              <a:t>1</a:t>
            </a:fld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8115">
            <a:off x="824924" y="589614"/>
            <a:ext cx="1991153" cy="162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51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F3BB3-F935-4A97-98D4-D9421AFD6455}" type="datetime1">
              <a:rPr lang="zh-TW" altLang="en-US" smtClean="0"/>
              <a:t>2019/9/4</a:t>
            </a:fld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1E019-08D0-4103-9E67-267494146C28}" type="slidenum">
              <a:rPr lang="zh-TW" altLang="en-US" smtClean="0"/>
              <a:t>10</a:t>
            </a:fld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8"/>
          <a:stretch/>
        </p:blipFill>
        <p:spPr>
          <a:xfrm>
            <a:off x="0" y="-18688"/>
            <a:ext cx="9144000" cy="687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07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651" y="181472"/>
            <a:ext cx="8712968" cy="6640760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  <a:buFont typeface="Wingdings" panose="05000000000000000000" pitchFamily="2" charset="2"/>
              <a:buChar char=""/>
            </a:pPr>
            <a:r>
              <a:rPr lang="zh-TW" altLang="en-US" sz="2400" dirty="0" smtClean="0"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 任</a:t>
            </a:r>
            <a:r>
              <a:rPr lang="zh-TW" altLang="en-US" sz="2400" dirty="0"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課</a:t>
            </a:r>
            <a:r>
              <a:rPr lang="zh-TW" altLang="en-US" sz="2400" dirty="0" smtClean="0"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教師</a:t>
            </a:r>
            <a:r>
              <a:rPr lang="en-US" altLang="zh-TW" sz="2400" dirty="0" smtClean="0"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: </a:t>
            </a:r>
            <a:r>
              <a:rPr lang="zh-TW" altLang="en-US" sz="2400" dirty="0" smtClean="0"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周葦宣</a:t>
            </a:r>
            <a:r>
              <a:rPr lang="en-US" altLang="zh-TW" sz="2400" dirty="0" smtClean="0"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/ Emma </a:t>
            </a:r>
            <a:r>
              <a:rPr lang="zh-TW" altLang="en-US" sz="2400" dirty="0" smtClean="0"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 </a:t>
            </a:r>
            <a:endParaRPr lang="en-US" altLang="zh-TW" sz="2400" dirty="0" smtClean="0">
              <a:latin typeface="王漢宗特圓體繁" panose="02020300000000000000" pitchFamily="18" charset="-120"/>
              <a:ea typeface="王漢宗特圓體繁" panose="02020300000000000000" pitchFamily="18" charset="-120"/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"/>
            </a:pPr>
            <a:r>
              <a:rPr lang="en-US" altLang="zh-TW" sz="2400" b="1" dirty="0" smtClean="0"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 Email:</a:t>
            </a:r>
            <a:r>
              <a:rPr lang="en-US" altLang="zh-TW" sz="2400" dirty="0" smtClean="0"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 </a:t>
            </a:r>
            <a:r>
              <a:rPr lang="en-US" altLang="zh-TW" sz="2400" dirty="0" err="1" smtClean="0">
                <a:latin typeface="王漢宗特圓體繁" panose="02020300000000000000" pitchFamily="18" charset="-120"/>
                <a:ea typeface="王漢宗特圓體繁" panose="02020300000000000000" pitchFamily="18" charset="-120"/>
                <a:hlinkClick r:id="rId4"/>
              </a:rPr>
              <a:t>apple108159@gmail.com</a:t>
            </a:r>
            <a:r>
              <a:rPr lang="zh-TW" altLang="en-US" sz="2400" dirty="0" smtClean="0"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   </a:t>
            </a:r>
            <a:r>
              <a:rPr lang="en-US" altLang="zh-TW" sz="1800" dirty="0" smtClean="0"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(</a:t>
            </a:r>
            <a:r>
              <a:rPr lang="zh-TW" altLang="en-US" sz="1800" dirty="0" smtClean="0"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歡迎良性溝通唷</a:t>
            </a:r>
            <a:r>
              <a:rPr lang="en-US" altLang="zh-TW" sz="1800" dirty="0" smtClean="0"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~)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"/>
            </a:pPr>
            <a:r>
              <a:rPr lang="zh-TW" altLang="en-US" sz="2400" dirty="0" smtClean="0"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 使用教材</a:t>
            </a:r>
            <a:r>
              <a:rPr lang="en-US" altLang="zh-TW" sz="2400" dirty="0" smtClean="0"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: </a:t>
            </a:r>
            <a:r>
              <a:rPr lang="en-US" altLang="zh-TW" sz="2400" dirty="0" smtClean="0"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Follow me 9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"/>
            </a:pPr>
            <a:r>
              <a:rPr lang="zh-TW" altLang="en-US" sz="2400" dirty="0" smtClean="0"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 補充</a:t>
            </a:r>
            <a:r>
              <a:rPr lang="zh-TW" altLang="en-US" sz="2400" dirty="0" smtClean="0"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教材</a:t>
            </a:r>
            <a:r>
              <a:rPr lang="en-US" altLang="zh-TW" sz="2400" dirty="0" smtClean="0"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:</a:t>
            </a:r>
            <a:r>
              <a:rPr lang="zh-TW" altLang="en-US" sz="2400" dirty="0" smtClean="0"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 </a:t>
            </a:r>
            <a:r>
              <a:rPr lang="en-US" altLang="zh-TW" sz="2000" dirty="0"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W</a:t>
            </a:r>
            <a:r>
              <a:rPr lang="en-US" altLang="zh-TW" sz="2000" dirty="0" smtClean="0"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orksheet</a:t>
            </a:r>
            <a:r>
              <a:rPr lang="zh-TW" altLang="en-US" sz="2000" dirty="0" smtClean="0"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、</a:t>
            </a:r>
            <a:r>
              <a:rPr lang="zh-TW" altLang="en-US" sz="2000" b="1" dirty="0" smtClean="0"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英語繪本</a:t>
            </a:r>
            <a:r>
              <a:rPr lang="zh-TW" altLang="en-US" sz="2000" dirty="0" smtClean="0"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、網路資源</a:t>
            </a:r>
            <a:r>
              <a:rPr lang="en-US" altLang="zh-TW" sz="2000" dirty="0" smtClean="0"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(</a:t>
            </a:r>
            <a:r>
              <a:rPr lang="zh-TW" altLang="en-US" sz="2000" dirty="0" smtClean="0"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影片歌曲</a:t>
            </a:r>
            <a:r>
              <a:rPr lang="en-US" altLang="zh-TW" sz="2000" dirty="0" smtClean="0"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)…</a:t>
            </a:r>
            <a:endParaRPr lang="en-US" altLang="zh-TW" sz="2400" dirty="0" smtClean="0">
              <a:latin typeface="王漢宗特圓體繁" panose="02020300000000000000" pitchFamily="18" charset="-120"/>
              <a:ea typeface="王漢宗特圓體繁" panose="02020300000000000000" pitchFamily="18" charset="-12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"/>
            </a:pPr>
            <a:r>
              <a:rPr lang="zh-TW" altLang="en-US" sz="2400" dirty="0" smtClean="0"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 教學理念</a:t>
            </a:r>
            <a:r>
              <a:rPr lang="en-US" altLang="zh-TW" sz="2000" dirty="0" smtClean="0"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:</a:t>
            </a:r>
            <a:r>
              <a:rPr lang="zh-TW" altLang="en-US" sz="2000" dirty="0" smtClean="0"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 營造互相</a:t>
            </a:r>
            <a:r>
              <a:rPr lang="zh-TW" altLang="en-US" sz="2000" b="1" dirty="0" smtClean="0">
                <a:solidFill>
                  <a:srgbClr val="FF5050"/>
                </a:solidFill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尊重且快樂的</a:t>
            </a:r>
            <a:r>
              <a:rPr lang="zh-TW" altLang="en-US" sz="2000" dirty="0" smtClean="0"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學習環境 </a:t>
            </a:r>
            <a:endParaRPr lang="en-US" altLang="zh-TW" sz="2000" dirty="0" smtClean="0">
              <a:latin typeface="王漢宗特圓體繁" panose="02020300000000000000" pitchFamily="18" charset="-120"/>
              <a:ea typeface="王漢宗特圓體繁" panose="02020300000000000000" pitchFamily="18" charset="-12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TW" altLang="en-US" sz="2000" dirty="0" smtClean="0"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               </a:t>
            </a:r>
            <a:r>
              <a:rPr lang="zh-TW" altLang="en-US" sz="2000" b="1" dirty="0" smtClean="0">
                <a:solidFill>
                  <a:srgbClr val="FF5050"/>
                </a:solidFill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設計多元活動、延伸課程內容</a:t>
            </a:r>
            <a:r>
              <a:rPr lang="zh-TW" altLang="en-US" sz="2000" dirty="0" smtClean="0"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培養學生國際觀       </a:t>
            </a:r>
            <a:r>
              <a:rPr lang="en-US" altLang="zh-TW" sz="2000" dirty="0" smtClean="0"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		</a:t>
            </a:r>
            <a:r>
              <a:rPr lang="zh-TW" altLang="en-US" sz="2000" dirty="0" smtClean="0"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        </a:t>
            </a:r>
            <a:r>
              <a:rPr lang="zh-TW" altLang="en-US" sz="2000" b="1" dirty="0" smtClean="0">
                <a:solidFill>
                  <a:srgbClr val="FF5050"/>
                </a:solidFill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團隊競賽</a:t>
            </a:r>
            <a:r>
              <a:rPr lang="zh-TW" altLang="en-US" sz="2000" dirty="0" smtClean="0"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給予學生自我表現的機會</a:t>
            </a:r>
            <a:endParaRPr lang="en-US" altLang="zh-TW" sz="2000" dirty="0" smtClean="0">
              <a:latin typeface="王漢宗特圓體繁" panose="02020300000000000000" pitchFamily="18" charset="-120"/>
              <a:ea typeface="王漢宗特圓體繁" panose="02020300000000000000" pitchFamily="18" charset="-12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TW" sz="2000" dirty="0"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 </a:t>
            </a:r>
            <a:r>
              <a:rPr lang="en-US" altLang="zh-TW" sz="2000" dirty="0" smtClean="0"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              </a:t>
            </a:r>
            <a:r>
              <a:rPr lang="zh-TW" altLang="en-US" sz="2000" dirty="0" smtClean="0"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利用</a:t>
            </a:r>
            <a:r>
              <a:rPr lang="zh-TW" altLang="en-US" sz="2000" b="1" dirty="0" smtClean="0">
                <a:solidFill>
                  <a:srgbClr val="FF5050"/>
                </a:solidFill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分組，</a:t>
            </a:r>
            <a:r>
              <a:rPr lang="zh-TW" altLang="en-US" sz="2000" dirty="0" smtClean="0"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強調分工合作、互助重要性</a:t>
            </a:r>
            <a:endParaRPr lang="en-US" altLang="zh-TW" sz="2000" dirty="0">
              <a:latin typeface="王漢宗特圓體繁" panose="02020300000000000000" pitchFamily="18" charset="-120"/>
              <a:ea typeface="王漢宗特圓體繁" panose="02020300000000000000" pitchFamily="18" charset="-12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TW" sz="2000" dirty="0" smtClean="0"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               </a:t>
            </a:r>
            <a:r>
              <a:rPr lang="zh-TW" altLang="en-US" sz="2000" dirty="0" smtClean="0"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培養學生的</a:t>
            </a:r>
            <a:r>
              <a:rPr lang="zh-TW" altLang="en-US" sz="2000" b="1" dirty="0" smtClean="0">
                <a:solidFill>
                  <a:srgbClr val="FF5050"/>
                </a:solidFill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自信心</a:t>
            </a:r>
            <a:r>
              <a:rPr lang="zh-TW" altLang="en-US" sz="2000" dirty="0" smtClean="0"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與</a:t>
            </a:r>
            <a:r>
              <a:rPr lang="zh-TW" altLang="en-US" sz="2000" b="1" dirty="0" smtClean="0">
                <a:solidFill>
                  <a:srgbClr val="FF5050"/>
                </a:solidFill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自</a:t>
            </a:r>
            <a:r>
              <a:rPr lang="zh-TW" altLang="en-US" sz="2000" b="1" dirty="0">
                <a:solidFill>
                  <a:srgbClr val="FF5050"/>
                </a:solidFill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主</a:t>
            </a:r>
            <a:r>
              <a:rPr lang="zh-TW" altLang="en-US" sz="2000" b="1" dirty="0" smtClean="0">
                <a:solidFill>
                  <a:srgbClr val="FF5050"/>
                </a:solidFill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學習之能力</a:t>
            </a:r>
            <a:endParaRPr lang="en-US" altLang="zh-TW" sz="2000" b="1" dirty="0" smtClean="0">
              <a:solidFill>
                <a:srgbClr val="FF5050"/>
              </a:solidFill>
              <a:latin typeface="王漢宗特圓體繁" panose="02020300000000000000" pitchFamily="18" charset="-120"/>
              <a:ea typeface="王漢宗特圓體繁" panose="02020300000000000000" pitchFamily="18" charset="-12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TW" altLang="en-US" sz="2000" b="1" dirty="0" smtClean="0">
                <a:solidFill>
                  <a:srgbClr val="FF5050"/>
                </a:solidFill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               </a:t>
            </a:r>
            <a:endParaRPr lang="en-US" altLang="zh-TW" sz="2000" b="1" dirty="0" smtClean="0">
              <a:solidFill>
                <a:srgbClr val="FF5050"/>
              </a:solidFill>
              <a:latin typeface="王漢宗特圓體繁" panose="02020300000000000000" pitchFamily="18" charset="-120"/>
              <a:ea typeface="王漢宗特圓體繁" panose="02020300000000000000" pitchFamily="18" charset="-120"/>
            </a:endParaRPr>
          </a:p>
          <a:p>
            <a:pPr marL="0" indent="0">
              <a:buNone/>
            </a:pP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F747D-2F24-459E-8C94-7D618730B3C4}" type="datetime1">
              <a:rPr lang="zh-TW" altLang="en-US" smtClean="0"/>
              <a:t>2019/9/4</a:t>
            </a:fld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2711">
            <a:off x="4171419" y="-229245"/>
            <a:ext cx="4763560" cy="2437494"/>
          </a:xfrm>
          <a:prstGeom prst="rect">
            <a:avLst/>
          </a:prstGeom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1E019-08D0-4103-9E67-267494146C28}" type="slidenum">
              <a:rPr lang="zh-TW" altLang="en-US" smtClean="0"/>
              <a:t>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3882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課堂活動</a:t>
            </a:r>
            <a:endParaRPr lang="zh-TW" altLang="en-US" sz="6000" b="1" dirty="0">
              <a:solidFill>
                <a:schemeClr val="tx1">
                  <a:lumMod val="75000"/>
                  <a:lumOff val="25000"/>
                </a:schemeClr>
              </a:solidFill>
              <a:latin typeface="王漢宗特圓體繁" panose="02020300000000000000" pitchFamily="18" charset="-120"/>
              <a:ea typeface="王漢宗特圓體繁" panose="02020300000000000000" pitchFamily="18" charset="-120"/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A8B5E-A5E4-4CBC-B2A2-6B9A592FD660}" type="datetime1">
              <a:rPr lang="zh-TW" altLang="en-US" smtClean="0"/>
              <a:t>2019/9/4</a:t>
            </a:fld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1E019-08D0-4103-9E67-267494146C28}" type="slidenum">
              <a:rPr lang="zh-TW" altLang="en-US" smtClean="0"/>
              <a:t>3</a:t>
            </a:fld>
            <a:endParaRPr lang="zh-TW" altLang="en-US"/>
          </a:p>
        </p:txBody>
      </p:sp>
      <p:graphicFrame>
        <p:nvGraphicFramePr>
          <p:cNvPr id="8" name="內容版面配置區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1865435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文字方塊 8"/>
          <p:cNvSpPr txBox="1"/>
          <p:nvPr/>
        </p:nvSpPr>
        <p:spPr>
          <a:xfrm>
            <a:off x="2805728" y="4773096"/>
            <a:ext cx="126188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 smtClean="0">
                <a:solidFill>
                  <a:schemeClr val="bg1"/>
                </a:solidFill>
              </a:rPr>
              <a:t>習作</a:t>
            </a:r>
            <a:endParaRPr lang="en-US" altLang="zh-TW" sz="2800" b="1" dirty="0" smtClean="0">
              <a:solidFill>
                <a:schemeClr val="bg1"/>
              </a:solidFill>
            </a:endParaRPr>
          </a:p>
          <a:p>
            <a:r>
              <a:rPr lang="zh-TW" altLang="en-US" sz="2800" b="1" dirty="0" smtClean="0">
                <a:solidFill>
                  <a:schemeClr val="bg1"/>
                </a:solidFill>
              </a:rPr>
              <a:t>練習本</a:t>
            </a:r>
            <a:endParaRPr lang="en-US" altLang="zh-TW" sz="2800" b="1" dirty="0" smtClean="0">
              <a:solidFill>
                <a:schemeClr val="bg1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5220072" y="3340612"/>
            <a:ext cx="11521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000" b="1" dirty="0"/>
              <a:t>影視</a:t>
            </a:r>
            <a:endParaRPr lang="en-US" altLang="zh-TW" sz="3000" b="1" dirty="0"/>
          </a:p>
          <a:p>
            <a:r>
              <a:rPr lang="zh-TW" altLang="en-US" sz="3000" b="1" dirty="0" smtClean="0"/>
              <a:t>教學</a:t>
            </a:r>
            <a:endParaRPr lang="zh-TW" altLang="en-US" sz="3000" b="1" dirty="0"/>
          </a:p>
        </p:txBody>
      </p:sp>
      <p:pic>
        <p:nvPicPr>
          <p:cNvPr id="13" name="图片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86719">
            <a:off x="6427415" y="898216"/>
            <a:ext cx="2005080" cy="2005080"/>
          </a:xfrm>
          <a:prstGeom prst="rect">
            <a:avLst/>
          </a:prstGeom>
        </p:spPr>
      </p:pic>
      <p:pic>
        <p:nvPicPr>
          <p:cNvPr id="14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2780928"/>
            <a:ext cx="3840465" cy="4317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83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閱讀</a:t>
            </a:r>
            <a:r>
              <a:rPr lang="zh-TW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及</a:t>
            </a:r>
            <a:r>
              <a:rPr lang="zh-TW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節慶</a:t>
            </a:r>
            <a:endParaRPr lang="zh-TW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王漢宗特圓體繁" panose="02020300000000000000" pitchFamily="18" charset="-120"/>
              <a:ea typeface="王漢宗特圓體繁" panose="02020300000000000000" pitchFamily="18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28600" y="1052870"/>
            <a:ext cx="8686800" cy="4938712"/>
          </a:xfrm>
        </p:spPr>
        <p:txBody>
          <a:bodyPr>
            <a:normAutofit lnSpcReduction="10000"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zh-TW" altLang="zh-TW" dirty="0">
                <a:solidFill>
                  <a:srgbClr val="4074DC"/>
                </a:solidFill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閱讀</a:t>
            </a:r>
            <a:r>
              <a:rPr lang="en-US" altLang="zh-TW" dirty="0">
                <a:solidFill>
                  <a:srgbClr val="4074DC"/>
                </a:solidFill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: </a:t>
            </a:r>
            <a:endParaRPr lang="en-US" altLang="zh-TW" dirty="0" smtClean="0">
              <a:solidFill>
                <a:srgbClr val="4074DC"/>
              </a:solidFill>
              <a:latin typeface="王漢宗特圓體繁" panose="02020300000000000000" pitchFamily="18" charset="-120"/>
              <a:ea typeface="王漢宗特圓體繁" panose="02020300000000000000" pitchFamily="18" charset="-120"/>
            </a:endParaRPr>
          </a:p>
          <a:p>
            <a:pPr marL="0" lvl="0" indent="0">
              <a:lnSpc>
                <a:spcPct val="150000"/>
              </a:lnSpc>
              <a:buNone/>
            </a:pPr>
            <a:r>
              <a:rPr lang="zh-TW" altLang="en-US" dirty="0" smtClean="0">
                <a:solidFill>
                  <a:srgbClr val="4074DC"/>
                </a:solidFill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  </a:t>
            </a:r>
            <a:r>
              <a:rPr lang="zh-TW" altLang="en-US" sz="2400" dirty="0" smtClean="0">
                <a:solidFill>
                  <a:srgbClr val="4074DC"/>
                </a:solidFill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*</a:t>
            </a:r>
            <a:r>
              <a:rPr lang="zh-TW" altLang="en-US" dirty="0" smtClean="0">
                <a:solidFill>
                  <a:srgbClr val="4074DC"/>
                </a:solidFill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 </a:t>
            </a:r>
            <a:r>
              <a:rPr lang="en-US" altLang="zh-TW" sz="2400" dirty="0" smtClean="0">
                <a:solidFill>
                  <a:srgbClr val="4074DC"/>
                </a:solidFill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Giving tree</a:t>
            </a:r>
            <a:r>
              <a:rPr lang="zh-TW" altLang="en-US" sz="2400" dirty="0" smtClean="0">
                <a:solidFill>
                  <a:srgbClr val="4074DC"/>
                </a:solidFill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 </a:t>
            </a:r>
            <a:r>
              <a:rPr lang="en-US" altLang="zh-TW" sz="2400" dirty="0" smtClean="0">
                <a:solidFill>
                  <a:srgbClr val="4074DC"/>
                </a:solidFill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(</a:t>
            </a:r>
            <a:r>
              <a:rPr lang="zh-TW" altLang="en-US" sz="2400" dirty="0" smtClean="0">
                <a:solidFill>
                  <a:srgbClr val="4074DC"/>
                </a:solidFill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品德教育</a:t>
            </a:r>
            <a:r>
              <a:rPr lang="en-US" altLang="zh-TW" sz="2400" dirty="0" smtClean="0">
                <a:solidFill>
                  <a:srgbClr val="4074DC"/>
                </a:solidFill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)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zh-TW" altLang="en-US" sz="2400" dirty="0" smtClean="0">
                <a:solidFill>
                  <a:srgbClr val="4074DC"/>
                </a:solidFill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   * </a:t>
            </a:r>
            <a:r>
              <a:rPr lang="en-US" altLang="zh-TW" sz="2400" dirty="0" smtClean="0">
                <a:solidFill>
                  <a:srgbClr val="4074DC"/>
                </a:solidFill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Festivals</a:t>
            </a:r>
            <a:r>
              <a:rPr lang="zh-TW" altLang="en-US" sz="2400" dirty="0" smtClean="0">
                <a:solidFill>
                  <a:srgbClr val="4074DC"/>
                </a:solidFill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    </a:t>
            </a:r>
            <a:r>
              <a:rPr lang="en-US" altLang="zh-TW" sz="2400" dirty="0" smtClean="0">
                <a:solidFill>
                  <a:srgbClr val="4074DC"/>
                </a:solidFill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(</a:t>
            </a:r>
            <a:r>
              <a:rPr lang="zh-TW" altLang="en-US" sz="2400" dirty="0" smtClean="0">
                <a:solidFill>
                  <a:srgbClr val="4074DC"/>
                </a:solidFill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國際化</a:t>
            </a:r>
            <a:r>
              <a:rPr lang="en-US" altLang="zh-TW" sz="2400" dirty="0" smtClean="0">
                <a:solidFill>
                  <a:srgbClr val="4074DC"/>
                </a:solidFill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)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zh-TW" altLang="en-US" sz="2400" dirty="0" smtClean="0">
                <a:solidFill>
                  <a:srgbClr val="4074DC"/>
                </a:solidFill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   * </a:t>
            </a:r>
            <a:r>
              <a:rPr lang="en-US" altLang="zh-TW" sz="2400" dirty="0" smtClean="0">
                <a:solidFill>
                  <a:srgbClr val="4074DC"/>
                </a:solidFill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Tina </a:t>
            </a:r>
            <a:r>
              <a:rPr lang="en-US" altLang="zh-TW" sz="2400" dirty="0">
                <a:solidFill>
                  <a:srgbClr val="4074DC"/>
                </a:solidFill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and the peacock </a:t>
            </a:r>
            <a:r>
              <a:rPr lang="zh-TW" altLang="en-US" sz="2400" dirty="0" smtClean="0">
                <a:solidFill>
                  <a:srgbClr val="4074DC"/>
                </a:solidFill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 </a:t>
            </a:r>
            <a:r>
              <a:rPr lang="en-US" altLang="zh-TW" sz="2400" dirty="0" smtClean="0">
                <a:solidFill>
                  <a:srgbClr val="4074DC"/>
                </a:solidFill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(</a:t>
            </a:r>
            <a:r>
              <a:rPr lang="zh-TW" altLang="en-US" sz="2400" dirty="0" smtClean="0">
                <a:solidFill>
                  <a:srgbClr val="4074DC"/>
                </a:solidFill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生態及品德省思</a:t>
            </a:r>
            <a:r>
              <a:rPr lang="en-US" altLang="zh-TW" sz="2400" dirty="0" smtClean="0">
                <a:solidFill>
                  <a:srgbClr val="4074DC"/>
                </a:solidFill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) </a:t>
            </a:r>
          </a:p>
          <a:p>
            <a:pPr marL="0" lvl="0" indent="0">
              <a:buNone/>
            </a:pPr>
            <a:endParaRPr lang="en-US" altLang="zh-TW" sz="2000" dirty="0" smtClean="0">
              <a:solidFill>
                <a:srgbClr val="FF5050"/>
              </a:solidFill>
              <a:latin typeface="王漢宗特圓體繁" panose="02020300000000000000" pitchFamily="18" charset="-120"/>
              <a:ea typeface="王漢宗特圓體繁" panose="02020300000000000000" pitchFamily="18" charset="-120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zh-TW" altLang="zh-TW" dirty="0" smtClean="0">
                <a:solidFill>
                  <a:srgbClr val="FF5050"/>
                </a:solidFill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節慶</a:t>
            </a:r>
            <a:r>
              <a:rPr lang="en-US" altLang="zh-TW" dirty="0">
                <a:solidFill>
                  <a:srgbClr val="FF5050"/>
                </a:solidFill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:      </a:t>
            </a:r>
            <a:endParaRPr lang="en-US" altLang="zh-TW" dirty="0" smtClean="0">
              <a:solidFill>
                <a:srgbClr val="FF5050"/>
              </a:solidFill>
              <a:latin typeface="王漢宗特圓體繁" panose="02020300000000000000" pitchFamily="18" charset="-120"/>
              <a:ea typeface="王漢宗特圓體繁" panose="02020300000000000000" pitchFamily="18" charset="-120"/>
            </a:endParaRPr>
          </a:p>
          <a:p>
            <a:pPr marL="0" lvl="0" indent="0">
              <a:lnSpc>
                <a:spcPct val="150000"/>
              </a:lnSpc>
              <a:buNone/>
            </a:pPr>
            <a:r>
              <a:rPr lang="zh-TW" altLang="en-US" sz="2000" dirty="0" smtClean="0">
                <a:solidFill>
                  <a:srgbClr val="FF5050"/>
                </a:solidFill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    * </a:t>
            </a:r>
            <a:r>
              <a:rPr lang="en-US" altLang="zh-TW" sz="2000" dirty="0" smtClean="0">
                <a:solidFill>
                  <a:srgbClr val="FF5050"/>
                </a:solidFill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Thanksgiving  </a:t>
            </a:r>
            <a:r>
              <a:rPr lang="zh-TW" altLang="en-US" sz="2000" dirty="0" smtClean="0">
                <a:solidFill>
                  <a:srgbClr val="FF5050"/>
                </a:solidFill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感恩節</a:t>
            </a:r>
            <a:endParaRPr lang="en-US" altLang="zh-TW" sz="2000" dirty="0">
              <a:solidFill>
                <a:srgbClr val="FF5050"/>
              </a:solidFill>
              <a:latin typeface="王漢宗特圓體繁" panose="02020300000000000000" pitchFamily="18" charset="-120"/>
              <a:ea typeface="王漢宗特圓體繁" panose="02020300000000000000" pitchFamily="18" charset="-120"/>
            </a:endParaRPr>
          </a:p>
          <a:p>
            <a:pPr marL="0" lvl="0" indent="0">
              <a:lnSpc>
                <a:spcPct val="150000"/>
              </a:lnSpc>
              <a:buNone/>
            </a:pPr>
            <a:r>
              <a:rPr lang="zh-TW" altLang="en-US" sz="2000" dirty="0" smtClean="0">
                <a:solidFill>
                  <a:srgbClr val="FF5050"/>
                </a:solidFill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    * </a:t>
            </a:r>
            <a:r>
              <a:rPr lang="en-US" altLang="zh-TW" sz="2000" dirty="0" smtClean="0">
                <a:solidFill>
                  <a:srgbClr val="FF5050"/>
                </a:solidFill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Thanksgiving letter </a:t>
            </a:r>
            <a:r>
              <a:rPr lang="zh-TW" altLang="zh-TW" sz="2000" dirty="0" smtClean="0">
                <a:solidFill>
                  <a:srgbClr val="FF5050"/>
                </a:solidFill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感謝</a:t>
            </a:r>
            <a:r>
              <a:rPr lang="zh-TW" altLang="en-US" sz="2000" dirty="0" smtClean="0">
                <a:solidFill>
                  <a:srgbClr val="FF5050"/>
                </a:solidFill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卡</a:t>
            </a:r>
            <a:endParaRPr lang="en-US" altLang="zh-TW" sz="2000" dirty="0" smtClean="0">
              <a:solidFill>
                <a:srgbClr val="FF5050"/>
              </a:solidFill>
              <a:latin typeface="王漢宗特圓體繁" panose="02020300000000000000" pitchFamily="18" charset="-120"/>
              <a:ea typeface="王漢宗特圓體繁" panose="02020300000000000000" pitchFamily="18" charset="-120"/>
            </a:endParaRPr>
          </a:p>
          <a:p>
            <a:pPr marL="0" lvl="0" indent="0">
              <a:lnSpc>
                <a:spcPct val="150000"/>
              </a:lnSpc>
              <a:buNone/>
            </a:pPr>
            <a:r>
              <a:rPr lang="zh-TW" altLang="en-US" sz="2000" dirty="0">
                <a:solidFill>
                  <a:srgbClr val="FF5050"/>
                </a:solidFill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 </a:t>
            </a:r>
            <a:r>
              <a:rPr lang="zh-TW" altLang="en-US" sz="2000" dirty="0" smtClean="0">
                <a:solidFill>
                  <a:srgbClr val="FF5050"/>
                </a:solidFill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  </a:t>
            </a:r>
            <a:r>
              <a:rPr lang="en-US" altLang="zh-TW" sz="2000" dirty="0" smtClean="0">
                <a:solidFill>
                  <a:srgbClr val="FF5050"/>
                </a:solidFill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 </a:t>
            </a:r>
            <a:r>
              <a:rPr lang="zh-TW" altLang="en-US" sz="2000" dirty="0" smtClean="0">
                <a:solidFill>
                  <a:srgbClr val="FF5050"/>
                </a:solidFill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* </a:t>
            </a:r>
            <a:r>
              <a:rPr lang="en-US" altLang="zh-TW" sz="2000" dirty="0" smtClean="0">
                <a:solidFill>
                  <a:srgbClr val="FF5050"/>
                </a:solidFill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Who </a:t>
            </a:r>
            <a:r>
              <a:rPr lang="en-US" altLang="zh-TW" sz="2000" dirty="0">
                <a:solidFill>
                  <a:srgbClr val="FF5050"/>
                </a:solidFill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is my angel? </a:t>
            </a:r>
            <a:r>
              <a:rPr lang="en-US" altLang="zh-TW" sz="2000" dirty="0" smtClean="0">
                <a:solidFill>
                  <a:srgbClr val="FF5050"/>
                </a:solidFill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  </a:t>
            </a:r>
            <a:r>
              <a:rPr lang="zh-TW" altLang="en-US" sz="2000" dirty="0" smtClean="0">
                <a:solidFill>
                  <a:srgbClr val="FF5050"/>
                </a:solidFill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誰是我的小天使</a:t>
            </a:r>
            <a:r>
              <a:rPr lang="en-US" altLang="zh-TW" sz="2000" dirty="0" smtClean="0">
                <a:solidFill>
                  <a:srgbClr val="FF5050"/>
                </a:solidFill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?</a:t>
            </a:r>
            <a:endParaRPr lang="zh-TW" altLang="zh-TW" sz="2000" dirty="0">
              <a:solidFill>
                <a:srgbClr val="FF5050"/>
              </a:solidFill>
              <a:latin typeface="王漢宗特圓體繁" panose="02020300000000000000" pitchFamily="18" charset="-120"/>
              <a:ea typeface="王漢宗特圓體繁" panose="02020300000000000000" pitchFamily="18" charset="-120"/>
            </a:endParaRPr>
          </a:p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A8B5E-A5E4-4CBC-B2A2-6B9A592FD660}" type="datetime1">
              <a:rPr lang="zh-TW" altLang="en-US" smtClean="0"/>
              <a:t>2019/9/4</a:t>
            </a:fld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1E019-08D0-4103-9E67-267494146C28}" type="slidenum">
              <a:rPr lang="zh-TW" altLang="en-US" smtClean="0"/>
              <a:t>4</a:t>
            </a:fld>
            <a:endParaRPr lang="zh-TW" altLang="en-US"/>
          </a:p>
        </p:txBody>
      </p:sp>
      <p:pic>
        <p:nvPicPr>
          <p:cNvPr id="6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00191" y="3257692"/>
            <a:ext cx="3480425" cy="391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47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881" y="0"/>
            <a:ext cx="4005325" cy="218884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108520" y="404664"/>
            <a:ext cx="4283968" cy="1143000"/>
          </a:xfrm>
        </p:spPr>
        <p:txBody>
          <a:bodyPr>
            <a:normAutofit/>
          </a:bodyPr>
          <a:lstStyle/>
          <a:p>
            <a:r>
              <a:rPr lang="zh-TW" altLang="en-US" sz="4800" b="1" dirty="0" smtClean="0">
                <a:solidFill>
                  <a:srgbClr val="FF5050"/>
                </a:solidFill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教學目標</a:t>
            </a:r>
            <a:endParaRPr lang="zh-TW" altLang="en-US" sz="4800" b="1" dirty="0">
              <a:solidFill>
                <a:srgbClr val="FF5050"/>
              </a:solidFill>
              <a:latin typeface="王漢宗特圓體繁" panose="02020300000000000000" pitchFamily="18" charset="-120"/>
              <a:ea typeface="王漢宗特圓體繁" panose="02020300000000000000" pitchFamily="18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1700808"/>
            <a:ext cx="7787208" cy="4497363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zh-TW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MYuenHK-Xbold" pitchFamily="50" charset="-120"/>
                <a:ea typeface="MYuenHK-Xbold" pitchFamily="50" charset="-120"/>
              </a:rPr>
              <a:t>能</a:t>
            </a:r>
            <a:r>
              <a:rPr lang="zh-TW" alt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YuenHK-Xbold" pitchFamily="50" charset="-120"/>
                <a:ea typeface="MYuenHK-Xbold" pitchFamily="50" charset="-120"/>
              </a:rPr>
              <a:t>做一般</a:t>
            </a:r>
            <a:r>
              <a:rPr lang="zh-TW" altLang="en-US" sz="2000" u="sng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YuenHK-Xbold" pitchFamily="50" charset="-120"/>
                <a:ea typeface="MYuenHK-Xbold" pitchFamily="50" charset="-120"/>
              </a:rPr>
              <a:t>提問和敘述</a:t>
            </a:r>
            <a:endParaRPr lang="en-US" altLang="zh-TW" sz="2000" u="sng" dirty="0" smtClean="0">
              <a:solidFill>
                <a:schemeClr val="tx1">
                  <a:lumMod val="85000"/>
                  <a:lumOff val="15000"/>
                </a:schemeClr>
              </a:solidFill>
              <a:latin typeface="MYuenHK-Xbold" pitchFamily="50" charset="-120"/>
              <a:ea typeface="MYuenHK-Xbold" pitchFamily="50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MYuenHK-Xbold" pitchFamily="50" charset="-120"/>
                <a:ea typeface="MYuenHK-Xbold" pitchFamily="50" charset="-120"/>
              </a:rPr>
              <a:t>能聽</a:t>
            </a:r>
            <a:r>
              <a:rPr lang="zh-TW" alt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YuenHK-Xbold" pitchFamily="50" charset="-120"/>
                <a:ea typeface="MYuenHK-Xbold" pitchFamily="50" charset="-120"/>
              </a:rPr>
              <a:t>懂</a:t>
            </a:r>
            <a:r>
              <a:rPr lang="zh-TW" alt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YuenHK-Xbold" pitchFamily="50" charset="-120"/>
                <a:ea typeface="MYuenHK-Xbold" pitchFamily="50" charset="-120"/>
              </a:rPr>
              <a:t>的</a:t>
            </a:r>
            <a:r>
              <a:rPr lang="zh-TW" altLang="en-US" sz="2000" u="sng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YuenHK-Xbold" pitchFamily="50" charset="-120"/>
                <a:ea typeface="MYuenHK-Xbold" pitchFamily="50" charset="-120"/>
              </a:rPr>
              <a:t>日常生活</a:t>
            </a:r>
            <a:r>
              <a:rPr lang="zh-TW" altLang="en-US" sz="2000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MYuenHK-Xbold" pitchFamily="50" charset="-120"/>
                <a:ea typeface="MYuenHK-Xbold" pitchFamily="50" charset="-120"/>
              </a:rPr>
              <a:t>應對語句</a:t>
            </a:r>
            <a:r>
              <a:rPr lang="zh-TW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MYuenHK-Xbold" pitchFamily="50" charset="-120"/>
                <a:ea typeface="MYuenHK-Xbold" pitchFamily="50" charset="-120"/>
              </a:rPr>
              <a:t>，並作</a:t>
            </a:r>
            <a:r>
              <a:rPr lang="zh-TW" alt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YuenHK-Xbold" pitchFamily="50" charset="-120"/>
                <a:ea typeface="MYuenHK-Xbold" pitchFamily="50" charset="-120"/>
              </a:rPr>
              <a:t>適當</a:t>
            </a:r>
            <a:r>
              <a:rPr lang="zh-TW" altLang="en-US" sz="2000" u="sng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YuenHK-Xbold" pitchFamily="50" charset="-120"/>
                <a:ea typeface="MYuenHK-Xbold" pitchFamily="50" charset="-120"/>
              </a:rPr>
              <a:t>應</a:t>
            </a:r>
            <a:r>
              <a:rPr lang="zh-TW" altLang="en-US" sz="2000" u="sng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YuenHK-Xbold" pitchFamily="50" charset="-120"/>
                <a:ea typeface="MYuenHK-Xbold" pitchFamily="50" charset="-120"/>
              </a:rPr>
              <a:t>答</a:t>
            </a:r>
            <a:endParaRPr lang="en-US" altLang="zh-TW" sz="2000" u="sng" dirty="0" smtClean="0">
              <a:solidFill>
                <a:schemeClr val="tx1">
                  <a:lumMod val="85000"/>
                  <a:lumOff val="15000"/>
                </a:schemeClr>
              </a:solidFill>
              <a:latin typeface="MYuenHK-Xbold" pitchFamily="50" charset="-120"/>
              <a:ea typeface="MYuenHK-Xbold" pitchFamily="50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YuenHK-Xbold" pitchFamily="50" charset="-120"/>
                <a:ea typeface="MYuenHK-Xbold" pitchFamily="50" charset="-120"/>
              </a:rPr>
              <a:t>能夠</a:t>
            </a:r>
            <a:r>
              <a:rPr lang="zh-TW" altLang="en-US" sz="2000" u="sng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YuenHK-Xbold" pitchFamily="50" charset="-120"/>
                <a:ea typeface="MYuenHK-Xbold" pitchFamily="50" charset="-120"/>
              </a:rPr>
              <a:t>辨識及理解所學之單字及句型</a:t>
            </a:r>
            <a:endParaRPr lang="en-US" altLang="zh-TW" sz="2000" u="sng" dirty="0" smtClean="0">
              <a:solidFill>
                <a:schemeClr val="tx1">
                  <a:lumMod val="85000"/>
                  <a:lumOff val="15000"/>
                </a:schemeClr>
              </a:solidFill>
              <a:latin typeface="MYuenHK-Xbold" pitchFamily="50" charset="-120"/>
              <a:ea typeface="MYuenHK-Xbold" pitchFamily="50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MYuenHK-Xbold" pitchFamily="50" charset="-120"/>
                <a:ea typeface="MYuenHK-Xbold" pitchFamily="50" charset="-120"/>
              </a:rPr>
              <a:t>能夠</a:t>
            </a:r>
            <a:r>
              <a:rPr lang="zh-TW" altLang="en-US" sz="2000" u="sng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YuenHK-Xbold" pitchFamily="50" charset="-120"/>
                <a:ea typeface="MYuenHK-Xbold" pitchFamily="50" charset="-120"/>
              </a:rPr>
              <a:t>閱讀簡單的故事或短文</a:t>
            </a:r>
            <a:endParaRPr lang="en-US" altLang="zh-TW" sz="2000" u="sng" dirty="0" smtClean="0">
              <a:solidFill>
                <a:schemeClr val="tx1">
                  <a:lumMod val="85000"/>
                  <a:lumOff val="15000"/>
                </a:schemeClr>
              </a:solidFill>
              <a:latin typeface="MYuenHK-Xbold" pitchFamily="50" charset="-120"/>
              <a:ea typeface="MYuenHK-Xbold" pitchFamily="50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MYuenHK-Xbold" pitchFamily="50" charset="-120"/>
                <a:ea typeface="MYuenHK-Xbold" pitchFamily="50" charset="-120"/>
              </a:rPr>
              <a:t>藉由活動</a:t>
            </a:r>
            <a:r>
              <a:rPr lang="zh-TW" altLang="en-US" sz="2000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MYuenHK-Xbold" pitchFamily="50" charset="-120"/>
                <a:ea typeface="MYuenHK-Xbold" pitchFamily="50" charset="-120"/>
              </a:rPr>
              <a:t>培養</a:t>
            </a:r>
            <a:r>
              <a:rPr lang="zh-TW" altLang="en-US" sz="2000" u="sng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YuenHK-Xbold" pitchFamily="50" charset="-120"/>
                <a:ea typeface="MYuenHK-Xbold" pitchFamily="50" charset="-120"/>
              </a:rPr>
              <a:t>學生對於英文的興趣</a:t>
            </a:r>
            <a:endParaRPr lang="en-US" altLang="zh-TW" sz="2000" u="sng" dirty="0" smtClean="0">
              <a:solidFill>
                <a:schemeClr val="tx1">
                  <a:lumMod val="85000"/>
                  <a:lumOff val="15000"/>
                </a:schemeClr>
              </a:solidFill>
              <a:latin typeface="MYuenHK-Xbold" pitchFamily="50" charset="-120"/>
              <a:ea typeface="MYuenHK-Xbold" pitchFamily="50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YuenHK-Xbold" pitchFamily="50" charset="-120"/>
                <a:ea typeface="MYuenHK-Xbold" pitchFamily="50" charset="-120"/>
              </a:rPr>
              <a:t>利用補充教材，</a:t>
            </a:r>
            <a:r>
              <a:rPr lang="zh-TW" altLang="en-US" sz="2000" u="sng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YuenHK-Xbold" pitchFamily="50" charset="-120"/>
                <a:ea typeface="MYuenHK-Xbold" pitchFamily="50" charset="-120"/>
              </a:rPr>
              <a:t>培養學生的國際觀</a:t>
            </a:r>
            <a:endParaRPr lang="en-US" altLang="zh-TW" sz="2000" u="sng" dirty="0" smtClean="0">
              <a:solidFill>
                <a:schemeClr val="tx1">
                  <a:lumMod val="85000"/>
                  <a:lumOff val="15000"/>
                </a:schemeClr>
              </a:solidFill>
              <a:latin typeface="MYuenHK-Xbold" pitchFamily="50" charset="-120"/>
              <a:ea typeface="MYuenHK-Xbold" pitchFamily="50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000" u="sng" dirty="0" smtClean="0">
                <a:solidFill>
                  <a:srgbClr val="C00000"/>
                </a:solidFill>
                <a:latin typeface="MYuenHK-Xbold" pitchFamily="50" charset="-120"/>
                <a:ea typeface="MYuenHK-Xbold" pitchFamily="50" charset="-120"/>
              </a:rPr>
              <a:t>Being a facilitator </a:t>
            </a:r>
            <a:r>
              <a:rPr lang="en-US" altLang="zh-TW" sz="2000" dirty="0" smtClean="0">
                <a:solidFill>
                  <a:srgbClr val="C00000"/>
                </a:solidFill>
                <a:latin typeface="MYuenHK-Xbold" pitchFamily="50" charset="-120"/>
                <a:ea typeface="MYuenHK-Xbold" pitchFamily="50" charset="-120"/>
              </a:rPr>
              <a:t>       </a:t>
            </a:r>
            <a:r>
              <a:rPr lang="zh-TW" altLang="en-US" sz="2000" u="sng" dirty="0" smtClean="0">
                <a:solidFill>
                  <a:srgbClr val="C00000"/>
                </a:solidFill>
                <a:latin typeface="MYuenHK-Xbold" pitchFamily="50" charset="-120"/>
                <a:ea typeface="MYuenHK-Xbold" pitchFamily="50" charset="-120"/>
              </a:rPr>
              <a:t>啟發學生的批判性思考 </a:t>
            </a:r>
            <a:r>
              <a:rPr lang="en-US" altLang="zh-TW" sz="2000" u="sng" dirty="0" smtClean="0">
                <a:solidFill>
                  <a:srgbClr val="C00000"/>
                </a:solidFill>
                <a:latin typeface="MYuenHK-Xbold" pitchFamily="50" charset="-120"/>
                <a:ea typeface="MYuenHK-Xbold" pitchFamily="50" charset="-120"/>
              </a:rPr>
              <a:t>(critical thinking)</a:t>
            </a:r>
          </a:p>
          <a:p>
            <a:pPr>
              <a:lnSpc>
                <a:spcPct val="150000"/>
              </a:lnSpc>
            </a:pPr>
            <a:r>
              <a:rPr lang="zh-TW" altLang="en-US" sz="2000" u="sng" dirty="0" smtClean="0">
                <a:solidFill>
                  <a:srgbClr val="C00000"/>
                </a:solidFill>
                <a:latin typeface="MYuenHK-Xbold" pitchFamily="50" charset="-120"/>
                <a:ea typeface="MYuenHK-Xbold" pitchFamily="50" charset="-120"/>
              </a:rPr>
              <a:t>課堂口說活動 </a:t>
            </a:r>
            <a:r>
              <a:rPr lang="zh-TW" altLang="en-US" sz="2000" dirty="0" smtClean="0">
                <a:solidFill>
                  <a:srgbClr val="C00000"/>
                </a:solidFill>
                <a:latin typeface="MYuenHK-Xbold" pitchFamily="50" charset="-120"/>
                <a:ea typeface="MYuenHK-Xbold" pitchFamily="50" charset="-120"/>
              </a:rPr>
              <a:t>         </a:t>
            </a:r>
            <a:r>
              <a:rPr lang="zh-TW" altLang="en-US" sz="2000" u="sng" dirty="0" smtClean="0">
                <a:solidFill>
                  <a:srgbClr val="C00000"/>
                </a:solidFill>
                <a:latin typeface="MYuenHK-Xbold" pitchFamily="50" charset="-120"/>
                <a:ea typeface="MYuenHK-Xbold" pitchFamily="50" charset="-120"/>
              </a:rPr>
              <a:t>大量的聽與說是語言發展的重要關鍵</a:t>
            </a:r>
            <a:endParaRPr lang="en-US" altLang="zh-TW" sz="2000" u="sng" dirty="0" smtClean="0">
              <a:solidFill>
                <a:srgbClr val="C00000"/>
              </a:solidFill>
              <a:latin typeface="MYuenHK-Xbold" pitchFamily="50" charset="-120"/>
              <a:ea typeface="MYuenHK-Xbold" pitchFamily="50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000" u="sng" dirty="0" smtClean="0">
                <a:solidFill>
                  <a:srgbClr val="C00000"/>
                </a:solidFill>
                <a:latin typeface="MYuenHK-Xbold" pitchFamily="50" charset="-120"/>
                <a:ea typeface="MYuenHK-Xbold" pitchFamily="50" charset="-120"/>
              </a:rPr>
              <a:t>課堂口語評量</a:t>
            </a:r>
            <a:r>
              <a:rPr lang="zh-TW" altLang="en-US" sz="2000" dirty="0" smtClean="0">
                <a:solidFill>
                  <a:srgbClr val="C00000"/>
                </a:solidFill>
                <a:latin typeface="MYuenHK-Xbold" pitchFamily="50" charset="-120"/>
                <a:ea typeface="MYuenHK-Xbold" pitchFamily="50" charset="-120"/>
              </a:rPr>
              <a:t>          </a:t>
            </a:r>
            <a:r>
              <a:rPr lang="zh-TW" altLang="en-US" sz="2000" u="sng" dirty="0" smtClean="0">
                <a:solidFill>
                  <a:srgbClr val="C00000"/>
                </a:solidFill>
                <a:latin typeface="MYuenHK-Xbold" pitchFamily="50" charset="-120"/>
                <a:ea typeface="MYuenHK-Xbold" pitchFamily="50" charset="-120"/>
              </a:rPr>
              <a:t>檢核學生的語言養成 </a:t>
            </a:r>
            <a:endParaRPr lang="en-US" altLang="zh-TW" sz="2000" u="sng" dirty="0" smtClean="0">
              <a:solidFill>
                <a:srgbClr val="C00000"/>
              </a:solidFill>
              <a:latin typeface="MYuenHK-Xbold" pitchFamily="50" charset="-120"/>
              <a:ea typeface="MYuenHK-Xbold" pitchFamily="50" charset="-120"/>
            </a:endParaRPr>
          </a:p>
          <a:p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24660-E310-4EBE-BE91-2116354F6BD0}" type="datetime1">
              <a:rPr lang="zh-TW" altLang="en-US" smtClean="0"/>
              <a:t>2019/9/4</a:t>
            </a:fld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1E019-08D0-4103-9E67-267494146C28}" type="slidenum">
              <a:rPr lang="zh-TW" altLang="en-US" smtClean="0"/>
              <a:t>5</a:t>
            </a:fld>
            <a:endParaRPr lang="zh-TW" altLang="en-US"/>
          </a:p>
        </p:txBody>
      </p:sp>
      <p:cxnSp>
        <p:nvCxnSpPr>
          <p:cNvPr id="7" name="直線單箭頭接點 6"/>
          <p:cNvCxnSpPr/>
          <p:nvPr/>
        </p:nvCxnSpPr>
        <p:spPr>
          <a:xfrm>
            <a:off x="2751987" y="4941168"/>
            <a:ext cx="36004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單箭頭接點 9"/>
          <p:cNvCxnSpPr/>
          <p:nvPr/>
        </p:nvCxnSpPr>
        <p:spPr>
          <a:xfrm>
            <a:off x="2567106" y="5373216"/>
            <a:ext cx="36004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單箭頭接點 14"/>
          <p:cNvCxnSpPr/>
          <p:nvPr/>
        </p:nvCxnSpPr>
        <p:spPr>
          <a:xfrm>
            <a:off x="2605398" y="5877272"/>
            <a:ext cx="36004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934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5636" y="278766"/>
            <a:ext cx="6480720" cy="1143000"/>
          </a:xfrm>
        </p:spPr>
        <p:txBody>
          <a:bodyPr/>
          <a:lstStyle/>
          <a:p>
            <a:r>
              <a:rPr lang="zh-TW" altLang="en-US" b="1" dirty="0" smtClean="0">
                <a:solidFill>
                  <a:srgbClr val="4074DC"/>
                </a:solidFill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評量方式</a:t>
            </a:r>
            <a:endParaRPr lang="zh-TW" altLang="en-US" dirty="0">
              <a:solidFill>
                <a:srgbClr val="4074DC"/>
              </a:solidFill>
              <a:latin typeface="王漢宗特圓體繁" panose="02020300000000000000" pitchFamily="18" charset="-120"/>
              <a:ea typeface="王漢宗特圓體繁" panose="02020300000000000000" pitchFamily="18" charset="-120"/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A8B5E-A5E4-4CBC-B2A2-6B9A592FD660}" type="datetime1">
              <a:rPr lang="zh-TW" altLang="en-US" smtClean="0"/>
              <a:t>2019/9/4</a:t>
            </a:fld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1E019-08D0-4103-9E67-267494146C28}" type="slidenum">
              <a:rPr lang="zh-TW" altLang="en-US" smtClean="0"/>
              <a:t>6</a:t>
            </a:fld>
            <a:endParaRPr lang="zh-TW" altLang="en-US"/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0572771"/>
              </p:ext>
            </p:extLst>
          </p:nvPr>
        </p:nvGraphicFramePr>
        <p:xfrm>
          <a:off x="179512" y="1506792"/>
          <a:ext cx="8712969" cy="2738433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904323"/>
                <a:gridCol w="2904323"/>
                <a:gridCol w="2904323"/>
              </a:tblGrid>
              <a:tr h="107799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sz="2000" b="1" dirty="0" smtClean="0">
                          <a:latin typeface="王漢宗特圓體繁" panose="02020300000000000000" pitchFamily="18" charset="-120"/>
                          <a:ea typeface="王漢宗特圓體繁" panose="02020300000000000000" pitchFamily="18" charset="-120"/>
                        </a:rPr>
                        <a:t>課堂評量</a:t>
                      </a:r>
                      <a:endParaRPr lang="zh-TW" altLang="en-US" sz="2000" b="1" dirty="0">
                        <a:latin typeface="王漢宗特圓體繁" panose="02020300000000000000" pitchFamily="18" charset="-120"/>
                        <a:ea typeface="王漢宗特圓體繁" panose="02020300000000000000" pitchFamily="18" charset="-12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TW" sz="2000" b="1" dirty="0" smtClean="0">
                          <a:latin typeface="王漢宗特圓體繁" panose="02020300000000000000" pitchFamily="18" charset="-120"/>
                          <a:ea typeface="王漢宗特圓體繁" panose="02020300000000000000" pitchFamily="18" charset="-120"/>
                        </a:rPr>
                        <a:t>30%</a:t>
                      </a:r>
                      <a:endParaRPr lang="zh-TW" altLang="en-US" sz="2000" b="1" dirty="0">
                        <a:latin typeface="王漢宗特圓體繁" panose="02020300000000000000" pitchFamily="18" charset="-120"/>
                        <a:ea typeface="王漢宗特圓體繁" panose="02020300000000000000" pitchFamily="18" charset="-12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sz="1600" b="1" dirty="0" smtClean="0">
                          <a:latin typeface="王漢宗特圓體繁" panose="02020300000000000000" pitchFamily="18" charset="-120"/>
                          <a:ea typeface="王漢宗特圓體繁" panose="02020300000000000000" pitchFamily="18" charset="-120"/>
                        </a:rPr>
                        <a:t>活動參與、小組互動、</a:t>
                      </a:r>
                      <a:endParaRPr lang="en-US" altLang="zh-TW" sz="1600" b="1" dirty="0" smtClean="0">
                        <a:latin typeface="王漢宗特圓體繁" panose="02020300000000000000" pitchFamily="18" charset="-120"/>
                        <a:ea typeface="王漢宗特圓體繁" panose="02020300000000000000" pitchFamily="18" charset="-120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sz="1600" b="1" dirty="0" smtClean="0">
                          <a:latin typeface="王漢宗特圓體繁" panose="02020300000000000000" pitchFamily="18" charset="-120"/>
                          <a:ea typeface="王漢宗特圓體繁" panose="02020300000000000000" pitchFamily="18" charset="-120"/>
                        </a:rPr>
                        <a:t>學習態度、班規執行、小考</a:t>
                      </a:r>
                      <a:endParaRPr lang="zh-TW" altLang="en-US" sz="1600" b="1" dirty="0">
                        <a:latin typeface="王漢宗特圓體繁" panose="02020300000000000000" pitchFamily="18" charset="-120"/>
                        <a:ea typeface="王漢宗特圓體繁" panose="02020300000000000000" pitchFamily="18" charset="-12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022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sz="2000" b="1" dirty="0" smtClean="0">
                          <a:latin typeface="王漢宗特圓體繁" panose="02020300000000000000" pitchFamily="18" charset="-120"/>
                          <a:ea typeface="王漢宗特圓體繁" panose="02020300000000000000" pitchFamily="18" charset="-120"/>
                        </a:rPr>
                        <a:t>作業成果</a:t>
                      </a:r>
                      <a:endParaRPr lang="zh-TW" altLang="en-US" sz="2000" b="1" dirty="0">
                        <a:latin typeface="王漢宗特圓體繁" panose="02020300000000000000" pitchFamily="18" charset="-120"/>
                        <a:ea typeface="王漢宗特圓體繁" panose="02020300000000000000" pitchFamily="18" charset="-12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TW" sz="2000" b="1" dirty="0" smtClean="0">
                          <a:latin typeface="王漢宗特圓體繁" panose="02020300000000000000" pitchFamily="18" charset="-120"/>
                          <a:ea typeface="王漢宗特圓體繁" panose="02020300000000000000" pitchFamily="18" charset="-120"/>
                        </a:rPr>
                        <a:t>30%</a:t>
                      </a:r>
                      <a:endParaRPr lang="zh-TW" altLang="en-US" sz="2000" b="1" dirty="0">
                        <a:latin typeface="王漢宗特圓體繁" panose="02020300000000000000" pitchFamily="18" charset="-120"/>
                        <a:ea typeface="王漢宗特圓體繁" panose="02020300000000000000" pitchFamily="18" charset="-12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zh-TW" altLang="en-US" sz="1600" b="1" dirty="0" smtClean="0">
                          <a:latin typeface="王漢宗特圓體繁" panose="02020300000000000000" pitchFamily="18" charset="-120"/>
                          <a:ea typeface="王漢宗特圓體繁" panose="02020300000000000000" pitchFamily="18" charset="-120"/>
                        </a:rPr>
                        <a:t>習作、練習本、學習單</a:t>
                      </a:r>
                      <a:endParaRPr lang="zh-TW" altLang="en-US" sz="1600" b="1" dirty="0">
                        <a:latin typeface="王漢宗特圓體繁" panose="02020300000000000000" pitchFamily="18" charset="-120"/>
                        <a:ea typeface="王漢宗特圓體繁" panose="02020300000000000000" pitchFamily="18" charset="-12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022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sz="2000" b="1" dirty="0" smtClean="0">
                          <a:latin typeface="王漢宗特圓體繁" panose="02020300000000000000" pitchFamily="18" charset="-120"/>
                          <a:ea typeface="王漢宗特圓體繁" panose="02020300000000000000" pitchFamily="18" charset="-120"/>
                        </a:rPr>
                        <a:t>定期評量</a:t>
                      </a:r>
                      <a:endParaRPr lang="zh-TW" altLang="en-US" sz="2000" b="1" dirty="0">
                        <a:latin typeface="王漢宗特圓體繁" panose="02020300000000000000" pitchFamily="18" charset="-120"/>
                        <a:ea typeface="王漢宗特圓體繁" panose="02020300000000000000" pitchFamily="18" charset="-12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TW" sz="2000" b="1" dirty="0" smtClean="0">
                          <a:latin typeface="王漢宗特圓體繁" panose="02020300000000000000" pitchFamily="18" charset="-120"/>
                          <a:ea typeface="王漢宗特圓體繁" panose="02020300000000000000" pitchFamily="18" charset="-120"/>
                        </a:rPr>
                        <a:t>40%</a:t>
                      </a:r>
                      <a:endParaRPr lang="zh-TW" altLang="en-US" sz="2000" b="1" dirty="0">
                        <a:latin typeface="王漢宗特圓體繁" panose="02020300000000000000" pitchFamily="18" charset="-120"/>
                        <a:ea typeface="王漢宗特圓體繁" panose="02020300000000000000" pitchFamily="18" charset="-12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zh-TW" altLang="en-US" sz="1600" b="1" dirty="0" smtClean="0">
                          <a:latin typeface="王漢宗特圓體繁" panose="02020300000000000000" pitchFamily="18" charset="-120"/>
                          <a:ea typeface="王漢宗特圓體繁" panose="02020300000000000000" pitchFamily="18" charset="-120"/>
                        </a:rPr>
                        <a:t>期中、期末評量</a:t>
                      </a:r>
                      <a:endParaRPr lang="zh-TW" altLang="en-US" sz="1600" b="1" dirty="0">
                        <a:latin typeface="王漢宗特圓體繁" panose="02020300000000000000" pitchFamily="18" charset="-120"/>
                        <a:ea typeface="王漢宗特圓體繁" panose="02020300000000000000" pitchFamily="18" charset="-12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文字方塊 2"/>
          <p:cNvSpPr txBox="1"/>
          <p:nvPr/>
        </p:nvSpPr>
        <p:spPr>
          <a:xfrm>
            <a:off x="5275785" y="4869160"/>
            <a:ext cx="36166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TW" sz="2400" b="1" dirty="0" smtClean="0"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Note:</a:t>
            </a:r>
            <a:r>
              <a:rPr lang="zh-TW" altLang="en-US" sz="2400" b="1" dirty="0" smtClean="0"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  期中</a:t>
            </a:r>
            <a:r>
              <a:rPr lang="en-US" altLang="zh-TW" sz="2400" b="1" dirty="0" smtClean="0"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:10/25</a:t>
            </a:r>
            <a:r>
              <a:rPr lang="zh-TW" altLang="en-US" sz="2400" b="1" dirty="0" smtClean="0"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 </a:t>
            </a:r>
            <a:endParaRPr lang="en-US" altLang="zh-TW" sz="2400" b="1" dirty="0" smtClean="0">
              <a:latin typeface="王漢宗特圓體繁" panose="02020300000000000000" pitchFamily="18" charset="-120"/>
              <a:ea typeface="王漢宗特圓體繁" panose="02020300000000000000" pitchFamily="18" charset="-120"/>
            </a:endParaRPr>
          </a:p>
          <a:p>
            <a:r>
              <a:rPr lang="en-US" altLang="zh-TW" sz="2400" b="1" dirty="0" smtClean="0"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	    </a:t>
            </a:r>
            <a:r>
              <a:rPr lang="zh-TW" altLang="en-US" sz="2400" b="1" dirty="0" smtClean="0"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期末</a:t>
            </a:r>
            <a:r>
              <a:rPr lang="en-US" altLang="zh-TW" sz="2400" b="1" dirty="0" smtClean="0"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:1/10</a:t>
            </a:r>
            <a:endParaRPr lang="zh-TW" altLang="en-US" sz="2400" b="1" dirty="0">
              <a:latin typeface="王漢宗特圓體繁" panose="02020300000000000000" pitchFamily="18" charset="-120"/>
              <a:ea typeface="王漢宗特圓體繁" panose="02020300000000000000" pitchFamily="18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7989" y="4573322"/>
            <a:ext cx="2808311" cy="2253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8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814" y="2636912"/>
            <a:ext cx="2554986" cy="1648378"/>
          </a:xfrm>
          <a:prstGeom prst="rect">
            <a:avLst/>
          </a:prstGeom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3259" y="1412776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altLang="zh-TW" sz="2800" dirty="0" smtClean="0">
                <a:latin typeface="王漢宗特圓體繁" panose="02020300000000000000" pitchFamily="18" charset="-120"/>
                <a:ea typeface="王漢宗特圓體繁" panose="02020300000000000000" pitchFamily="18" charset="-120"/>
                <a:cs typeface="Times New Roman" panose="02020603050405020304" pitchFamily="18" charset="0"/>
              </a:rPr>
              <a:t>Review previous lesson </a:t>
            </a:r>
          </a:p>
          <a:p>
            <a:pPr marL="0" indent="0">
              <a:buNone/>
            </a:pPr>
            <a:r>
              <a:rPr lang="en-US" altLang="zh-TW" sz="2800" dirty="0" smtClean="0">
                <a:latin typeface="王漢宗特圓體繁" panose="02020300000000000000" pitchFamily="18" charset="-120"/>
                <a:ea typeface="王漢宗特圓體繁" panose="02020300000000000000" pitchFamily="18" charset="-120"/>
                <a:cs typeface="Times New Roman" panose="02020603050405020304" pitchFamily="18" charset="0"/>
              </a:rPr>
              <a:t>Unit 1- Different looks</a:t>
            </a:r>
          </a:p>
          <a:p>
            <a:pPr marL="0" indent="0">
              <a:buNone/>
            </a:pPr>
            <a:r>
              <a:rPr lang="en-US" altLang="zh-TW" sz="2800" dirty="0" smtClean="0">
                <a:latin typeface="王漢宗特圓體繁" panose="02020300000000000000" pitchFamily="18" charset="-120"/>
                <a:ea typeface="王漢宗特圓體繁" panose="02020300000000000000" pitchFamily="18" charset="-120"/>
                <a:cs typeface="Times New Roman" panose="02020603050405020304" pitchFamily="18" charset="0"/>
              </a:rPr>
              <a:t>Unit 2- Places</a:t>
            </a:r>
          </a:p>
          <a:p>
            <a:r>
              <a:rPr lang="en-US" altLang="zh-TW" sz="2800" dirty="0" smtClean="0">
                <a:solidFill>
                  <a:srgbClr val="0070C0"/>
                </a:solidFill>
                <a:latin typeface="王漢宗特圓體繁" panose="02020300000000000000" pitchFamily="18" charset="-120"/>
                <a:ea typeface="王漢宗特圓體繁" panose="02020300000000000000" pitchFamily="18" charset="-120"/>
                <a:cs typeface="Times New Roman" panose="02020603050405020304" pitchFamily="18" charset="0"/>
              </a:rPr>
              <a:t>Review 1 Review Unit 1</a:t>
            </a:r>
            <a:r>
              <a:rPr lang="en-US" altLang="zh-TW" sz="2000" dirty="0" smtClean="0">
                <a:solidFill>
                  <a:srgbClr val="0070C0"/>
                </a:solidFill>
                <a:latin typeface="王漢宗特圓體繁" panose="02020300000000000000" pitchFamily="18" charset="-120"/>
                <a:ea typeface="王漢宗特圓體繁" panose="02020300000000000000" pitchFamily="18" charset="-120"/>
                <a:cs typeface="Times New Roman" panose="02020603050405020304" pitchFamily="18" charset="0"/>
              </a:rPr>
              <a:t>&amp;</a:t>
            </a:r>
            <a:r>
              <a:rPr lang="en-US" altLang="zh-TW" sz="2800" dirty="0" smtClean="0">
                <a:solidFill>
                  <a:srgbClr val="0070C0"/>
                </a:solidFill>
                <a:latin typeface="王漢宗特圓體繁" panose="02020300000000000000" pitchFamily="18" charset="-120"/>
                <a:ea typeface="王漢宗特圓體繁" panose="02020300000000000000" pitchFamily="18" charset="-120"/>
                <a:cs typeface="Times New Roman" panose="02020603050405020304" pitchFamily="18" charset="0"/>
              </a:rPr>
              <a:t>2</a:t>
            </a:r>
          </a:p>
          <a:p>
            <a:pPr marL="0" indent="0">
              <a:buNone/>
            </a:pPr>
            <a:endParaRPr lang="en-US" altLang="zh-TW" sz="2800" dirty="0" smtClean="0">
              <a:solidFill>
                <a:srgbClr val="0070C0"/>
              </a:solidFill>
              <a:latin typeface="王漢宗特圓體繁" panose="02020300000000000000" pitchFamily="18" charset="-120"/>
              <a:ea typeface="王漢宗特圓體繁" panose="02020300000000000000" pitchFamily="18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TW" sz="2800" dirty="0" smtClean="0">
                <a:latin typeface="王漢宗特圓體繁" panose="02020300000000000000" pitchFamily="18" charset="-120"/>
                <a:ea typeface="王漢宗特圓體繁" panose="02020300000000000000" pitchFamily="18" charset="-120"/>
                <a:cs typeface="Times New Roman" panose="02020603050405020304" pitchFamily="18" charset="0"/>
              </a:rPr>
              <a:t>Unit 3 - Before and Now</a:t>
            </a:r>
          </a:p>
          <a:p>
            <a:pPr marL="0" indent="0">
              <a:buNone/>
            </a:pPr>
            <a:r>
              <a:rPr lang="en-US" altLang="zh-TW" sz="2800" dirty="0" smtClean="0">
                <a:latin typeface="王漢宗特圓體繁" panose="02020300000000000000" pitchFamily="18" charset="-120"/>
                <a:ea typeface="王漢宗特圓體繁" panose="02020300000000000000" pitchFamily="18" charset="-120"/>
                <a:cs typeface="Times New Roman" panose="02020603050405020304" pitchFamily="18" charset="0"/>
              </a:rPr>
              <a:t>Unit 4 - Daily activities</a:t>
            </a:r>
          </a:p>
          <a:p>
            <a:r>
              <a:rPr lang="en-US" altLang="zh-TW" sz="2800" dirty="0" smtClean="0">
                <a:solidFill>
                  <a:srgbClr val="0070C0"/>
                </a:solidFill>
                <a:latin typeface="王漢宗特圓體繁" panose="02020300000000000000" pitchFamily="18" charset="-120"/>
                <a:ea typeface="王漢宗特圓體繁" panose="02020300000000000000" pitchFamily="18" charset="-120"/>
                <a:cs typeface="Times New Roman" panose="02020603050405020304" pitchFamily="18" charset="0"/>
              </a:rPr>
              <a:t>Review 2 Review Unit 3</a:t>
            </a:r>
            <a:r>
              <a:rPr lang="en-US" altLang="zh-TW" sz="2000" dirty="0" smtClean="0">
                <a:solidFill>
                  <a:srgbClr val="0070C0"/>
                </a:solidFill>
                <a:latin typeface="王漢宗特圓體繁" panose="02020300000000000000" pitchFamily="18" charset="-120"/>
                <a:ea typeface="王漢宗特圓體繁" panose="02020300000000000000" pitchFamily="18" charset="-120"/>
                <a:cs typeface="Times New Roman" panose="02020603050405020304" pitchFamily="18" charset="0"/>
              </a:rPr>
              <a:t>&amp;</a:t>
            </a:r>
            <a:r>
              <a:rPr lang="en-US" altLang="zh-TW" sz="2800" dirty="0" smtClean="0">
                <a:solidFill>
                  <a:srgbClr val="0070C0"/>
                </a:solidFill>
                <a:latin typeface="王漢宗特圓體繁" panose="02020300000000000000" pitchFamily="18" charset="-120"/>
                <a:ea typeface="王漢宗特圓體繁" panose="02020300000000000000" pitchFamily="18" charset="-120"/>
                <a:cs typeface="Times New Roman" panose="02020603050405020304" pitchFamily="18" charset="0"/>
              </a:rPr>
              <a:t>4</a:t>
            </a:r>
          </a:p>
          <a:p>
            <a:endParaRPr lang="en-US" altLang="zh-TW" sz="2800" dirty="0" smtClean="0">
              <a:solidFill>
                <a:srgbClr val="0070C0"/>
              </a:solidFill>
              <a:latin typeface="王漢宗特圓體繁" panose="02020300000000000000" pitchFamily="18" charset="-120"/>
              <a:ea typeface="王漢宗特圓體繁" panose="02020300000000000000" pitchFamily="18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TW" sz="2400" dirty="0" smtClean="0">
                <a:solidFill>
                  <a:srgbClr val="FF0000"/>
                </a:solidFill>
                <a:latin typeface="王漢宗特圓體繁" panose="02020300000000000000" pitchFamily="18" charset="-120"/>
                <a:ea typeface="王漢宗特圓體繁" panose="02020300000000000000" pitchFamily="18" charset="-120"/>
                <a:cs typeface="Times New Roman" panose="02020603050405020304" pitchFamily="18" charset="0"/>
              </a:rPr>
              <a:t>Culture &amp; Festivals: Thanksgiving</a:t>
            </a:r>
            <a:endParaRPr lang="zh-TW" altLang="en-US" sz="2400" dirty="0">
              <a:solidFill>
                <a:srgbClr val="FF0000"/>
              </a:solidFill>
              <a:latin typeface="王漢宗特圓體繁" panose="02020300000000000000" pitchFamily="18" charset="-120"/>
              <a:ea typeface="王漢宗特圓體繁" panose="020203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07704" y="260648"/>
            <a:ext cx="5112568" cy="1224136"/>
          </a:xfrm>
        </p:spPr>
        <p:txBody>
          <a:bodyPr/>
          <a:lstStyle/>
          <a:p>
            <a:r>
              <a:rPr lang="zh-TW" altLang="en-US" dirty="0" smtClean="0"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進度規劃</a:t>
            </a:r>
            <a:endParaRPr lang="zh-TW" altLang="en-US" dirty="0">
              <a:latin typeface="王漢宗特圓體繁" panose="02020300000000000000" pitchFamily="18" charset="-120"/>
              <a:ea typeface="王漢宗特圓體繁" panose="02020300000000000000" pitchFamily="18" charset="-120"/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113A-913C-42AA-8395-99FAF2D4331D}" type="datetime1">
              <a:rPr lang="zh-TW" altLang="en-US" smtClean="0"/>
              <a:t>2019/9/4</a:t>
            </a:fld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1E019-08D0-4103-9E67-267494146C28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0238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7416824" cy="1152128"/>
          </a:xfrm>
        </p:spPr>
        <p:txBody>
          <a:bodyPr/>
          <a:lstStyle/>
          <a:p>
            <a:r>
              <a:rPr lang="zh-TW" altLang="en-US" dirty="0" smtClean="0">
                <a:solidFill>
                  <a:srgbClr val="0070C0"/>
                </a:solidFill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親師生合作</a:t>
            </a:r>
            <a:endParaRPr lang="zh-TW" altLang="en-US" dirty="0">
              <a:solidFill>
                <a:srgbClr val="0070C0"/>
              </a:solidFill>
              <a:latin typeface="王漢宗特圓體繁" panose="02020300000000000000" pitchFamily="18" charset="-120"/>
              <a:ea typeface="王漢宗特圓體繁" panose="02020300000000000000" pitchFamily="18" charset="-120"/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9F4F5-DE4F-4BA8-BA4F-03AE962B537E}" type="datetime1">
              <a:rPr lang="zh-TW" altLang="en-US" smtClean="0"/>
              <a:t>2019/9/4</a:t>
            </a:fld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1E019-08D0-4103-9E67-267494146C28}" type="slidenum">
              <a:rPr lang="zh-TW" altLang="en-US" smtClean="0"/>
              <a:t>8</a:t>
            </a:fld>
            <a:endParaRPr lang="zh-TW" altLang="en-US"/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800631"/>
              </p:ext>
            </p:extLst>
          </p:nvPr>
        </p:nvGraphicFramePr>
        <p:xfrm>
          <a:off x="827584" y="1340768"/>
          <a:ext cx="7344816" cy="4283207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7344816"/>
              </a:tblGrid>
              <a:tr h="763503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sz="2400" b="1" dirty="0" smtClean="0">
                          <a:latin typeface="王漢宗特圓體繁" panose="02020300000000000000" pitchFamily="18" charset="-120"/>
                          <a:ea typeface="王漢宗特圓體繁" panose="02020300000000000000" pitchFamily="18" charset="-120"/>
                        </a:rPr>
                        <a:t>  叮嚀孩子每天檢查書包 </a:t>
                      </a:r>
                      <a:r>
                        <a:rPr lang="en-US" altLang="zh-TW" sz="2400" b="1" dirty="0" smtClean="0">
                          <a:latin typeface="王漢宗特圓體繁" panose="02020300000000000000" pitchFamily="18" charset="-120"/>
                          <a:ea typeface="王漢宗特圓體繁" panose="02020300000000000000" pitchFamily="18" charset="-120"/>
                        </a:rPr>
                        <a:t>(</a:t>
                      </a:r>
                      <a:r>
                        <a:rPr lang="zh-TW" altLang="en-US" sz="2400" b="1" dirty="0" smtClean="0">
                          <a:latin typeface="王漢宗特圓體繁" panose="02020300000000000000" pitchFamily="18" charset="-120"/>
                          <a:ea typeface="王漢宗特圓體繁" panose="02020300000000000000" pitchFamily="18" charset="-120"/>
                        </a:rPr>
                        <a:t>課文作業是否帶齊</a:t>
                      </a:r>
                      <a:r>
                        <a:rPr lang="en-US" altLang="zh-TW" sz="2400" b="1" dirty="0" smtClean="0">
                          <a:latin typeface="王漢宗特圓體繁" panose="02020300000000000000" pitchFamily="18" charset="-120"/>
                          <a:ea typeface="王漢宗特圓體繁" panose="02020300000000000000" pitchFamily="18" charset="-120"/>
                        </a:rPr>
                        <a:t>)</a:t>
                      </a:r>
                      <a:endParaRPr lang="zh-TW" altLang="en-US" sz="2400" b="1" dirty="0">
                        <a:latin typeface="王漢宗特圓體繁" panose="02020300000000000000" pitchFamily="18" charset="-120"/>
                        <a:ea typeface="王漢宗特圓體繁" panose="02020300000000000000" pitchFamily="18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3503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sz="2400" b="1" dirty="0" smtClean="0">
                          <a:latin typeface="王漢宗特圓體繁" panose="02020300000000000000" pitchFamily="18" charset="-120"/>
                          <a:ea typeface="王漢宗特圓體繁" panose="02020300000000000000" pitchFamily="18" charset="-120"/>
                        </a:rPr>
                        <a:t>  請學生準備</a:t>
                      </a:r>
                      <a:r>
                        <a:rPr lang="zh-TW" altLang="en-US" sz="2400" b="1" dirty="0" smtClean="0">
                          <a:solidFill>
                            <a:srgbClr val="C00000"/>
                          </a:solidFill>
                          <a:latin typeface="王漢宗特圓體繁" panose="02020300000000000000" pitchFamily="18" charset="-120"/>
                          <a:ea typeface="王漢宗特圓體繁" panose="02020300000000000000" pitchFamily="18" charset="-120"/>
                        </a:rPr>
                        <a:t>紅筆</a:t>
                      </a:r>
                      <a:r>
                        <a:rPr lang="zh-TW" altLang="en-US" sz="2400" b="1" dirty="0" smtClean="0">
                          <a:latin typeface="王漢宗特圓體繁" panose="02020300000000000000" pitchFamily="18" charset="-120"/>
                          <a:ea typeface="王漢宗特圓體繁" panose="02020300000000000000" pitchFamily="18" charset="-120"/>
                        </a:rPr>
                        <a:t>，以利課堂活動中使用</a:t>
                      </a:r>
                      <a:endParaRPr lang="zh-TW" altLang="en-US" sz="2400" b="1" dirty="0">
                        <a:latin typeface="王漢宗特圓體繁" panose="02020300000000000000" pitchFamily="18" charset="-120"/>
                        <a:ea typeface="王漢宗特圓體繁" panose="02020300000000000000" pitchFamily="18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7290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u"/>
                        <a:tabLst/>
                        <a:defRPr/>
                      </a:pPr>
                      <a:r>
                        <a:rPr lang="zh-TW" altLang="en-US" sz="2400" b="1" dirty="0" smtClean="0">
                          <a:latin typeface="王漢宗特圓體繁" panose="02020300000000000000" pitchFamily="18" charset="-120"/>
                          <a:ea typeface="王漢宗特圓體繁" panose="02020300000000000000" pitchFamily="18" charset="-120"/>
                        </a:rPr>
                        <a:t> 請協助督促孩子</a:t>
                      </a:r>
                      <a:r>
                        <a:rPr lang="zh-TW" altLang="en-US" sz="2400" b="1" dirty="0" smtClean="0">
                          <a:solidFill>
                            <a:srgbClr val="C00000"/>
                          </a:solidFill>
                          <a:latin typeface="王漢宗特圓體繁" panose="02020300000000000000" pitchFamily="18" charset="-120"/>
                          <a:ea typeface="王漢宗特圓體繁" panose="02020300000000000000" pitchFamily="18" charset="-120"/>
                        </a:rPr>
                        <a:t>準時</a:t>
                      </a:r>
                      <a:r>
                        <a:rPr lang="zh-TW" altLang="en-US" sz="2400" b="1" dirty="0" smtClean="0">
                          <a:latin typeface="王漢宗特圓體繁" panose="02020300000000000000" pitchFamily="18" charset="-120"/>
                          <a:ea typeface="王漢宗特圓體繁" panose="02020300000000000000" pitchFamily="18" charset="-120"/>
                        </a:rPr>
                        <a:t>完成作業</a:t>
                      </a:r>
                      <a:r>
                        <a:rPr lang="en-US" altLang="zh-TW" sz="2400" b="1" dirty="0" smtClean="0">
                          <a:latin typeface="王漢宗特圓體繁" panose="02020300000000000000" pitchFamily="18" charset="-120"/>
                          <a:ea typeface="王漢宗特圓體繁" panose="02020300000000000000" pitchFamily="18" charset="-120"/>
                        </a:rPr>
                        <a:t>(</a:t>
                      </a:r>
                      <a:r>
                        <a:rPr lang="zh-TW" altLang="en-US" sz="2400" b="1" dirty="0" smtClean="0">
                          <a:latin typeface="王漢宗特圓體繁" panose="02020300000000000000" pitchFamily="18" charset="-120"/>
                          <a:ea typeface="王漢宗特圓體繁" panose="02020300000000000000" pitchFamily="18" charset="-120"/>
                        </a:rPr>
                        <a:t>習作、練習本及</a:t>
                      </a:r>
                      <a:endParaRPr lang="en-US" altLang="zh-TW" sz="2400" b="1" dirty="0" smtClean="0">
                        <a:latin typeface="王漢宗特圓體繁" panose="02020300000000000000" pitchFamily="18" charset="-120"/>
                        <a:ea typeface="王漢宗特圓體繁" panose="02020300000000000000" pitchFamily="18" charset="-12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US" altLang="zh-TW" sz="2400" b="1" dirty="0" smtClean="0">
                          <a:latin typeface="王漢宗特圓體繁" panose="02020300000000000000" pitchFamily="18" charset="-120"/>
                          <a:ea typeface="王漢宗特圓體繁" panose="02020300000000000000" pitchFamily="18" charset="-120"/>
                        </a:rPr>
                        <a:t>    </a:t>
                      </a:r>
                      <a:r>
                        <a:rPr lang="zh-TW" altLang="en-US" sz="2400" b="1" dirty="0" smtClean="0">
                          <a:latin typeface="王漢宗特圓體繁" panose="02020300000000000000" pitchFamily="18" charset="-120"/>
                          <a:ea typeface="王漢宗特圓體繁" panose="02020300000000000000" pitchFamily="18" charset="-120"/>
                        </a:rPr>
                        <a:t>學習單</a:t>
                      </a:r>
                      <a:r>
                        <a:rPr lang="en-US" altLang="zh-TW" sz="2400" b="1" dirty="0" smtClean="0">
                          <a:latin typeface="王漢宗特圓體繁" panose="02020300000000000000" pitchFamily="18" charset="-120"/>
                          <a:ea typeface="王漢宗特圓體繁" panose="02020300000000000000" pitchFamily="18" charset="-120"/>
                        </a:rPr>
                        <a:t>)</a:t>
                      </a:r>
                      <a:r>
                        <a:rPr lang="zh-TW" altLang="en-US" sz="2400" b="1" dirty="0" smtClean="0">
                          <a:latin typeface="王漢宗特圓體繁" panose="02020300000000000000" pitchFamily="18" charset="-120"/>
                          <a:ea typeface="王漢宗特圓體繁" panose="02020300000000000000" pitchFamily="18" charset="-120"/>
                        </a:rPr>
                        <a:t>及複習英文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5408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sz="2400" b="1" dirty="0" smtClean="0">
                          <a:latin typeface="王漢宗特圓體繁" panose="02020300000000000000" pitchFamily="18" charset="-120"/>
                          <a:ea typeface="王漢宗特圓體繁" panose="02020300000000000000" pitchFamily="18" charset="-120"/>
                        </a:rPr>
                        <a:t>  督促孩子養成</a:t>
                      </a:r>
                      <a:r>
                        <a:rPr lang="zh-TW" altLang="en-US" sz="2400" b="1" dirty="0" smtClean="0">
                          <a:solidFill>
                            <a:srgbClr val="C00000"/>
                          </a:solidFill>
                          <a:latin typeface="王漢宗特圓體繁" panose="02020300000000000000" pitchFamily="18" charset="-120"/>
                          <a:ea typeface="王漢宗特圓體繁" panose="02020300000000000000" pitchFamily="18" charset="-120"/>
                        </a:rPr>
                        <a:t>聽英文</a:t>
                      </a:r>
                      <a:r>
                        <a:rPr lang="en-US" altLang="zh-TW" sz="2400" b="1" dirty="0" smtClean="0">
                          <a:solidFill>
                            <a:srgbClr val="C00000"/>
                          </a:solidFill>
                          <a:latin typeface="王漢宗特圓體繁" panose="02020300000000000000" pitchFamily="18" charset="-120"/>
                          <a:ea typeface="王漢宗特圓體繁" panose="02020300000000000000" pitchFamily="18" charset="-120"/>
                        </a:rPr>
                        <a:t>CD</a:t>
                      </a:r>
                      <a:r>
                        <a:rPr lang="zh-TW" altLang="en-US" sz="2400" b="1" dirty="0" smtClean="0">
                          <a:latin typeface="王漢宗特圓體繁" panose="02020300000000000000" pitchFamily="18" charset="-120"/>
                          <a:ea typeface="王漢宗特圓體繁" panose="02020300000000000000" pitchFamily="18" charset="-120"/>
                        </a:rPr>
                        <a:t>的習慣</a:t>
                      </a:r>
                      <a:endParaRPr lang="zh-TW" altLang="en-US" sz="2400" b="1" dirty="0">
                        <a:latin typeface="王漢宗特圓體繁" panose="02020300000000000000" pitchFamily="18" charset="-120"/>
                        <a:ea typeface="王漢宗特圓體繁" panose="02020300000000000000" pitchFamily="18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3503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sz="2400" b="1" dirty="0" smtClean="0">
                          <a:latin typeface="王漢宗特圓體繁" panose="02020300000000000000" pitchFamily="18" charset="-120"/>
                          <a:ea typeface="王漢宗特圓體繁" panose="02020300000000000000" pitchFamily="18" charset="-120"/>
                        </a:rPr>
                        <a:t>  多給孩子</a:t>
                      </a:r>
                      <a:r>
                        <a:rPr lang="zh-TW" altLang="en-US" sz="3200" b="1" dirty="0" smtClean="0">
                          <a:solidFill>
                            <a:srgbClr val="79A223"/>
                          </a:solidFill>
                          <a:latin typeface="王漢宗特圓體繁" panose="02020300000000000000" pitchFamily="18" charset="-120"/>
                          <a:ea typeface="王漢宗特圓體繁" panose="02020300000000000000" pitchFamily="18" charset="-120"/>
                        </a:rPr>
                        <a:t>鼓勵</a:t>
                      </a:r>
                      <a:r>
                        <a:rPr lang="zh-TW" altLang="en-US" sz="2400" b="1" dirty="0" smtClean="0">
                          <a:latin typeface="王漢宗特圓體繁" panose="02020300000000000000" pitchFamily="18" charset="-120"/>
                          <a:ea typeface="王漢宗特圓體繁" panose="02020300000000000000" pitchFamily="18" charset="-120"/>
                        </a:rPr>
                        <a:t>，相信孩子能夠表現更好</a:t>
                      </a:r>
                      <a:endParaRPr lang="zh-TW" altLang="en-US" sz="2400" b="1" dirty="0">
                        <a:latin typeface="王漢宗特圓體繁" panose="02020300000000000000" pitchFamily="18" charset="-120"/>
                        <a:ea typeface="王漢宗特圓體繁" panose="02020300000000000000" pitchFamily="18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496" y="4309715"/>
            <a:ext cx="2411760" cy="241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88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clrChange>
              <a:clrFrom>
                <a:srgbClr val="311410"/>
              </a:clrFrom>
              <a:clrTo>
                <a:srgbClr val="31141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2420888"/>
            <a:ext cx="9144000" cy="4464693"/>
          </a:xfrm>
          <a:prstGeom prst="rect">
            <a:avLst/>
          </a:prstGeom>
        </p:spPr>
      </p:pic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F3BB3-F935-4A97-98D4-D9421AFD6455}" type="datetime1">
              <a:rPr lang="zh-TW" altLang="en-US" smtClean="0"/>
              <a:t>2019/9/4</a:t>
            </a:fld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1E019-08D0-4103-9E67-267494146C28}" type="slidenum">
              <a:rPr lang="zh-TW" altLang="en-US" smtClean="0"/>
              <a:t>9</a:t>
            </a:fld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148321" y="568819"/>
            <a:ext cx="8847358" cy="16879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  <a:t>Learning a language requires so much time, practice and courage.</a:t>
            </a:r>
          </a:p>
          <a:p>
            <a:pPr algn="ctr">
              <a:lnSpc>
                <a:spcPct val="150000"/>
              </a:lnSpc>
            </a:pPr>
            <a:r>
              <a:rPr lang="en-US" altLang="zh-TW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  <a:t>It’s okay to make mistakes.</a:t>
            </a:r>
          </a:p>
          <a:p>
            <a:pPr algn="ctr">
              <a:lnSpc>
                <a:spcPct val="150000"/>
              </a:lnSpc>
            </a:pPr>
            <a:r>
              <a:rPr lang="en-US" altLang="zh-TW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  <a:t>Step out and expand your comfort zone.</a:t>
            </a:r>
            <a:endParaRPr lang="zh-TW" altLang="en-US" sz="2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Dotum" panose="020B0600000101010101" pitchFamily="34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51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TM04033929[[fn=石板]]</Template>
  <TotalTime>572</TotalTime>
  <Words>454</Words>
  <Application>Microsoft Office PowerPoint</Application>
  <PresentationFormat>如螢幕大小 (4:3)</PresentationFormat>
  <Paragraphs>106</Paragraphs>
  <Slides>10</Slides>
  <Notes>10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10</vt:i4>
      </vt:variant>
    </vt:vector>
  </HeadingPairs>
  <TitlesOfParts>
    <vt:vector size="19" baseType="lpstr">
      <vt:lpstr>Dotum</vt:lpstr>
      <vt:lpstr>MYuenHK-Xbold</vt:lpstr>
      <vt:lpstr>王漢宗特圓體繁</vt:lpstr>
      <vt:lpstr>新細明體</vt:lpstr>
      <vt:lpstr>Arial</vt:lpstr>
      <vt:lpstr>Calibri</vt:lpstr>
      <vt:lpstr>Times New Roman</vt:lpstr>
      <vt:lpstr>Wingdings</vt:lpstr>
      <vt:lpstr>Office 佈景主題</vt:lpstr>
      <vt:lpstr>大同國小 108學年度上學期 六年級  英語科教學計畫</vt:lpstr>
      <vt:lpstr>PowerPoint 簡報</vt:lpstr>
      <vt:lpstr>課堂活動</vt:lpstr>
      <vt:lpstr>閱讀及節慶</vt:lpstr>
      <vt:lpstr>教學目標</vt:lpstr>
      <vt:lpstr>評量方式</vt:lpstr>
      <vt:lpstr>進度規劃</vt:lpstr>
      <vt:lpstr>親師生合作</vt:lpstr>
      <vt:lpstr>PowerPoint 簡報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一年級   英文課程大綱</dc:title>
  <dc:creator>apple108159@yahoo.com.tw</dc:creator>
  <cp:lastModifiedBy>user</cp:lastModifiedBy>
  <cp:revision>107</cp:revision>
  <dcterms:created xsi:type="dcterms:W3CDTF">2019-02-01T10:22:57Z</dcterms:created>
  <dcterms:modified xsi:type="dcterms:W3CDTF">2019-09-04T01:31:06Z</dcterms:modified>
</cp:coreProperties>
</file>