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1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0670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554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8268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05630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944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6404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09171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053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01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135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189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971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4339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301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162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908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42B0-BC5C-7E40-8247-C16C27F31E12}" type="datetimeFigureOut">
              <a:rPr kumimoji="1" lang="zh-TW" altLang="en-US" smtClean="0"/>
              <a:t>2019/9/6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16C04-23FF-DC46-9E37-801835C5C9A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6910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C5D8D-3FF0-5445-AAEB-E4ABAC32B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96035"/>
            <a:ext cx="7766936" cy="2272553"/>
          </a:xfrm>
        </p:spPr>
        <p:txBody>
          <a:bodyPr/>
          <a:lstStyle/>
          <a:p>
            <a:r>
              <a:rPr kumimoji="1" lang="zh-TW" altLang="en-US" sz="11000" dirty="0"/>
              <a:t>健康與體育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68008E-C286-8A4A-AF6E-CB83CA8D4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292880"/>
            <a:ext cx="7766936" cy="1096899"/>
          </a:xfrm>
        </p:spPr>
        <p:txBody>
          <a:bodyPr>
            <a:normAutofit/>
          </a:bodyPr>
          <a:lstStyle/>
          <a:p>
            <a:r>
              <a:rPr kumimoji="1" lang="zh-CN" altLang="en-US" sz="48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</a:t>
            </a:r>
            <a:r>
              <a:rPr kumimoji="1" lang="zh-TW" altLang="en-US" sz="48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教師：簡彬捷</a:t>
            </a:r>
          </a:p>
        </p:txBody>
      </p:sp>
    </p:spTree>
    <p:extLst>
      <p:ext uri="{BB962C8B-B14F-4D97-AF65-F5344CB8AC3E}">
        <p14:creationId xmlns:p14="http://schemas.microsoft.com/office/powerpoint/2010/main" val="22463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TW" altLang="en-US" sz="4800" dirty="0"/>
              <a:t>授課內容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8580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3600" dirty="0">
                <a:solidFill>
                  <a:schemeClr val="accent4"/>
                </a:solidFill>
                <a:latin typeface="+mj-ea"/>
                <a:ea typeface="+mj-ea"/>
              </a:rPr>
              <a:t>一、游泳課程</a:t>
            </a:r>
            <a:endParaRPr kumimoji="1" lang="en-US" altLang="zh-TW" sz="3600" dirty="0">
              <a:solidFill>
                <a:schemeClr val="accent4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3200" dirty="0">
                <a:solidFill>
                  <a:schemeClr val="accent4"/>
                </a:solidFill>
                <a:latin typeface="+mj-ea"/>
                <a:ea typeface="+mj-ea"/>
              </a:rPr>
              <a:t>9</a:t>
            </a:r>
            <a:r>
              <a:rPr kumimoji="1" lang="zh-TW" altLang="en-US" sz="3200" dirty="0">
                <a:solidFill>
                  <a:schemeClr val="accent4"/>
                </a:solidFill>
                <a:latin typeface="+mj-ea"/>
                <a:ea typeface="+mj-ea"/>
              </a:rPr>
              <a:t>週（</a:t>
            </a:r>
            <a:r>
              <a:rPr kumimoji="1" lang="en-US" altLang="zh-TW" sz="3200" dirty="0">
                <a:solidFill>
                  <a:schemeClr val="accent4"/>
                </a:solidFill>
                <a:latin typeface="+mj-ea"/>
                <a:ea typeface="+mj-ea"/>
              </a:rPr>
              <a:t>9/2-10/31</a:t>
            </a:r>
            <a:r>
              <a:rPr kumimoji="1" lang="zh-TW" altLang="en-US" sz="3200" dirty="0">
                <a:solidFill>
                  <a:schemeClr val="accent4"/>
                </a:solidFill>
                <a:latin typeface="+mj-ea"/>
                <a:ea typeface="+mj-ea"/>
              </a:rPr>
              <a:t>）</a:t>
            </a:r>
            <a:endParaRPr kumimoji="1" lang="en-US" altLang="zh-TW" sz="3200" dirty="0">
              <a:solidFill>
                <a:schemeClr val="accent4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chemeClr val="accent4"/>
                </a:solidFill>
                <a:latin typeface="+mj-ea"/>
                <a:ea typeface="+mj-ea"/>
              </a:rPr>
              <a:t>加強孩子們的游泳能力，以及水中自救要領，並加以宣導水域安全須知。</a:t>
            </a:r>
            <a:endParaRPr kumimoji="1" lang="zh-TW" altLang="en-US" sz="320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5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TW" altLang="en-US" sz="4800" dirty="0"/>
              <a:t>授課內容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9216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3600" dirty="0">
                <a:solidFill>
                  <a:schemeClr val="accent4"/>
                </a:solidFill>
                <a:latin typeface="+mj-ea"/>
                <a:ea typeface="+mj-ea"/>
              </a:rPr>
              <a:t>二、</a:t>
            </a:r>
            <a:r>
              <a:rPr kumimoji="1" lang="zh-CN" altLang="en-US" sz="3600" dirty="0">
                <a:solidFill>
                  <a:schemeClr val="accent4"/>
                </a:solidFill>
                <a:latin typeface="+mj-ea"/>
                <a:ea typeface="+mj-ea"/>
              </a:rPr>
              <a:t>體表會競賽項目</a:t>
            </a:r>
            <a:endParaRPr kumimoji="1" lang="en-US" altLang="zh-TW" sz="3600" dirty="0">
              <a:solidFill>
                <a:schemeClr val="accent4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體育表演會</a:t>
            </a:r>
            <a:r>
              <a:rPr kumimoji="1" lang="en-US" altLang="zh-CN" sz="32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11/16</a:t>
            </a:r>
            <a:endParaRPr kumimoji="1" lang="en-US" altLang="zh-TW" sz="3200" dirty="0">
              <a:solidFill>
                <a:schemeClr val="accent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3200" dirty="0">
                <a:solidFill>
                  <a:schemeClr val="accent4"/>
                </a:solidFill>
                <a:latin typeface="+mj-ea"/>
              </a:rPr>
              <a:t>2</a:t>
            </a:r>
            <a:r>
              <a:rPr kumimoji="1" lang="zh-TW" altLang="en-US" sz="3200" dirty="0">
                <a:solidFill>
                  <a:schemeClr val="accent4"/>
                </a:solidFill>
                <a:latin typeface="+mj-ea"/>
              </a:rPr>
              <a:t>週（</a:t>
            </a:r>
            <a:r>
              <a:rPr kumimoji="1" lang="en-US" altLang="zh-TW" sz="3200" dirty="0">
                <a:solidFill>
                  <a:schemeClr val="accent4"/>
                </a:solidFill>
                <a:latin typeface="+mj-ea"/>
              </a:rPr>
              <a:t>11/1-11/15</a:t>
            </a:r>
            <a:r>
              <a:rPr kumimoji="1" lang="zh-TW" altLang="en-US" sz="3200" dirty="0">
                <a:solidFill>
                  <a:schemeClr val="accent4"/>
                </a:solidFill>
                <a:latin typeface="+mj-ea"/>
              </a:rPr>
              <a:t>）</a:t>
            </a:r>
            <a:endParaRPr kumimoji="1" lang="en-US" altLang="zh-TW" sz="3200" dirty="0">
              <a:solidFill>
                <a:schemeClr val="accent4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chemeClr val="accent4"/>
                </a:solidFill>
                <a:latin typeface="+mj-ea"/>
                <a:ea typeface="+mj-ea"/>
              </a:rPr>
              <a:t>體表會競賽項目要領練習：</a:t>
            </a:r>
            <a:endParaRPr kumimoji="1" lang="en-US" altLang="zh-CN" sz="3200" dirty="0">
              <a:solidFill>
                <a:schemeClr val="accent4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CN" altLang="en-US" sz="3200" dirty="0">
                <a:solidFill>
                  <a:schemeClr val="accent4"/>
                </a:solidFill>
                <a:latin typeface="+mj-ea"/>
                <a:ea typeface="+mj-ea"/>
              </a:rPr>
              <a:t>徑賽、接力、趣味競賽。</a:t>
            </a:r>
            <a:endParaRPr kumimoji="1" lang="zh-TW" altLang="en-US" sz="320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0486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TW" altLang="en-US" sz="4800" dirty="0"/>
              <a:t>授課內容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33379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TW" altLang="en-US" sz="3600" dirty="0">
                <a:solidFill>
                  <a:schemeClr val="accent4"/>
                </a:solidFill>
                <a:latin typeface="+mj-ea"/>
                <a:ea typeface="+mj-ea"/>
              </a:rPr>
              <a:t>二、</a:t>
            </a:r>
            <a:r>
              <a:rPr kumimoji="1" lang="zh-CN" altLang="en-US" sz="3600" dirty="0">
                <a:solidFill>
                  <a:schemeClr val="accent4"/>
                </a:solidFill>
                <a:latin typeface="+mj-ea"/>
                <a:ea typeface="+mj-ea"/>
              </a:rPr>
              <a:t>特色課程</a:t>
            </a:r>
            <a:endParaRPr kumimoji="1" lang="en-US" altLang="zh-TW" sz="3200" dirty="0">
              <a:solidFill>
                <a:schemeClr val="accent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en-US" altLang="zh-TW" sz="3200" dirty="0">
                <a:solidFill>
                  <a:schemeClr val="accent4"/>
                </a:solidFill>
                <a:latin typeface="+mj-ea"/>
                <a:ea typeface="+mj-ea"/>
              </a:rPr>
              <a:t>9</a:t>
            </a:r>
            <a:r>
              <a:rPr kumimoji="1" lang="zh-TW" altLang="en-US" sz="3200" dirty="0">
                <a:solidFill>
                  <a:schemeClr val="accent4"/>
                </a:solidFill>
                <a:latin typeface="+mj-ea"/>
                <a:ea typeface="+mj-ea"/>
              </a:rPr>
              <a:t>週（</a:t>
            </a:r>
            <a:r>
              <a:rPr kumimoji="1" lang="en-US" altLang="zh-TW" sz="3200" dirty="0">
                <a:solidFill>
                  <a:schemeClr val="accent4"/>
                </a:solidFill>
                <a:latin typeface="+mj-ea"/>
                <a:ea typeface="+mj-ea"/>
              </a:rPr>
              <a:t>11/18-</a:t>
            </a:r>
            <a:r>
              <a:rPr kumimoji="1" lang="zh-CN" altLang="en-US" sz="3200" dirty="0">
                <a:solidFill>
                  <a:schemeClr val="accent4"/>
                </a:solidFill>
                <a:latin typeface="+mj-ea"/>
                <a:ea typeface="+mj-ea"/>
              </a:rPr>
              <a:t>學期結束</a:t>
            </a:r>
            <a:r>
              <a:rPr kumimoji="1" lang="zh-TW" altLang="en-US" sz="3200" dirty="0">
                <a:solidFill>
                  <a:schemeClr val="accent4"/>
                </a:solidFill>
                <a:latin typeface="+mj-ea"/>
                <a:ea typeface="+mj-ea"/>
              </a:rPr>
              <a:t>）</a:t>
            </a:r>
            <a:endParaRPr kumimoji="1" lang="en-US" altLang="zh-TW" sz="3200" dirty="0">
              <a:solidFill>
                <a:schemeClr val="accent4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3200" dirty="0">
                <a:solidFill>
                  <a:schemeClr val="accent4"/>
                </a:solidFill>
                <a:latin typeface="+mj-ea"/>
                <a:ea typeface="+mj-ea"/>
              </a:rPr>
              <a:t>球類運動（樂樂棒球、籃球），結合體育教學模組與理解式球類運動。</a:t>
            </a:r>
            <a:endParaRPr kumimoji="1" lang="en-US" altLang="zh-TW" sz="320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4" name="圓角矩形 3">
            <a:extLst>
              <a:ext uri="{FF2B5EF4-FFF2-40B4-BE49-F238E27FC236}">
                <a16:creationId xmlns:a16="http://schemas.microsoft.com/office/drawing/2014/main" id="{6808B534-F77C-3C41-8BB9-CE93B2BBB2C3}"/>
              </a:ext>
            </a:extLst>
          </p:cNvPr>
          <p:cNvSpPr/>
          <p:nvPr/>
        </p:nvSpPr>
        <p:spPr>
          <a:xfrm>
            <a:off x="677333" y="4554747"/>
            <a:ext cx="3204553" cy="19647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5" name="圓角矩形 4">
            <a:extLst>
              <a:ext uri="{FF2B5EF4-FFF2-40B4-BE49-F238E27FC236}">
                <a16:creationId xmlns:a16="http://schemas.microsoft.com/office/drawing/2014/main" id="{858F4A6D-F5B7-A949-8F6B-A353A5453DCC}"/>
              </a:ext>
            </a:extLst>
          </p:cNvPr>
          <p:cNvSpPr/>
          <p:nvPr/>
        </p:nvSpPr>
        <p:spPr>
          <a:xfrm>
            <a:off x="5815801" y="4554747"/>
            <a:ext cx="3204553" cy="19647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向右箭號 5">
            <a:extLst>
              <a:ext uri="{FF2B5EF4-FFF2-40B4-BE49-F238E27FC236}">
                <a16:creationId xmlns:a16="http://schemas.microsoft.com/office/drawing/2014/main" id="{961ABC7E-5534-8641-800B-E444445B19BD}"/>
              </a:ext>
            </a:extLst>
          </p:cNvPr>
          <p:cNvSpPr/>
          <p:nvPr/>
        </p:nvSpPr>
        <p:spPr>
          <a:xfrm>
            <a:off x="4157932" y="5329856"/>
            <a:ext cx="1397479" cy="570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6570606-BA2F-744B-840F-180BDA7BF0A3}"/>
              </a:ext>
            </a:extLst>
          </p:cNvPr>
          <p:cNvSpPr txBox="1"/>
          <p:nvPr/>
        </p:nvSpPr>
        <p:spPr>
          <a:xfrm>
            <a:off x="1354153" y="4906664"/>
            <a:ext cx="1850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比賽戰術</a:t>
            </a:r>
            <a:endParaRPr kumimoji="1" lang="en-US" altLang="zh-TW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8340EF5-77D1-D146-BC53-22271A3BB74E}"/>
              </a:ext>
            </a:extLst>
          </p:cNvPr>
          <p:cNvSpPr txBox="1"/>
          <p:nvPr/>
        </p:nvSpPr>
        <p:spPr>
          <a:xfrm>
            <a:off x="796698" y="5610897"/>
            <a:ext cx="308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理解、討論、引導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6D1F439-09E4-5A4A-BAAA-247D382B988D}"/>
              </a:ext>
            </a:extLst>
          </p:cNvPr>
          <p:cNvSpPr txBox="1"/>
          <p:nvPr/>
        </p:nvSpPr>
        <p:spPr>
          <a:xfrm>
            <a:off x="6096001" y="4906664"/>
            <a:ext cx="266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個人運動技巧</a:t>
            </a:r>
            <a:endParaRPr kumimoji="1" lang="en-US" altLang="zh-TW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68B3F9A-E78D-9449-A148-724DB4E4DDB4}"/>
              </a:ext>
            </a:extLst>
          </p:cNvPr>
          <p:cNvSpPr txBox="1"/>
          <p:nvPr/>
        </p:nvSpPr>
        <p:spPr>
          <a:xfrm>
            <a:off x="6413547" y="5610897"/>
            <a:ext cx="2009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練習、增強</a:t>
            </a:r>
          </a:p>
        </p:txBody>
      </p:sp>
    </p:spTree>
    <p:extLst>
      <p:ext uri="{BB962C8B-B14F-4D97-AF65-F5344CB8AC3E}">
        <p14:creationId xmlns:p14="http://schemas.microsoft.com/office/powerpoint/2010/main" val="294047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7F522-E4D2-A844-A5BB-7019D007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8521"/>
            <a:ext cx="8596668" cy="844820"/>
          </a:xfrm>
        </p:spPr>
        <p:txBody>
          <a:bodyPr>
            <a:noAutofit/>
          </a:bodyPr>
          <a:lstStyle/>
          <a:p>
            <a:r>
              <a:rPr kumimoji="1" lang="zh-CN" altLang="en-US" sz="4800" dirty="0"/>
              <a:t>評分標準</a:t>
            </a:r>
            <a:endParaRPr kumimoji="1" lang="zh-TW" altLang="en-US" sz="4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F3B61-2F75-3C4A-93E8-C8302C7F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921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6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課堂參與度</a:t>
            </a:r>
            <a:r>
              <a:rPr kumimoji="1" lang="en-US" altLang="zh-CN" sz="36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30%</a:t>
            </a:r>
          </a:p>
          <a:p>
            <a:pPr>
              <a:lnSpc>
                <a:spcPct val="150000"/>
              </a:lnSpc>
            </a:pPr>
            <a:r>
              <a:rPr kumimoji="1" lang="zh-CN" altLang="en-US" sz="36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技能表現評量</a:t>
            </a:r>
            <a:r>
              <a:rPr kumimoji="1" lang="en-US" altLang="zh-CN" sz="36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30%</a:t>
            </a:r>
          </a:p>
          <a:p>
            <a:pPr>
              <a:lnSpc>
                <a:spcPct val="150000"/>
              </a:lnSpc>
            </a:pPr>
            <a:r>
              <a:rPr kumimoji="1" lang="zh-CN" altLang="en-US" sz="36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課堂表現</a:t>
            </a:r>
            <a:r>
              <a:rPr kumimoji="1" lang="en-US" altLang="zh-CN" sz="3600" dirty="0">
                <a:solidFill>
                  <a:schemeClr val="accent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40%</a:t>
            </a:r>
          </a:p>
          <a:p>
            <a:pPr>
              <a:lnSpc>
                <a:spcPct val="150000"/>
              </a:lnSpc>
            </a:pPr>
            <a:endParaRPr kumimoji="1" lang="en-US" altLang="zh-TW" sz="3600" dirty="0">
              <a:solidFill>
                <a:schemeClr val="accent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627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572E6E-1926-1A45-8679-82DF6C4E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9B71F0-1CEF-1F4F-81E2-4D972FCD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14600"/>
            <a:ext cx="8596668" cy="3526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TW" altLang="en-US" sz="9600" dirty="0">
                <a:solidFill>
                  <a:schemeClr val="accent2"/>
                </a:solidFill>
              </a:rPr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12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{66371ABF-A617-8F47-A13E-2DC1B0C22A0B}tf10001060</Template>
  <TotalTime>293</TotalTime>
  <Words>147</Words>
  <Application>Microsoft Macintosh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Microsoft JhengHei</vt:lpstr>
      <vt:lpstr>Microsoft JhengHei</vt:lpstr>
      <vt:lpstr>方正姚体</vt:lpstr>
      <vt:lpstr>Arial</vt:lpstr>
      <vt:lpstr>Trebuchet MS</vt:lpstr>
      <vt:lpstr>Wingdings 3</vt:lpstr>
      <vt:lpstr>多面向</vt:lpstr>
      <vt:lpstr>健康與體育</vt:lpstr>
      <vt:lpstr>授課內容</vt:lpstr>
      <vt:lpstr>授課內容</vt:lpstr>
      <vt:lpstr>授課內容</vt:lpstr>
      <vt:lpstr>評分標準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健康與體育</dc:title>
  <dc:creator>PinChieh Chien</dc:creator>
  <cp:lastModifiedBy>PinChieh Chien</cp:lastModifiedBy>
  <cp:revision>15</cp:revision>
  <dcterms:created xsi:type="dcterms:W3CDTF">2019-08-30T02:06:04Z</dcterms:created>
  <dcterms:modified xsi:type="dcterms:W3CDTF">2019-09-06T07:14:40Z</dcterms:modified>
</cp:coreProperties>
</file>