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15831" autoAdjust="0"/>
    <p:restoredTop sz="86443" autoAdjust="0"/>
  </p:normalViewPr>
  <p:slideViewPr>
    <p:cSldViewPr>
      <p:cViewPr varScale="1">
        <p:scale>
          <a:sx n="99" d="100"/>
          <a:sy n="99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75CF-8DAD-48A3-B6DB-5C462653A446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9AEB-116C-422E-82BE-0FAED5519B7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75CF-8DAD-48A3-B6DB-5C462653A446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9AEB-116C-422E-82BE-0FAED5519B7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75CF-8DAD-48A3-B6DB-5C462653A446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9AEB-116C-422E-82BE-0FAED5519B7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140075CF-8DAD-48A3-B6DB-5C462653A446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9AEB-116C-422E-82BE-0FAED5519B7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75CF-8DAD-48A3-B6DB-5C462653A446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9AEB-116C-422E-82BE-0FAED5519B7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75CF-8DAD-48A3-B6DB-5C462653A446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9AEB-116C-422E-82BE-0FAED5519B7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75CF-8DAD-48A3-B6DB-5C462653A446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9AEB-116C-422E-82BE-0FAED5519B7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75CF-8DAD-48A3-B6DB-5C462653A446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9AEB-116C-422E-82BE-0FAED5519B7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75CF-8DAD-48A3-B6DB-5C462653A446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9AEB-116C-422E-82BE-0FAED5519B7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75CF-8DAD-48A3-B6DB-5C462653A446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9AEB-116C-422E-82BE-0FAED5519B7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75CF-8DAD-48A3-B6DB-5C462653A446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9AEB-116C-422E-82BE-0FAED5519B7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140075CF-8DAD-48A3-B6DB-5C462653A446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166A9AEB-116C-422E-82BE-0FAED5519B7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/>
              <a:t>六年級社會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024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教學大綱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第一單元：東瀛來的統治者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第二單元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：戰後台灣的政治演變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第三單元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：戰後台灣的經濟發展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單元：戰後臺灣的社會文化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第五單元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：臺灣的人口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第六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單元：臺灣的城鄉與區域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173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教學重點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歸納課本的學習內容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劃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重點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做閱讀筆記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記憶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重點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縮寫、口訣、圖像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概念構圖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研究方法的練習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社會學的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想像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4224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16</TotalTime>
  <Words>79</Words>
  <Application>Microsoft Office PowerPoint</Application>
  <PresentationFormat>如螢幕大小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暗香撲面</vt:lpstr>
      <vt:lpstr>六年級社會</vt:lpstr>
      <vt:lpstr>教學大綱</vt:lpstr>
      <vt:lpstr>教學重點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六年級社會</dc:title>
  <dc:creator>user</dc:creator>
  <cp:lastModifiedBy>user</cp:lastModifiedBy>
  <cp:revision>9</cp:revision>
  <dcterms:created xsi:type="dcterms:W3CDTF">2017-08-29T07:51:40Z</dcterms:created>
  <dcterms:modified xsi:type="dcterms:W3CDTF">2017-09-05T07:46:31Z</dcterms:modified>
</cp:coreProperties>
</file>