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95" r:id="rId2"/>
  </p:sldMasterIdLst>
  <p:notesMasterIdLst>
    <p:notesMasterId r:id="rId14"/>
  </p:notesMasterIdLst>
  <p:sldIdLst>
    <p:sldId id="256" r:id="rId3"/>
    <p:sldId id="262" r:id="rId4"/>
    <p:sldId id="257" r:id="rId5"/>
    <p:sldId id="266" r:id="rId6"/>
    <p:sldId id="267" r:id="rId7"/>
    <p:sldId id="258" r:id="rId8"/>
    <p:sldId id="351" r:id="rId9"/>
    <p:sldId id="350" r:id="rId10"/>
    <p:sldId id="354" r:id="rId11"/>
    <p:sldId id="34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6" autoAdjust="0"/>
    <p:restoredTop sz="92844" autoAdjust="0"/>
  </p:normalViewPr>
  <p:slideViewPr>
    <p:cSldViewPr>
      <p:cViewPr varScale="1">
        <p:scale>
          <a:sx n="54" d="100"/>
          <a:sy n="54" d="100"/>
        </p:scale>
        <p:origin x="133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BF9F-7CA1-4779-8B64-ABFEFD9F4BFC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E06C9-9380-4A73-BB4F-F41BF88735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4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40DE729-1470-401D-9EAC-7958CAC28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2077" y="3690416"/>
            <a:ext cx="3129050" cy="3207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5606-AA54-4B19-AA8F-C390D7953F4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498732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2/8/2021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02253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9545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6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7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8291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91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9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B3DC48E-5FBD-485D-B1C2-93FD4B123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60" b="6084"/>
          <a:stretch/>
        </p:blipFill>
        <p:spPr>
          <a:xfrm>
            <a:off x="-113591" y="-85700"/>
            <a:ext cx="9252520" cy="70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911270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89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98100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5009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AC4FBD2-C1B4-4064-8B8E-7A1380C36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520" y="4149080"/>
            <a:ext cx="4476750" cy="2524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2436977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EA56D24-A245-4AFB-BF26-88E1B6220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9000" contrast="-32000"/>
                    </a14:imgEffect>
                  </a14:imgLayer>
                </a14:imgProps>
              </a:ext>
            </a:extLst>
          </a:blip>
          <a:srcRect l="12988" t="-400" r="12988"/>
          <a:stretch/>
        </p:blipFill>
        <p:spPr>
          <a:xfrm>
            <a:off x="0" y="4005064"/>
            <a:ext cx="4464496" cy="3406068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7C1D7D44-9291-409A-90DD-7449A41C6B5D}"/>
              </a:ext>
            </a:extLst>
          </p:cNvPr>
          <p:cNvSpPr/>
          <p:nvPr userDrawn="1"/>
        </p:nvSpPr>
        <p:spPr>
          <a:xfrm>
            <a:off x="1979712" y="774981"/>
            <a:ext cx="6336704" cy="604867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065925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36D7-B0F4-411A-8E26-6EC08D68E4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475996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39959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1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19109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2021/2/8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7.gi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1664F071-5B54-4346-90BD-C267506BF1A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8467" y="-8468"/>
            <a:ext cx="9152467" cy="6866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E136D7-B0F4-411A-8E26-6EC08D68E42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434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92" r:id="rId2"/>
    <p:sldLayoutId id="2147483893" r:id="rId3"/>
    <p:sldLayoutId id="2147483894" r:id="rId4"/>
    <p:sldLayoutId id="2147483877" r:id="rId5"/>
  </p:sldLayoutIdLst>
  <p:transition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7ED8416-02C3-4B66-BD44-1A4B148A82A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9147"/>
            <a:ext cx="1865164" cy="2592262"/>
          </a:xfrm>
          <a:prstGeom prst="rect">
            <a:avLst/>
          </a:prstGeom>
        </p:spPr>
      </p:pic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D15F7D-ABA0-4537-98C6-6846FA1120E9}" type="datetimeFigureOut">
              <a:rPr lang="zh-TW" altLang="en-US" smtClean="0"/>
              <a:pPr/>
              <a:t>2021/2/8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2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</p:sldLayoutIdLst>
  <p:transition spd="med">
    <p:fade thruBlk="1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microsoft.com/office/2007/relationships/hdphoto" Target="../media/hdphoto3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F56732-6A4B-44F0-94EE-8A94AFEBA58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5616" y="1436135"/>
            <a:ext cx="4176464" cy="398573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7200" dirty="0">
                <a:solidFill>
                  <a:schemeClr val="bg2"/>
                </a:solidFill>
                <a:ea typeface="華康隸書體W7" pitchFamily="65" charset="-120"/>
              </a:rPr>
              <a:t>六年級</a:t>
            </a:r>
            <a:br>
              <a:rPr lang="zh-TW" altLang="en-US" sz="7200" dirty="0">
                <a:solidFill>
                  <a:srgbClr val="0000CC"/>
                </a:solidFill>
                <a:ea typeface="華康隸書體W7" pitchFamily="65" charset="-120"/>
              </a:rPr>
            </a:br>
            <a:r>
              <a:rPr lang="zh-TW" altLang="en-US" sz="7200" dirty="0">
                <a:solidFill>
                  <a:srgbClr val="0000CC"/>
                </a:solidFill>
                <a:highlight>
                  <a:srgbClr val="FFFF00"/>
                </a:highlight>
                <a:ea typeface="華康隸書體W7" pitchFamily="65" charset="-120"/>
              </a:rPr>
              <a:t>自然領域</a:t>
            </a:r>
            <a:br>
              <a:rPr lang="en-US" altLang="zh-TW" sz="7200" dirty="0">
                <a:solidFill>
                  <a:srgbClr val="0000CC"/>
                </a:solidFill>
                <a:highlight>
                  <a:srgbClr val="FFFF00"/>
                </a:highlight>
                <a:ea typeface="華康隸書體W7" pitchFamily="65" charset="-120"/>
              </a:rPr>
            </a:br>
            <a:r>
              <a:rPr lang="zh-TW" altLang="en-US" sz="7200" dirty="0">
                <a:solidFill>
                  <a:srgbClr val="0000CC"/>
                </a:solidFill>
                <a:highlight>
                  <a:srgbClr val="FFFF00"/>
                </a:highlight>
                <a:ea typeface="華康隸書體W7" pitchFamily="65" charset="-120"/>
              </a:rPr>
              <a:t>課程計畫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A0818A7-50F0-47A8-9CB5-D809C24A2EB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735263" y="5024990"/>
            <a:ext cx="6408737" cy="793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華康隸書體W7" panose="03000709000000000000" pitchFamily="65" charset="-120"/>
                <a:ea typeface="華康隸書體W7" panose="03000709000000000000" pitchFamily="65" charset="-120"/>
              </a:rPr>
              <a:t>自然老師</a:t>
            </a:r>
            <a:r>
              <a:rPr lang="en-US" altLang="zh-TW" sz="4400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華康隸書體W7" panose="03000709000000000000" pitchFamily="65" charset="-120"/>
                <a:ea typeface="華康隸書體W7" panose="03000709000000000000" pitchFamily="65" charset="-120"/>
              </a:rPr>
              <a:t>/</a:t>
            </a:r>
            <a:r>
              <a:rPr lang="zh-TW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華康隸書體W7" panose="03000709000000000000" pitchFamily="65" charset="-120"/>
                <a:ea typeface="華康隸書體W7" panose="03000709000000000000" pitchFamily="65" charset="-120"/>
              </a:rPr>
              <a:t>陳慧瑩 老師</a:t>
            </a:r>
            <a:endParaRPr lang="en-US" altLang="zh-TW" sz="4400" dirty="0">
              <a:solidFill>
                <a:schemeClr val="accent4">
                  <a:lumMod val="20000"/>
                  <a:lumOff val="80000"/>
                </a:schemeClr>
              </a:solidFill>
              <a:highlight>
                <a:srgbClr val="000080"/>
              </a:highlight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7A4A9AD-04B4-41C4-9CA3-3E4112364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1569" b="4957"/>
          <a:stretch/>
        </p:blipFill>
        <p:spPr>
          <a:xfrm>
            <a:off x="5720645" y="2491234"/>
            <a:ext cx="3015074" cy="2533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00236" y="188640"/>
            <a:ext cx="7696200" cy="4449762"/>
          </a:xfrm>
          <a:solidFill>
            <a:schemeClr val="lt1">
              <a:alpha val="64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聯繫方式</a:t>
            </a:r>
            <a:endParaRPr lang="en-US" altLang="zh-TW" sz="4800" b="1" dirty="0">
              <a:solidFill>
                <a:srgbClr val="002060"/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pPr lvl="1"/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學校電話：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25965407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分機號碼 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828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（煩請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30-5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200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00pm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聯絡）</a:t>
            </a:r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有需溝通的事請也可以寫於聯絡本上</a:t>
            </a:r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教學平台</a:t>
            </a:r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848873" y="5714371"/>
            <a:ext cx="1295127" cy="380475"/>
          </a:xfrm>
          <a:prstGeom prst="rect">
            <a:avLst/>
          </a:prstGeom>
        </p:spPr>
        <p:txBody>
          <a:bodyPr/>
          <a:lstStyle/>
          <a:p>
            <a:pPr defTabSz="725668" fontAlgn="base">
              <a:spcBef>
                <a:spcPct val="0"/>
              </a:spcBef>
              <a:spcAft>
                <a:spcPct val="0"/>
              </a:spcAft>
              <a:defRPr/>
            </a:pPr>
            <a:fld id="{AA6E4655-A850-4138-A919-35049CF6CB99}" type="slidenum">
              <a:rPr lang="zh-TW" altLang="en-US">
                <a:solidFill>
                  <a:srgbClr val="000000"/>
                </a:solidFill>
                <a:latin typeface="Arial" panose="020B0604020202020204" pitchFamily="34" charset="0"/>
              </a:rPr>
              <a:pPr defTabSz="725668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50C38FB-0FEA-4A7C-AEED-E1F423FD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97" y="3945223"/>
            <a:ext cx="9144000" cy="272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763126"/>
      </p:ext>
    </p:extLst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611770" y="764704"/>
            <a:ext cx="5650790" cy="2558853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畢業後又是新的開始</a:t>
            </a: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</a:br>
            <a:r>
              <a:rPr lang="zh-TW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～共勉之～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EC37D2D-8512-42D2-B8F3-2FB71BB9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40" y="2698616"/>
            <a:ext cx="4983237" cy="3152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292387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6ED6BD6-8043-4C8C-A77B-3735AF588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33880"/>
            <a:ext cx="8098642" cy="48286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82D609D-A057-4718-B031-71F0C981EA59}"/>
              </a:ext>
            </a:extLst>
          </p:cNvPr>
          <p:cNvSpPr/>
          <p:nvPr/>
        </p:nvSpPr>
        <p:spPr>
          <a:xfrm>
            <a:off x="179512" y="105403"/>
            <a:ext cx="482991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六下 自然課程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0CD42C-82B3-49C2-95CE-389505D46D4C}"/>
              </a:ext>
            </a:extLst>
          </p:cNvPr>
          <p:cNvSpPr/>
          <p:nvPr/>
        </p:nvSpPr>
        <p:spPr>
          <a:xfrm>
            <a:off x="5508104" y="31787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觀察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217CBEA-0288-462B-ABAF-A38475B1EEFD}"/>
              </a:ext>
            </a:extLst>
          </p:cNvPr>
          <p:cNvSpPr/>
          <p:nvPr/>
        </p:nvSpPr>
        <p:spPr>
          <a:xfrm>
            <a:off x="5508104" y="1028733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實驗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EAE2081-E029-44EA-A7C9-5D546CA5A8CE}"/>
              </a:ext>
            </a:extLst>
          </p:cNvPr>
          <p:cNvSpPr/>
          <p:nvPr/>
        </p:nvSpPr>
        <p:spPr>
          <a:xfrm>
            <a:off x="5508104" y="4869160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實踐</a:t>
            </a:r>
          </a:p>
        </p:txBody>
      </p:sp>
    </p:spTree>
    <p:extLst>
      <p:ext uri="{BB962C8B-B14F-4D97-AF65-F5344CB8AC3E}">
        <p14:creationId xmlns:p14="http://schemas.microsoft.com/office/powerpoint/2010/main" val="4070912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2461C0E-179C-4F33-A505-EF10D70A87E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283968" y="320105"/>
            <a:ext cx="4248150" cy="58861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zh-TW" altLang="en-US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第一單元 簡單機械</a:t>
            </a:r>
            <a:endParaRPr lang="en-US" altLang="zh-TW" sz="36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BAB7040-B379-4454-800F-707BB171F3A1}"/>
              </a:ext>
            </a:extLst>
          </p:cNvPr>
          <p:cNvSpPr/>
          <p:nvPr/>
        </p:nvSpPr>
        <p:spPr>
          <a:xfrm>
            <a:off x="856178" y="188640"/>
            <a:ext cx="295465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教學重點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958D9D1-271F-450C-A2AB-6FF1FE532617}"/>
              </a:ext>
            </a:extLst>
          </p:cNvPr>
          <p:cNvSpPr txBox="1"/>
          <p:nvPr/>
        </p:nvSpPr>
        <p:spPr>
          <a:xfrm>
            <a:off x="1907704" y="1340768"/>
            <a:ext cx="6395725" cy="5016758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spAutoFit/>
          </a:bodyPr>
          <a:lstStyle/>
          <a:p>
            <a:pPr marL="450850" indent="-450850"/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認識生活中的各種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簡單機械原理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與作用。</a:t>
            </a:r>
          </a:p>
          <a:p>
            <a:pPr marL="450850" indent="-450850"/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藉由實驗，知道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槓桿原理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達到省力或使工作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方便、省時的效果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450850" indent="-450850"/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知道滑輪可以改變施力的方向，也可以省力。</a:t>
            </a:r>
          </a:p>
          <a:p>
            <a:pPr marL="450850" indent="-450850"/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知道輪軸可以省力，以及輪軸的應用。</a:t>
            </a:r>
          </a:p>
          <a:p>
            <a:pPr marL="450850" indent="-450850"/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齒輪、鏈條和流體如何傳送動力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4958D9D1-271F-450C-A2AB-6FF1FE532617}"/>
              </a:ext>
            </a:extLst>
          </p:cNvPr>
          <p:cNvSpPr txBox="1"/>
          <p:nvPr/>
        </p:nvSpPr>
        <p:spPr>
          <a:xfrm>
            <a:off x="1259632" y="2204864"/>
            <a:ext cx="6934475" cy="3970318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>
            <a:spAutoFit/>
          </a:bodyPr>
          <a:lstStyle/>
          <a:p>
            <a:pPr marL="355600" indent="-355600">
              <a:tabLst>
                <a:tab pos="450850" algn="l"/>
              </a:tabLst>
            </a:pP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觀察微生物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對人類生活的影響。</a:t>
            </a:r>
          </a:p>
          <a:p>
            <a:pPr marL="355600" indent="-355600">
              <a:tabLst>
                <a:tab pos="450850" algn="l"/>
              </a:tabLst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從實驗與觀察中，知道影響微生物生長的因素。</a:t>
            </a:r>
          </a:p>
          <a:p>
            <a:pPr marL="355600" indent="-355600">
              <a:tabLst>
                <a:tab pos="450850" algn="l"/>
              </a:tabLst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知道可以利用隔絕微生物的生長環境，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延長食物的保存期限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355600" indent="-355600">
              <a:tabLst>
                <a:tab pos="450850" algn="l"/>
              </a:tabLst>
            </a:pP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生物的分布和習性會受到陽光、水分、溫度及食物的影響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FD5A53A-8F33-4185-AAF5-7D2DC2BF5CD1}"/>
              </a:ext>
            </a:extLst>
          </p:cNvPr>
          <p:cNvSpPr txBox="1">
            <a:spLocks noChangeArrowheads="1"/>
          </p:cNvSpPr>
          <p:nvPr/>
        </p:nvSpPr>
        <p:spPr>
          <a:xfrm>
            <a:off x="4283968" y="320105"/>
            <a:ext cx="4248150" cy="1452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TW" altLang="en-US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第二單元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微生物與食品保存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7C25C5-DF22-42B4-8AEC-6FB10DC85E2F}"/>
              </a:ext>
            </a:extLst>
          </p:cNvPr>
          <p:cNvSpPr/>
          <p:nvPr/>
        </p:nvSpPr>
        <p:spPr>
          <a:xfrm>
            <a:off x="899592" y="584795"/>
            <a:ext cx="295465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教學重點</a:t>
            </a:r>
          </a:p>
        </p:txBody>
      </p:sp>
    </p:spTree>
    <p:extLst>
      <p:ext uri="{BB962C8B-B14F-4D97-AF65-F5344CB8AC3E}">
        <p14:creationId xmlns:p14="http://schemas.microsoft.com/office/powerpoint/2010/main" val="14993630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4958D9D1-271F-450C-A2AB-6FF1FE532617}"/>
              </a:ext>
            </a:extLst>
          </p:cNvPr>
          <p:cNvSpPr txBox="1"/>
          <p:nvPr/>
        </p:nvSpPr>
        <p:spPr>
          <a:xfrm>
            <a:off x="395536" y="1916832"/>
            <a:ext cx="6480720" cy="4524315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>
            <a:spAutoFit/>
          </a:bodyPr>
          <a:lstStyle/>
          <a:p>
            <a:pPr marL="450850" indent="-450850"/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知道水和空氣汙染的影響與防治方法，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培養環境保育概念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450850" indent="-450850"/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認識可再生資源與不可再生資源，讓地球上所有生物能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永續生存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450850" indent="-450850"/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認識臺灣的發電能源，培養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節約能源的觀念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833EFC1-CB3A-4CB5-B40C-252A0F1C5BC9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722993"/>
            <a:ext cx="4795942" cy="5886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TW" altLang="en-US" sz="36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第三單元 生物與環境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CC80EB-4466-41C6-A273-CDD2268E688F}"/>
              </a:ext>
            </a:extLst>
          </p:cNvPr>
          <p:cNvSpPr/>
          <p:nvPr/>
        </p:nvSpPr>
        <p:spPr>
          <a:xfrm>
            <a:off x="899592" y="584795"/>
            <a:ext cx="295465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教學重點</a:t>
            </a:r>
          </a:p>
        </p:txBody>
      </p:sp>
    </p:spTree>
    <p:extLst>
      <p:ext uri="{BB962C8B-B14F-4D97-AF65-F5344CB8AC3E}">
        <p14:creationId xmlns:p14="http://schemas.microsoft.com/office/powerpoint/2010/main" val="15459319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0119F097-1003-44C7-AE9D-5D5B2333012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59532" y="1124744"/>
            <a:ext cx="8424936" cy="5442398"/>
          </a:xfrm>
          <a:custGeom>
            <a:avLst/>
            <a:gdLst>
              <a:gd name="connsiteX0" fmla="*/ 0 w 8424936"/>
              <a:gd name="connsiteY0" fmla="*/ 0 h 5442398"/>
              <a:gd name="connsiteX1" fmla="*/ 477413 w 8424936"/>
              <a:gd name="connsiteY1" fmla="*/ 0 h 5442398"/>
              <a:gd name="connsiteX2" fmla="*/ 786327 w 8424936"/>
              <a:gd name="connsiteY2" fmla="*/ 0 h 5442398"/>
              <a:gd name="connsiteX3" fmla="*/ 1347990 w 8424936"/>
              <a:gd name="connsiteY3" fmla="*/ 0 h 5442398"/>
              <a:gd name="connsiteX4" fmla="*/ 1909652 w 8424936"/>
              <a:gd name="connsiteY4" fmla="*/ 0 h 5442398"/>
              <a:gd name="connsiteX5" fmla="*/ 2471315 w 8424936"/>
              <a:gd name="connsiteY5" fmla="*/ 0 h 5442398"/>
              <a:gd name="connsiteX6" fmla="*/ 3201476 w 8424936"/>
              <a:gd name="connsiteY6" fmla="*/ 0 h 5442398"/>
              <a:gd name="connsiteX7" fmla="*/ 3847387 w 8424936"/>
              <a:gd name="connsiteY7" fmla="*/ 0 h 5442398"/>
              <a:gd name="connsiteX8" fmla="*/ 4577549 w 8424936"/>
              <a:gd name="connsiteY8" fmla="*/ 0 h 5442398"/>
              <a:gd name="connsiteX9" fmla="*/ 5054962 w 8424936"/>
              <a:gd name="connsiteY9" fmla="*/ 0 h 5442398"/>
              <a:gd name="connsiteX10" fmla="*/ 5363876 w 8424936"/>
              <a:gd name="connsiteY10" fmla="*/ 0 h 5442398"/>
              <a:gd name="connsiteX11" fmla="*/ 6009788 w 8424936"/>
              <a:gd name="connsiteY11" fmla="*/ 0 h 5442398"/>
              <a:gd name="connsiteX12" fmla="*/ 6739949 w 8424936"/>
              <a:gd name="connsiteY12" fmla="*/ 0 h 5442398"/>
              <a:gd name="connsiteX13" fmla="*/ 7048863 w 8424936"/>
              <a:gd name="connsiteY13" fmla="*/ 0 h 5442398"/>
              <a:gd name="connsiteX14" fmla="*/ 7442027 w 8424936"/>
              <a:gd name="connsiteY14" fmla="*/ 0 h 5442398"/>
              <a:gd name="connsiteX15" fmla="*/ 7919440 w 8424936"/>
              <a:gd name="connsiteY15" fmla="*/ 0 h 5442398"/>
              <a:gd name="connsiteX16" fmla="*/ 8424936 w 8424936"/>
              <a:gd name="connsiteY16" fmla="*/ 0 h 5442398"/>
              <a:gd name="connsiteX17" fmla="*/ 8424936 w 8424936"/>
              <a:gd name="connsiteY17" fmla="*/ 435392 h 5442398"/>
              <a:gd name="connsiteX18" fmla="*/ 8424936 w 8424936"/>
              <a:gd name="connsiteY18" fmla="*/ 1088480 h 5442398"/>
              <a:gd name="connsiteX19" fmla="*/ 8424936 w 8424936"/>
              <a:gd name="connsiteY19" fmla="*/ 1741567 h 5442398"/>
              <a:gd name="connsiteX20" fmla="*/ 8424936 w 8424936"/>
              <a:gd name="connsiteY20" fmla="*/ 2394655 h 5442398"/>
              <a:gd name="connsiteX21" fmla="*/ 8424936 w 8424936"/>
              <a:gd name="connsiteY21" fmla="*/ 2993319 h 5442398"/>
              <a:gd name="connsiteX22" fmla="*/ 8424936 w 8424936"/>
              <a:gd name="connsiteY22" fmla="*/ 3483135 h 5442398"/>
              <a:gd name="connsiteX23" fmla="*/ 8424936 w 8424936"/>
              <a:gd name="connsiteY23" fmla="*/ 4136222 h 5442398"/>
              <a:gd name="connsiteX24" fmla="*/ 8424936 w 8424936"/>
              <a:gd name="connsiteY24" fmla="*/ 4571614 h 5442398"/>
              <a:gd name="connsiteX25" fmla="*/ 8424936 w 8424936"/>
              <a:gd name="connsiteY25" fmla="*/ 5442398 h 5442398"/>
              <a:gd name="connsiteX26" fmla="*/ 8031772 w 8424936"/>
              <a:gd name="connsiteY26" fmla="*/ 5442398 h 5442398"/>
              <a:gd name="connsiteX27" fmla="*/ 7385861 w 8424936"/>
              <a:gd name="connsiteY27" fmla="*/ 5442398 h 5442398"/>
              <a:gd name="connsiteX28" fmla="*/ 6824198 w 8424936"/>
              <a:gd name="connsiteY28" fmla="*/ 5442398 h 5442398"/>
              <a:gd name="connsiteX29" fmla="*/ 6431034 w 8424936"/>
              <a:gd name="connsiteY29" fmla="*/ 5442398 h 5442398"/>
              <a:gd name="connsiteX30" fmla="*/ 5953621 w 8424936"/>
              <a:gd name="connsiteY30" fmla="*/ 5442398 h 5442398"/>
              <a:gd name="connsiteX31" fmla="*/ 5644707 w 8424936"/>
              <a:gd name="connsiteY31" fmla="*/ 5442398 h 5442398"/>
              <a:gd name="connsiteX32" fmla="*/ 4998795 w 8424936"/>
              <a:gd name="connsiteY32" fmla="*/ 5442398 h 5442398"/>
              <a:gd name="connsiteX33" fmla="*/ 4352884 w 8424936"/>
              <a:gd name="connsiteY33" fmla="*/ 5442398 h 5442398"/>
              <a:gd name="connsiteX34" fmla="*/ 3622722 w 8424936"/>
              <a:gd name="connsiteY34" fmla="*/ 5442398 h 5442398"/>
              <a:gd name="connsiteX35" fmla="*/ 3061060 w 8424936"/>
              <a:gd name="connsiteY35" fmla="*/ 5442398 h 5442398"/>
              <a:gd name="connsiteX36" fmla="*/ 2415148 w 8424936"/>
              <a:gd name="connsiteY36" fmla="*/ 5442398 h 5442398"/>
              <a:gd name="connsiteX37" fmla="*/ 1937735 w 8424936"/>
              <a:gd name="connsiteY37" fmla="*/ 5442398 h 5442398"/>
              <a:gd name="connsiteX38" fmla="*/ 1544572 w 8424936"/>
              <a:gd name="connsiteY38" fmla="*/ 5442398 h 5442398"/>
              <a:gd name="connsiteX39" fmla="*/ 1151408 w 8424936"/>
              <a:gd name="connsiteY39" fmla="*/ 5442398 h 5442398"/>
              <a:gd name="connsiteX40" fmla="*/ 589746 w 8424936"/>
              <a:gd name="connsiteY40" fmla="*/ 5442398 h 5442398"/>
              <a:gd name="connsiteX41" fmla="*/ 0 w 8424936"/>
              <a:gd name="connsiteY41" fmla="*/ 5442398 h 5442398"/>
              <a:gd name="connsiteX42" fmla="*/ 0 w 8424936"/>
              <a:gd name="connsiteY42" fmla="*/ 4898158 h 5442398"/>
              <a:gd name="connsiteX43" fmla="*/ 0 w 8424936"/>
              <a:gd name="connsiteY43" fmla="*/ 4462766 h 5442398"/>
              <a:gd name="connsiteX44" fmla="*/ 0 w 8424936"/>
              <a:gd name="connsiteY44" fmla="*/ 3918527 h 5442398"/>
              <a:gd name="connsiteX45" fmla="*/ 0 w 8424936"/>
              <a:gd name="connsiteY45" fmla="*/ 3319863 h 5442398"/>
              <a:gd name="connsiteX46" fmla="*/ 0 w 8424936"/>
              <a:gd name="connsiteY46" fmla="*/ 2938895 h 5442398"/>
              <a:gd name="connsiteX47" fmla="*/ 0 w 8424936"/>
              <a:gd name="connsiteY47" fmla="*/ 2285807 h 5442398"/>
              <a:gd name="connsiteX48" fmla="*/ 0 w 8424936"/>
              <a:gd name="connsiteY48" fmla="*/ 1741567 h 5442398"/>
              <a:gd name="connsiteX49" fmla="*/ 0 w 8424936"/>
              <a:gd name="connsiteY49" fmla="*/ 1306176 h 5442398"/>
              <a:gd name="connsiteX50" fmla="*/ 0 w 8424936"/>
              <a:gd name="connsiteY50" fmla="*/ 925208 h 5442398"/>
              <a:gd name="connsiteX51" fmla="*/ 0 w 8424936"/>
              <a:gd name="connsiteY51" fmla="*/ 0 h 544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424936" h="5442398" fill="none" extrusionOk="0">
                <a:moveTo>
                  <a:pt x="0" y="0"/>
                </a:moveTo>
                <a:cubicBezTo>
                  <a:pt x="234155" y="-37548"/>
                  <a:pt x="381604" y="7187"/>
                  <a:pt x="477413" y="0"/>
                </a:cubicBezTo>
                <a:cubicBezTo>
                  <a:pt x="573222" y="-7187"/>
                  <a:pt x="642409" y="12286"/>
                  <a:pt x="786327" y="0"/>
                </a:cubicBezTo>
                <a:cubicBezTo>
                  <a:pt x="930245" y="-12286"/>
                  <a:pt x="1138005" y="7238"/>
                  <a:pt x="1347990" y="0"/>
                </a:cubicBezTo>
                <a:cubicBezTo>
                  <a:pt x="1557975" y="-7238"/>
                  <a:pt x="1794353" y="9733"/>
                  <a:pt x="1909652" y="0"/>
                </a:cubicBezTo>
                <a:cubicBezTo>
                  <a:pt x="2024951" y="-9733"/>
                  <a:pt x="2358559" y="15539"/>
                  <a:pt x="2471315" y="0"/>
                </a:cubicBezTo>
                <a:cubicBezTo>
                  <a:pt x="2584071" y="-15539"/>
                  <a:pt x="2969678" y="64827"/>
                  <a:pt x="3201476" y="0"/>
                </a:cubicBezTo>
                <a:cubicBezTo>
                  <a:pt x="3433274" y="-64827"/>
                  <a:pt x="3529991" y="77408"/>
                  <a:pt x="3847387" y="0"/>
                </a:cubicBezTo>
                <a:cubicBezTo>
                  <a:pt x="4164783" y="-77408"/>
                  <a:pt x="4416336" y="26724"/>
                  <a:pt x="4577549" y="0"/>
                </a:cubicBezTo>
                <a:cubicBezTo>
                  <a:pt x="4738762" y="-26724"/>
                  <a:pt x="4864412" y="21045"/>
                  <a:pt x="5054962" y="0"/>
                </a:cubicBezTo>
                <a:cubicBezTo>
                  <a:pt x="5245512" y="-21045"/>
                  <a:pt x="5278833" y="16501"/>
                  <a:pt x="5363876" y="0"/>
                </a:cubicBezTo>
                <a:cubicBezTo>
                  <a:pt x="5448919" y="-16501"/>
                  <a:pt x="5739705" y="10426"/>
                  <a:pt x="6009788" y="0"/>
                </a:cubicBezTo>
                <a:cubicBezTo>
                  <a:pt x="6279871" y="-10426"/>
                  <a:pt x="6536732" y="34479"/>
                  <a:pt x="6739949" y="0"/>
                </a:cubicBezTo>
                <a:cubicBezTo>
                  <a:pt x="6943166" y="-34479"/>
                  <a:pt x="6986185" y="15999"/>
                  <a:pt x="7048863" y="0"/>
                </a:cubicBezTo>
                <a:cubicBezTo>
                  <a:pt x="7111541" y="-15999"/>
                  <a:pt x="7331405" y="38291"/>
                  <a:pt x="7442027" y="0"/>
                </a:cubicBezTo>
                <a:cubicBezTo>
                  <a:pt x="7552649" y="-38291"/>
                  <a:pt x="7747367" y="21835"/>
                  <a:pt x="7919440" y="0"/>
                </a:cubicBezTo>
                <a:cubicBezTo>
                  <a:pt x="8091513" y="-21835"/>
                  <a:pt x="8257734" y="56897"/>
                  <a:pt x="8424936" y="0"/>
                </a:cubicBezTo>
                <a:cubicBezTo>
                  <a:pt x="8428549" y="121961"/>
                  <a:pt x="8423745" y="280165"/>
                  <a:pt x="8424936" y="435392"/>
                </a:cubicBezTo>
                <a:cubicBezTo>
                  <a:pt x="8426127" y="590619"/>
                  <a:pt x="8401062" y="785914"/>
                  <a:pt x="8424936" y="1088480"/>
                </a:cubicBezTo>
                <a:cubicBezTo>
                  <a:pt x="8448810" y="1391046"/>
                  <a:pt x="8413758" y="1494226"/>
                  <a:pt x="8424936" y="1741567"/>
                </a:cubicBezTo>
                <a:cubicBezTo>
                  <a:pt x="8436114" y="1988908"/>
                  <a:pt x="8362273" y="2159622"/>
                  <a:pt x="8424936" y="2394655"/>
                </a:cubicBezTo>
                <a:cubicBezTo>
                  <a:pt x="8487599" y="2629688"/>
                  <a:pt x="8386133" y="2708858"/>
                  <a:pt x="8424936" y="2993319"/>
                </a:cubicBezTo>
                <a:cubicBezTo>
                  <a:pt x="8463739" y="3277780"/>
                  <a:pt x="8416158" y="3255600"/>
                  <a:pt x="8424936" y="3483135"/>
                </a:cubicBezTo>
                <a:cubicBezTo>
                  <a:pt x="8433714" y="3710670"/>
                  <a:pt x="8400950" y="3824402"/>
                  <a:pt x="8424936" y="4136222"/>
                </a:cubicBezTo>
                <a:cubicBezTo>
                  <a:pt x="8448922" y="4448042"/>
                  <a:pt x="8386428" y="4361574"/>
                  <a:pt x="8424936" y="4571614"/>
                </a:cubicBezTo>
                <a:cubicBezTo>
                  <a:pt x="8463444" y="4781654"/>
                  <a:pt x="8367749" y="5050756"/>
                  <a:pt x="8424936" y="5442398"/>
                </a:cubicBezTo>
                <a:cubicBezTo>
                  <a:pt x="8321779" y="5479083"/>
                  <a:pt x="8115304" y="5419759"/>
                  <a:pt x="8031772" y="5442398"/>
                </a:cubicBezTo>
                <a:cubicBezTo>
                  <a:pt x="7948240" y="5465037"/>
                  <a:pt x="7604276" y="5384424"/>
                  <a:pt x="7385861" y="5442398"/>
                </a:cubicBezTo>
                <a:cubicBezTo>
                  <a:pt x="7167446" y="5500372"/>
                  <a:pt x="7006340" y="5429212"/>
                  <a:pt x="6824198" y="5442398"/>
                </a:cubicBezTo>
                <a:cubicBezTo>
                  <a:pt x="6642056" y="5455584"/>
                  <a:pt x="6533625" y="5435163"/>
                  <a:pt x="6431034" y="5442398"/>
                </a:cubicBezTo>
                <a:cubicBezTo>
                  <a:pt x="6328443" y="5449633"/>
                  <a:pt x="6093441" y="5437139"/>
                  <a:pt x="5953621" y="5442398"/>
                </a:cubicBezTo>
                <a:cubicBezTo>
                  <a:pt x="5813801" y="5447657"/>
                  <a:pt x="5769420" y="5417140"/>
                  <a:pt x="5644707" y="5442398"/>
                </a:cubicBezTo>
                <a:cubicBezTo>
                  <a:pt x="5519994" y="5467656"/>
                  <a:pt x="5254901" y="5434410"/>
                  <a:pt x="4998795" y="5442398"/>
                </a:cubicBezTo>
                <a:cubicBezTo>
                  <a:pt x="4742689" y="5450386"/>
                  <a:pt x="4652774" y="5430952"/>
                  <a:pt x="4352884" y="5442398"/>
                </a:cubicBezTo>
                <a:cubicBezTo>
                  <a:pt x="4052994" y="5453844"/>
                  <a:pt x="3834352" y="5431932"/>
                  <a:pt x="3622722" y="5442398"/>
                </a:cubicBezTo>
                <a:cubicBezTo>
                  <a:pt x="3411092" y="5452864"/>
                  <a:pt x="3240007" y="5394970"/>
                  <a:pt x="3061060" y="5442398"/>
                </a:cubicBezTo>
                <a:cubicBezTo>
                  <a:pt x="2882113" y="5489826"/>
                  <a:pt x="2659171" y="5382407"/>
                  <a:pt x="2415148" y="5442398"/>
                </a:cubicBezTo>
                <a:cubicBezTo>
                  <a:pt x="2171125" y="5502389"/>
                  <a:pt x="2061271" y="5395027"/>
                  <a:pt x="1937735" y="5442398"/>
                </a:cubicBezTo>
                <a:cubicBezTo>
                  <a:pt x="1814199" y="5489769"/>
                  <a:pt x="1678711" y="5434589"/>
                  <a:pt x="1544572" y="5442398"/>
                </a:cubicBezTo>
                <a:cubicBezTo>
                  <a:pt x="1410433" y="5450207"/>
                  <a:pt x="1339197" y="5430387"/>
                  <a:pt x="1151408" y="5442398"/>
                </a:cubicBezTo>
                <a:cubicBezTo>
                  <a:pt x="963619" y="5454409"/>
                  <a:pt x="845728" y="5417610"/>
                  <a:pt x="589746" y="5442398"/>
                </a:cubicBezTo>
                <a:cubicBezTo>
                  <a:pt x="333764" y="5467186"/>
                  <a:pt x="271963" y="5422898"/>
                  <a:pt x="0" y="5442398"/>
                </a:cubicBezTo>
                <a:cubicBezTo>
                  <a:pt x="-43915" y="5235983"/>
                  <a:pt x="36766" y="5084619"/>
                  <a:pt x="0" y="4898158"/>
                </a:cubicBezTo>
                <a:cubicBezTo>
                  <a:pt x="-36766" y="4711697"/>
                  <a:pt x="24866" y="4611630"/>
                  <a:pt x="0" y="4462766"/>
                </a:cubicBezTo>
                <a:cubicBezTo>
                  <a:pt x="-24866" y="4313902"/>
                  <a:pt x="10515" y="4189129"/>
                  <a:pt x="0" y="3918527"/>
                </a:cubicBezTo>
                <a:cubicBezTo>
                  <a:pt x="-10515" y="3647925"/>
                  <a:pt x="60583" y="3514063"/>
                  <a:pt x="0" y="3319863"/>
                </a:cubicBezTo>
                <a:cubicBezTo>
                  <a:pt x="-60583" y="3125663"/>
                  <a:pt x="26580" y="3100881"/>
                  <a:pt x="0" y="2938895"/>
                </a:cubicBezTo>
                <a:cubicBezTo>
                  <a:pt x="-26580" y="2776909"/>
                  <a:pt x="2380" y="2574461"/>
                  <a:pt x="0" y="2285807"/>
                </a:cubicBezTo>
                <a:cubicBezTo>
                  <a:pt x="-2380" y="1997153"/>
                  <a:pt x="22181" y="1988284"/>
                  <a:pt x="0" y="1741567"/>
                </a:cubicBezTo>
                <a:cubicBezTo>
                  <a:pt x="-22181" y="1494850"/>
                  <a:pt x="22560" y="1513752"/>
                  <a:pt x="0" y="1306176"/>
                </a:cubicBezTo>
                <a:cubicBezTo>
                  <a:pt x="-22560" y="1098600"/>
                  <a:pt x="27891" y="1092765"/>
                  <a:pt x="0" y="925208"/>
                </a:cubicBezTo>
                <a:cubicBezTo>
                  <a:pt x="-27891" y="757651"/>
                  <a:pt x="90434" y="365124"/>
                  <a:pt x="0" y="0"/>
                </a:cubicBezTo>
                <a:close/>
              </a:path>
              <a:path w="8424936" h="5442398" stroke="0" extrusionOk="0">
                <a:moveTo>
                  <a:pt x="0" y="0"/>
                </a:moveTo>
                <a:cubicBezTo>
                  <a:pt x="107325" y="-29003"/>
                  <a:pt x="236964" y="5928"/>
                  <a:pt x="308914" y="0"/>
                </a:cubicBezTo>
                <a:cubicBezTo>
                  <a:pt x="380864" y="-5928"/>
                  <a:pt x="821085" y="70429"/>
                  <a:pt x="954826" y="0"/>
                </a:cubicBezTo>
                <a:cubicBezTo>
                  <a:pt x="1088567" y="-70429"/>
                  <a:pt x="1396420" y="61810"/>
                  <a:pt x="1600738" y="0"/>
                </a:cubicBezTo>
                <a:cubicBezTo>
                  <a:pt x="1805056" y="-61810"/>
                  <a:pt x="1817221" y="607"/>
                  <a:pt x="1909652" y="0"/>
                </a:cubicBezTo>
                <a:cubicBezTo>
                  <a:pt x="2002083" y="-607"/>
                  <a:pt x="2274781" y="16169"/>
                  <a:pt x="2639813" y="0"/>
                </a:cubicBezTo>
                <a:cubicBezTo>
                  <a:pt x="3004845" y="-16169"/>
                  <a:pt x="2816175" y="27494"/>
                  <a:pt x="2948728" y="0"/>
                </a:cubicBezTo>
                <a:cubicBezTo>
                  <a:pt x="3081282" y="-27494"/>
                  <a:pt x="3350870" y="25792"/>
                  <a:pt x="3678889" y="0"/>
                </a:cubicBezTo>
                <a:cubicBezTo>
                  <a:pt x="4006908" y="-25792"/>
                  <a:pt x="3967394" y="21322"/>
                  <a:pt x="4072052" y="0"/>
                </a:cubicBezTo>
                <a:cubicBezTo>
                  <a:pt x="4176710" y="-21322"/>
                  <a:pt x="4513925" y="51455"/>
                  <a:pt x="4802214" y="0"/>
                </a:cubicBezTo>
                <a:cubicBezTo>
                  <a:pt x="5090503" y="-51455"/>
                  <a:pt x="5057160" y="25183"/>
                  <a:pt x="5195377" y="0"/>
                </a:cubicBezTo>
                <a:cubicBezTo>
                  <a:pt x="5333594" y="-25183"/>
                  <a:pt x="5490757" y="40315"/>
                  <a:pt x="5588541" y="0"/>
                </a:cubicBezTo>
                <a:cubicBezTo>
                  <a:pt x="5686325" y="-40315"/>
                  <a:pt x="6136193" y="36354"/>
                  <a:pt x="6318702" y="0"/>
                </a:cubicBezTo>
                <a:cubicBezTo>
                  <a:pt x="6501211" y="-36354"/>
                  <a:pt x="6780614" y="11013"/>
                  <a:pt x="7048863" y="0"/>
                </a:cubicBezTo>
                <a:cubicBezTo>
                  <a:pt x="7317112" y="-11013"/>
                  <a:pt x="7490305" y="12690"/>
                  <a:pt x="7694775" y="0"/>
                </a:cubicBezTo>
                <a:cubicBezTo>
                  <a:pt x="7899245" y="-12690"/>
                  <a:pt x="8226906" y="10443"/>
                  <a:pt x="8424936" y="0"/>
                </a:cubicBezTo>
                <a:cubicBezTo>
                  <a:pt x="8425854" y="221080"/>
                  <a:pt x="8362760" y="410392"/>
                  <a:pt x="8424936" y="544240"/>
                </a:cubicBezTo>
                <a:cubicBezTo>
                  <a:pt x="8487112" y="678088"/>
                  <a:pt x="8422147" y="852169"/>
                  <a:pt x="8424936" y="1034056"/>
                </a:cubicBezTo>
                <a:cubicBezTo>
                  <a:pt x="8427725" y="1215943"/>
                  <a:pt x="8374594" y="1370745"/>
                  <a:pt x="8424936" y="1469447"/>
                </a:cubicBezTo>
                <a:cubicBezTo>
                  <a:pt x="8475278" y="1568149"/>
                  <a:pt x="8410353" y="1838915"/>
                  <a:pt x="8424936" y="2122535"/>
                </a:cubicBezTo>
                <a:cubicBezTo>
                  <a:pt x="8439519" y="2406155"/>
                  <a:pt x="8413242" y="2423089"/>
                  <a:pt x="8424936" y="2666775"/>
                </a:cubicBezTo>
                <a:cubicBezTo>
                  <a:pt x="8436630" y="2910461"/>
                  <a:pt x="8397320" y="2986106"/>
                  <a:pt x="8424936" y="3211015"/>
                </a:cubicBezTo>
                <a:cubicBezTo>
                  <a:pt x="8452552" y="3435924"/>
                  <a:pt x="8377661" y="3476558"/>
                  <a:pt x="8424936" y="3700831"/>
                </a:cubicBezTo>
                <a:cubicBezTo>
                  <a:pt x="8472211" y="3925104"/>
                  <a:pt x="8357114" y="4097514"/>
                  <a:pt x="8424936" y="4353918"/>
                </a:cubicBezTo>
                <a:cubicBezTo>
                  <a:pt x="8492758" y="4610322"/>
                  <a:pt x="8408779" y="4654784"/>
                  <a:pt x="8424936" y="4789310"/>
                </a:cubicBezTo>
                <a:cubicBezTo>
                  <a:pt x="8441093" y="4923836"/>
                  <a:pt x="8371184" y="5302322"/>
                  <a:pt x="8424936" y="5442398"/>
                </a:cubicBezTo>
                <a:cubicBezTo>
                  <a:pt x="8343671" y="5477988"/>
                  <a:pt x="8211916" y="5410441"/>
                  <a:pt x="8116022" y="5442398"/>
                </a:cubicBezTo>
                <a:cubicBezTo>
                  <a:pt x="8020128" y="5474355"/>
                  <a:pt x="7896679" y="5418888"/>
                  <a:pt x="7722858" y="5442398"/>
                </a:cubicBezTo>
                <a:cubicBezTo>
                  <a:pt x="7549037" y="5465908"/>
                  <a:pt x="7314890" y="5389387"/>
                  <a:pt x="6992697" y="5442398"/>
                </a:cubicBezTo>
                <a:cubicBezTo>
                  <a:pt x="6670504" y="5495409"/>
                  <a:pt x="6543558" y="5406905"/>
                  <a:pt x="6346785" y="5442398"/>
                </a:cubicBezTo>
                <a:cubicBezTo>
                  <a:pt x="6150012" y="5477891"/>
                  <a:pt x="6005257" y="5395775"/>
                  <a:pt x="5869372" y="5442398"/>
                </a:cubicBezTo>
                <a:cubicBezTo>
                  <a:pt x="5733487" y="5489021"/>
                  <a:pt x="5422834" y="5439398"/>
                  <a:pt x="5307710" y="5442398"/>
                </a:cubicBezTo>
                <a:cubicBezTo>
                  <a:pt x="5192586" y="5445398"/>
                  <a:pt x="5013658" y="5439488"/>
                  <a:pt x="4914546" y="5442398"/>
                </a:cubicBezTo>
                <a:cubicBezTo>
                  <a:pt x="4815434" y="5445308"/>
                  <a:pt x="4649518" y="5437985"/>
                  <a:pt x="4521382" y="5442398"/>
                </a:cubicBezTo>
                <a:cubicBezTo>
                  <a:pt x="4393246" y="5446811"/>
                  <a:pt x="4360171" y="5431514"/>
                  <a:pt x="4212468" y="5442398"/>
                </a:cubicBezTo>
                <a:cubicBezTo>
                  <a:pt x="4064765" y="5453282"/>
                  <a:pt x="3935554" y="5419525"/>
                  <a:pt x="3735055" y="5442398"/>
                </a:cubicBezTo>
                <a:cubicBezTo>
                  <a:pt x="3534556" y="5465271"/>
                  <a:pt x="3571962" y="5431340"/>
                  <a:pt x="3426141" y="5442398"/>
                </a:cubicBezTo>
                <a:cubicBezTo>
                  <a:pt x="3280320" y="5453456"/>
                  <a:pt x="3071442" y="5401995"/>
                  <a:pt x="2948728" y="5442398"/>
                </a:cubicBezTo>
                <a:cubicBezTo>
                  <a:pt x="2826014" y="5482801"/>
                  <a:pt x="2701321" y="5419781"/>
                  <a:pt x="2471315" y="5442398"/>
                </a:cubicBezTo>
                <a:cubicBezTo>
                  <a:pt x="2241309" y="5465015"/>
                  <a:pt x="2205778" y="5387674"/>
                  <a:pt x="1993902" y="5442398"/>
                </a:cubicBezTo>
                <a:cubicBezTo>
                  <a:pt x="1782026" y="5497122"/>
                  <a:pt x="1701129" y="5392386"/>
                  <a:pt x="1516488" y="5442398"/>
                </a:cubicBezTo>
                <a:cubicBezTo>
                  <a:pt x="1331847" y="5492410"/>
                  <a:pt x="1069937" y="5406422"/>
                  <a:pt x="870577" y="5442398"/>
                </a:cubicBezTo>
                <a:cubicBezTo>
                  <a:pt x="671217" y="5478374"/>
                  <a:pt x="345222" y="5432376"/>
                  <a:pt x="0" y="5442398"/>
                </a:cubicBezTo>
                <a:cubicBezTo>
                  <a:pt x="-41159" y="5241769"/>
                  <a:pt x="35389" y="5136895"/>
                  <a:pt x="0" y="5007006"/>
                </a:cubicBezTo>
                <a:cubicBezTo>
                  <a:pt x="-35389" y="4877117"/>
                  <a:pt x="7259" y="4781762"/>
                  <a:pt x="0" y="4626038"/>
                </a:cubicBezTo>
                <a:cubicBezTo>
                  <a:pt x="-7259" y="4470314"/>
                  <a:pt x="11461" y="4346443"/>
                  <a:pt x="0" y="4245070"/>
                </a:cubicBezTo>
                <a:cubicBezTo>
                  <a:pt x="-11461" y="4143697"/>
                  <a:pt x="49092" y="3910719"/>
                  <a:pt x="0" y="3591983"/>
                </a:cubicBezTo>
                <a:cubicBezTo>
                  <a:pt x="-49092" y="3273247"/>
                  <a:pt x="47895" y="3240983"/>
                  <a:pt x="0" y="3102167"/>
                </a:cubicBezTo>
                <a:cubicBezTo>
                  <a:pt x="-47895" y="2963351"/>
                  <a:pt x="47420" y="2668912"/>
                  <a:pt x="0" y="2557927"/>
                </a:cubicBezTo>
                <a:cubicBezTo>
                  <a:pt x="-47420" y="2446942"/>
                  <a:pt x="4322" y="2189372"/>
                  <a:pt x="0" y="1959263"/>
                </a:cubicBezTo>
                <a:cubicBezTo>
                  <a:pt x="-4322" y="1729154"/>
                  <a:pt x="26166" y="1650730"/>
                  <a:pt x="0" y="1360600"/>
                </a:cubicBezTo>
                <a:cubicBezTo>
                  <a:pt x="-26166" y="1070470"/>
                  <a:pt x="50706" y="1020806"/>
                  <a:pt x="0" y="761936"/>
                </a:cubicBezTo>
                <a:cubicBezTo>
                  <a:pt x="-50706" y="503066"/>
                  <a:pt x="51430" y="21336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39000"/>
                  <a:lumMod val="0"/>
                  <a:lumOff val="100000"/>
                </a:schemeClr>
              </a:gs>
              <a:gs pos="52000">
                <a:schemeClr val="accent4">
                  <a:lumMod val="45000"/>
                  <a:lumOff val="55000"/>
                  <a:alpha val="72000"/>
                </a:schemeClr>
              </a:gs>
              <a:gs pos="83000">
                <a:schemeClr val="accent4">
                  <a:alpha val="59000"/>
                  <a:lumMod val="0"/>
                  <a:lumOff val="100000"/>
                </a:schemeClr>
              </a:gs>
              <a:gs pos="100000">
                <a:schemeClr val="accent4">
                  <a:lumMod val="30000"/>
                  <a:lumOff val="70000"/>
                  <a:alpha val="47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697088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711200" indent="-711200" eaLnBrk="1" hangingPunct="1">
              <a:lnSpc>
                <a:spcPts val="2600"/>
              </a:lnSpc>
              <a:spcBef>
                <a:spcPts val="1200"/>
              </a:spcBef>
            </a:pPr>
            <a:r>
              <a:rPr lang="zh-TW" altLang="en-US" sz="3200" b="1" dirty="0">
                <a:solidFill>
                  <a:srgbClr val="0000CC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教學方式</a:t>
            </a:r>
          </a:p>
          <a:p>
            <a:pPr marL="355600" indent="-355600">
              <a:lnSpc>
                <a:spcPts val="2600"/>
              </a:lnSpc>
              <a:buNone/>
            </a:pPr>
            <a:r>
              <a:rPr lang="en-US" altLang="zh-TW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觀察、提問、實驗、分組合作</a:t>
            </a:r>
          </a:p>
          <a:p>
            <a:pPr marL="355600" indent="-355600">
              <a:lnSpc>
                <a:spcPts val="2600"/>
              </a:lnSpc>
              <a:buNone/>
            </a:pPr>
            <a:r>
              <a:rPr lang="en-US" altLang="zh-TW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輔助教學教具：視聽媒體（如：單槍、電腦等）、情境教學、遊戲教學、平板資訊運用</a:t>
            </a:r>
          </a:p>
          <a:p>
            <a:pPr marL="711200" indent="-711200" eaLnBrk="1" hangingPunct="1">
              <a:lnSpc>
                <a:spcPts val="2600"/>
              </a:lnSpc>
            </a:pPr>
            <a:r>
              <a:rPr lang="zh-TW" altLang="en-US" sz="3200" b="1" dirty="0">
                <a:solidFill>
                  <a:srgbClr val="0000CC"/>
                </a:solidFill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評量方式及成績計算</a:t>
            </a:r>
          </a:p>
          <a:p>
            <a:pPr marL="711200" indent="-711200">
              <a:lnSpc>
                <a:spcPts val="2600"/>
              </a:lnSpc>
              <a:buNone/>
            </a:pPr>
            <a:r>
              <a:rPr lang="en-US" altLang="zh-TW" sz="3200" dirty="0">
                <a:solidFill>
                  <a:schemeClr val="bg2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solidFill>
                  <a:schemeClr val="bg2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隨堂表現</a:t>
            </a:r>
            <a:r>
              <a:rPr lang="en-US" altLang="zh-TW" sz="32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en-US" altLang="zh-TW" sz="3200" b="1" dirty="0">
              <a:solidFill>
                <a:schemeClr val="bg2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1200" indent="-711200" eaLnBrk="1" hangingPunct="1">
              <a:lnSpc>
                <a:spcPts val="2600"/>
              </a:lnSpc>
              <a:buFontTx/>
              <a:buNone/>
            </a:pPr>
            <a:r>
              <a:rPr lang="zh-TW" altLang="en-US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＊隨堂筆記：學習態度、提問及發表</a:t>
            </a:r>
            <a:r>
              <a:rPr lang="en-US" altLang="zh-TW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</a:p>
          <a:p>
            <a:pPr marL="711200" indent="-711200">
              <a:lnSpc>
                <a:spcPts val="2600"/>
              </a:lnSpc>
              <a:buNone/>
            </a:pPr>
            <a:r>
              <a:rPr lang="zh-TW" altLang="en-US" sz="28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＊作業（習作、學習單</a:t>
            </a:r>
            <a:r>
              <a:rPr lang="zh-TW" altLang="en-US" sz="28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</a:p>
          <a:p>
            <a:pPr marL="711200" indent="-711200">
              <a:lnSpc>
                <a:spcPts val="2600"/>
              </a:lnSpc>
              <a:buNone/>
            </a:pPr>
            <a:r>
              <a:rPr lang="en-US" altLang="zh-TW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＊平時測驗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28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</a:p>
          <a:p>
            <a:pPr marL="711200" indent="-711200">
              <a:lnSpc>
                <a:spcPts val="2600"/>
              </a:lnSpc>
              <a:buNone/>
            </a:pPr>
            <a:r>
              <a:rPr lang="en-US" altLang="zh-TW" sz="3200" dirty="0">
                <a:solidFill>
                  <a:schemeClr val="bg2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solidFill>
                  <a:schemeClr val="bg2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％</a:t>
            </a:r>
            <a:endParaRPr lang="zh-TW" altLang="en-US" sz="3200" dirty="0">
              <a:solidFill>
                <a:schemeClr val="bg2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1200" indent="-711200">
              <a:lnSpc>
                <a:spcPts val="2600"/>
              </a:lnSpc>
              <a:buNone/>
            </a:pPr>
            <a:r>
              <a:rPr lang="zh-TW" altLang="en-US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＊多元評量（實驗或報告）</a:t>
            </a:r>
          </a:p>
          <a:p>
            <a:pPr marL="711200" indent="-711200">
              <a:lnSpc>
                <a:spcPts val="2600"/>
              </a:lnSpc>
              <a:buNone/>
            </a:pPr>
            <a:r>
              <a:rPr lang="zh-TW" altLang="en-US" sz="2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＊期中、期末定期評量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8A2DF2-D6A5-47E7-827B-48815CEEF3DF}"/>
              </a:ext>
            </a:extLst>
          </p:cNvPr>
          <p:cNvSpPr/>
          <p:nvPr/>
        </p:nvSpPr>
        <p:spPr>
          <a:xfrm>
            <a:off x="179512" y="87609"/>
            <a:ext cx="503214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教學方式與評量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0119F097-1003-44C7-AE9D-5D5B2333012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69423" y="1047810"/>
            <a:ext cx="6984775" cy="5261510"/>
          </a:xfrm>
          <a:custGeom>
            <a:avLst/>
            <a:gdLst>
              <a:gd name="connsiteX0" fmla="*/ 0 w 6984775"/>
              <a:gd name="connsiteY0" fmla="*/ 0 h 5261510"/>
              <a:gd name="connsiteX1" fmla="*/ 512217 w 6984775"/>
              <a:gd name="connsiteY1" fmla="*/ 0 h 5261510"/>
              <a:gd name="connsiteX2" fmla="*/ 1094281 w 6984775"/>
              <a:gd name="connsiteY2" fmla="*/ 0 h 5261510"/>
              <a:gd name="connsiteX3" fmla="*/ 1816042 w 6984775"/>
              <a:gd name="connsiteY3" fmla="*/ 0 h 5261510"/>
              <a:gd name="connsiteX4" fmla="*/ 2328258 w 6984775"/>
              <a:gd name="connsiteY4" fmla="*/ 0 h 5261510"/>
              <a:gd name="connsiteX5" fmla="*/ 2700780 w 6984775"/>
              <a:gd name="connsiteY5" fmla="*/ 0 h 5261510"/>
              <a:gd name="connsiteX6" fmla="*/ 3282844 w 6984775"/>
              <a:gd name="connsiteY6" fmla="*/ 0 h 5261510"/>
              <a:gd name="connsiteX7" fmla="*/ 3655366 w 6984775"/>
              <a:gd name="connsiteY7" fmla="*/ 0 h 5261510"/>
              <a:gd name="connsiteX8" fmla="*/ 4237430 w 6984775"/>
              <a:gd name="connsiteY8" fmla="*/ 0 h 5261510"/>
              <a:gd name="connsiteX9" fmla="*/ 4889343 w 6984775"/>
              <a:gd name="connsiteY9" fmla="*/ 0 h 5261510"/>
              <a:gd name="connsiteX10" fmla="*/ 5541255 w 6984775"/>
              <a:gd name="connsiteY10" fmla="*/ 0 h 5261510"/>
              <a:gd name="connsiteX11" fmla="*/ 5913776 w 6984775"/>
              <a:gd name="connsiteY11" fmla="*/ 0 h 5261510"/>
              <a:gd name="connsiteX12" fmla="*/ 6356145 w 6984775"/>
              <a:gd name="connsiteY12" fmla="*/ 0 h 5261510"/>
              <a:gd name="connsiteX13" fmla="*/ 6984775 w 6984775"/>
              <a:gd name="connsiteY13" fmla="*/ 0 h 5261510"/>
              <a:gd name="connsiteX14" fmla="*/ 6984775 w 6984775"/>
              <a:gd name="connsiteY14" fmla="*/ 584612 h 5261510"/>
              <a:gd name="connsiteX15" fmla="*/ 6984775 w 6984775"/>
              <a:gd name="connsiteY15" fmla="*/ 1063994 h 5261510"/>
              <a:gd name="connsiteX16" fmla="*/ 6984775 w 6984775"/>
              <a:gd name="connsiteY16" fmla="*/ 1701222 h 5261510"/>
              <a:gd name="connsiteX17" fmla="*/ 6984775 w 6984775"/>
              <a:gd name="connsiteY17" fmla="*/ 2180604 h 5261510"/>
              <a:gd name="connsiteX18" fmla="*/ 6984775 w 6984775"/>
              <a:gd name="connsiteY18" fmla="*/ 2817831 h 5261510"/>
              <a:gd name="connsiteX19" fmla="*/ 6984775 w 6984775"/>
              <a:gd name="connsiteY19" fmla="*/ 3349828 h 5261510"/>
              <a:gd name="connsiteX20" fmla="*/ 6984775 w 6984775"/>
              <a:gd name="connsiteY20" fmla="*/ 3881825 h 5261510"/>
              <a:gd name="connsiteX21" fmla="*/ 6984775 w 6984775"/>
              <a:gd name="connsiteY21" fmla="*/ 4361207 h 5261510"/>
              <a:gd name="connsiteX22" fmla="*/ 6984775 w 6984775"/>
              <a:gd name="connsiteY22" fmla="*/ 5261510 h 5261510"/>
              <a:gd name="connsiteX23" fmla="*/ 6263015 w 6984775"/>
              <a:gd name="connsiteY23" fmla="*/ 5261510 h 5261510"/>
              <a:gd name="connsiteX24" fmla="*/ 5890494 w 6984775"/>
              <a:gd name="connsiteY24" fmla="*/ 5261510 h 5261510"/>
              <a:gd name="connsiteX25" fmla="*/ 5168734 w 6984775"/>
              <a:gd name="connsiteY25" fmla="*/ 5261510 h 5261510"/>
              <a:gd name="connsiteX26" fmla="*/ 4726364 w 6984775"/>
              <a:gd name="connsiteY26" fmla="*/ 5261510 h 5261510"/>
              <a:gd name="connsiteX27" fmla="*/ 4283995 w 6984775"/>
              <a:gd name="connsiteY27" fmla="*/ 5261510 h 5261510"/>
              <a:gd name="connsiteX28" fmla="*/ 3562235 w 6984775"/>
              <a:gd name="connsiteY28" fmla="*/ 5261510 h 5261510"/>
              <a:gd name="connsiteX29" fmla="*/ 2840475 w 6984775"/>
              <a:gd name="connsiteY29" fmla="*/ 5261510 h 5261510"/>
              <a:gd name="connsiteX30" fmla="*/ 2328258 w 6984775"/>
              <a:gd name="connsiteY30" fmla="*/ 5261510 h 5261510"/>
              <a:gd name="connsiteX31" fmla="*/ 1676346 w 6984775"/>
              <a:gd name="connsiteY31" fmla="*/ 5261510 h 5261510"/>
              <a:gd name="connsiteX32" fmla="*/ 954586 w 6984775"/>
              <a:gd name="connsiteY32" fmla="*/ 5261510 h 5261510"/>
              <a:gd name="connsiteX33" fmla="*/ 0 w 6984775"/>
              <a:gd name="connsiteY33" fmla="*/ 5261510 h 5261510"/>
              <a:gd name="connsiteX34" fmla="*/ 0 w 6984775"/>
              <a:gd name="connsiteY34" fmla="*/ 4624283 h 5261510"/>
              <a:gd name="connsiteX35" fmla="*/ 0 w 6984775"/>
              <a:gd name="connsiteY35" fmla="*/ 4197516 h 5261510"/>
              <a:gd name="connsiteX36" fmla="*/ 0 w 6984775"/>
              <a:gd name="connsiteY36" fmla="*/ 3770749 h 5261510"/>
              <a:gd name="connsiteX37" fmla="*/ 0 w 6984775"/>
              <a:gd name="connsiteY37" fmla="*/ 3291367 h 5261510"/>
              <a:gd name="connsiteX38" fmla="*/ 0 w 6984775"/>
              <a:gd name="connsiteY38" fmla="*/ 2706755 h 5261510"/>
              <a:gd name="connsiteX39" fmla="*/ 0 w 6984775"/>
              <a:gd name="connsiteY39" fmla="*/ 2069527 h 5261510"/>
              <a:gd name="connsiteX40" fmla="*/ 0 w 6984775"/>
              <a:gd name="connsiteY40" fmla="*/ 1642760 h 5261510"/>
              <a:gd name="connsiteX41" fmla="*/ 0 w 6984775"/>
              <a:gd name="connsiteY41" fmla="*/ 1005533 h 5261510"/>
              <a:gd name="connsiteX42" fmla="*/ 0 w 6984775"/>
              <a:gd name="connsiteY42" fmla="*/ 0 h 52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984775" h="5261510" fill="none" extrusionOk="0">
                <a:moveTo>
                  <a:pt x="0" y="0"/>
                </a:moveTo>
                <a:cubicBezTo>
                  <a:pt x="110699" y="-9582"/>
                  <a:pt x="369079" y="56372"/>
                  <a:pt x="512217" y="0"/>
                </a:cubicBezTo>
                <a:cubicBezTo>
                  <a:pt x="655355" y="-56372"/>
                  <a:pt x="968097" y="56211"/>
                  <a:pt x="1094281" y="0"/>
                </a:cubicBezTo>
                <a:cubicBezTo>
                  <a:pt x="1220465" y="-56211"/>
                  <a:pt x="1540418" y="55088"/>
                  <a:pt x="1816042" y="0"/>
                </a:cubicBezTo>
                <a:cubicBezTo>
                  <a:pt x="2091666" y="-55088"/>
                  <a:pt x="2158605" y="39685"/>
                  <a:pt x="2328258" y="0"/>
                </a:cubicBezTo>
                <a:cubicBezTo>
                  <a:pt x="2497911" y="-39685"/>
                  <a:pt x="2564132" y="10946"/>
                  <a:pt x="2700780" y="0"/>
                </a:cubicBezTo>
                <a:cubicBezTo>
                  <a:pt x="2837428" y="-10946"/>
                  <a:pt x="3126951" y="47478"/>
                  <a:pt x="3282844" y="0"/>
                </a:cubicBezTo>
                <a:cubicBezTo>
                  <a:pt x="3438737" y="-47478"/>
                  <a:pt x="3506793" y="26080"/>
                  <a:pt x="3655366" y="0"/>
                </a:cubicBezTo>
                <a:cubicBezTo>
                  <a:pt x="3803939" y="-26080"/>
                  <a:pt x="3987855" y="17042"/>
                  <a:pt x="4237430" y="0"/>
                </a:cubicBezTo>
                <a:cubicBezTo>
                  <a:pt x="4487005" y="-17042"/>
                  <a:pt x="4656288" y="7274"/>
                  <a:pt x="4889343" y="0"/>
                </a:cubicBezTo>
                <a:cubicBezTo>
                  <a:pt x="5122398" y="-7274"/>
                  <a:pt x="5321361" y="52859"/>
                  <a:pt x="5541255" y="0"/>
                </a:cubicBezTo>
                <a:cubicBezTo>
                  <a:pt x="5761149" y="-52859"/>
                  <a:pt x="5787129" y="34610"/>
                  <a:pt x="5913776" y="0"/>
                </a:cubicBezTo>
                <a:cubicBezTo>
                  <a:pt x="6040423" y="-34610"/>
                  <a:pt x="6192474" y="6685"/>
                  <a:pt x="6356145" y="0"/>
                </a:cubicBezTo>
                <a:cubicBezTo>
                  <a:pt x="6519816" y="-6685"/>
                  <a:pt x="6738251" y="40480"/>
                  <a:pt x="6984775" y="0"/>
                </a:cubicBezTo>
                <a:cubicBezTo>
                  <a:pt x="7025617" y="269445"/>
                  <a:pt x="6966168" y="459543"/>
                  <a:pt x="6984775" y="584612"/>
                </a:cubicBezTo>
                <a:cubicBezTo>
                  <a:pt x="7003382" y="709681"/>
                  <a:pt x="6975058" y="943466"/>
                  <a:pt x="6984775" y="1063994"/>
                </a:cubicBezTo>
                <a:cubicBezTo>
                  <a:pt x="6994492" y="1184522"/>
                  <a:pt x="6963919" y="1527804"/>
                  <a:pt x="6984775" y="1701222"/>
                </a:cubicBezTo>
                <a:cubicBezTo>
                  <a:pt x="7005631" y="1874640"/>
                  <a:pt x="6981466" y="1995403"/>
                  <a:pt x="6984775" y="2180604"/>
                </a:cubicBezTo>
                <a:cubicBezTo>
                  <a:pt x="6988084" y="2365805"/>
                  <a:pt x="6921985" y="2598676"/>
                  <a:pt x="6984775" y="2817831"/>
                </a:cubicBezTo>
                <a:cubicBezTo>
                  <a:pt x="7047565" y="3036986"/>
                  <a:pt x="6954920" y="3240698"/>
                  <a:pt x="6984775" y="3349828"/>
                </a:cubicBezTo>
                <a:cubicBezTo>
                  <a:pt x="7014630" y="3458958"/>
                  <a:pt x="6933186" y="3689171"/>
                  <a:pt x="6984775" y="3881825"/>
                </a:cubicBezTo>
                <a:cubicBezTo>
                  <a:pt x="7036364" y="4074479"/>
                  <a:pt x="6929865" y="4177360"/>
                  <a:pt x="6984775" y="4361207"/>
                </a:cubicBezTo>
                <a:cubicBezTo>
                  <a:pt x="7039685" y="4545054"/>
                  <a:pt x="6950449" y="4965620"/>
                  <a:pt x="6984775" y="5261510"/>
                </a:cubicBezTo>
                <a:cubicBezTo>
                  <a:pt x="6708538" y="5262538"/>
                  <a:pt x="6507750" y="5194601"/>
                  <a:pt x="6263015" y="5261510"/>
                </a:cubicBezTo>
                <a:cubicBezTo>
                  <a:pt x="6018280" y="5328419"/>
                  <a:pt x="6011237" y="5247163"/>
                  <a:pt x="5890494" y="5261510"/>
                </a:cubicBezTo>
                <a:cubicBezTo>
                  <a:pt x="5769751" y="5275857"/>
                  <a:pt x="5318616" y="5249857"/>
                  <a:pt x="5168734" y="5261510"/>
                </a:cubicBezTo>
                <a:cubicBezTo>
                  <a:pt x="5018852" y="5273163"/>
                  <a:pt x="4882737" y="5253197"/>
                  <a:pt x="4726364" y="5261510"/>
                </a:cubicBezTo>
                <a:cubicBezTo>
                  <a:pt x="4569991" y="5269823"/>
                  <a:pt x="4433391" y="5242514"/>
                  <a:pt x="4283995" y="5261510"/>
                </a:cubicBezTo>
                <a:cubicBezTo>
                  <a:pt x="4134599" y="5280506"/>
                  <a:pt x="3770426" y="5204060"/>
                  <a:pt x="3562235" y="5261510"/>
                </a:cubicBezTo>
                <a:cubicBezTo>
                  <a:pt x="3354044" y="5318960"/>
                  <a:pt x="3103680" y="5233673"/>
                  <a:pt x="2840475" y="5261510"/>
                </a:cubicBezTo>
                <a:cubicBezTo>
                  <a:pt x="2577270" y="5289347"/>
                  <a:pt x="2501143" y="5201784"/>
                  <a:pt x="2328258" y="5261510"/>
                </a:cubicBezTo>
                <a:cubicBezTo>
                  <a:pt x="2155373" y="5321236"/>
                  <a:pt x="1877519" y="5213211"/>
                  <a:pt x="1676346" y="5261510"/>
                </a:cubicBezTo>
                <a:cubicBezTo>
                  <a:pt x="1475173" y="5309809"/>
                  <a:pt x="1109944" y="5235685"/>
                  <a:pt x="954586" y="5261510"/>
                </a:cubicBezTo>
                <a:cubicBezTo>
                  <a:pt x="799228" y="5287335"/>
                  <a:pt x="247169" y="5221829"/>
                  <a:pt x="0" y="5261510"/>
                </a:cubicBezTo>
                <a:cubicBezTo>
                  <a:pt x="-23338" y="5023476"/>
                  <a:pt x="56718" y="4835109"/>
                  <a:pt x="0" y="4624283"/>
                </a:cubicBezTo>
                <a:cubicBezTo>
                  <a:pt x="-56718" y="4413457"/>
                  <a:pt x="31365" y="4376470"/>
                  <a:pt x="0" y="4197516"/>
                </a:cubicBezTo>
                <a:cubicBezTo>
                  <a:pt x="-31365" y="4018562"/>
                  <a:pt x="13260" y="3941205"/>
                  <a:pt x="0" y="3770749"/>
                </a:cubicBezTo>
                <a:cubicBezTo>
                  <a:pt x="-13260" y="3600293"/>
                  <a:pt x="32336" y="3448998"/>
                  <a:pt x="0" y="3291367"/>
                </a:cubicBezTo>
                <a:cubicBezTo>
                  <a:pt x="-32336" y="3133736"/>
                  <a:pt x="13561" y="2908517"/>
                  <a:pt x="0" y="2706755"/>
                </a:cubicBezTo>
                <a:cubicBezTo>
                  <a:pt x="-13561" y="2504993"/>
                  <a:pt x="60296" y="2353413"/>
                  <a:pt x="0" y="2069527"/>
                </a:cubicBezTo>
                <a:cubicBezTo>
                  <a:pt x="-60296" y="1785641"/>
                  <a:pt x="18107" y="1775170"/>
                  <a:pt x="0" y="1642760"/>
                </a:cubicBezTo>
                <a:cubicBezTo>
                  <a:pt x="-18107" y="1510350"/>
                  <a:pt x="51924" y="1288799"/>
                  <a:pt x="0" y="1005533"/>
                </a:cubicBezTo>
                <a:cubicBezTo>
                  <a:pt x="-51924" y="722267"/>
                  <a:pt x="106650" y="461401"/>
                  <a:pt x="0" y="0"/>
                </a:cubicBezTo>
                <a:close/>
              </a:path>
              <a:path w="6984775" h="5261510" stroke="0" extrusionOk="0">
                <a:moveTo>
                  <a:pt x="0" y="0"/>
                </a:moveTo>
                <a:cubicBezTo>
                  <a:pt x="85099" y="-14513"/>
                  <a:pt x="264773" y="19674"/>
                  <a:pt x="372521" y="0"/>
                </a:cubicBezTo>
                <a:cubicBezTo>
                  <a:pt x="480269" y="-19674"/>
                  <a:pt x="772958" y="7322"/>
                  <a:pt x="1024434" y="0"/>
                </a:cubicBezTo>
                <a:cubicBezTo>
                  <a:pt x="1275910" y="-7322"/>
                  <a:pt x="1360662" y="31800"/>
                  <a:pt x="1676346" y="0"/>
                </a:cubicBezTo>
                <a:cubicBezTo>
                  <a:pt x="1992030" y="-31800"/>
                  <a:pt x="1922842" y="36357"/>
                  <a:pt x="2048867" y="0"/>
                </a:cubicBezTo>
                <a:cubicBezTo>
                  <a:pt x="2174892" y="-36357"/>
                  <a:pt x="2541041" y="63489"/>
                  <a:pt x="2770627" y="0"/>
                </a:cubicBezTo>
                <a:cubicBezTo>
                  <a:pt x="3000213" y="-63489"/>
                  <a:pt x="3012768" y="10844"/>
                  <a:pt x="3143149" y="0"/>
                </a:cubicBezTo>
                <a:cubicBezTo>
                  <a:pt x="3273530" y="-10844"/>
                  <a:pt x="3606130" y="23365"/>
                  <a:pt x="3864909" y="0"/>
                </a:cubicBezTo>
                <a:cubicBezTo>
                  <a:pt x="4123688" y="-23365"/>
                  <a:pt x="4179492" y="968"/>
                  <a:pt x="4307278" y="0"/>
                </a:cubicBezTo>
                <a:cubicBezTo>
                  <a:pt x="4435064" y="-968"/>
                  <a:pt x="4766529" y="65858"/>
                  <a:pt x="5029038" y="0"/>
                </a:cubicBezTo>
                <a:cubicBezTo>
                  <a:pt x="5291547" y="-65858"/>
                  <a:pt x="5371177" y="26347"/>
                  <a:pt x="5471407" y="0"/>
                </a:cubicBezTo>
                <a:cubicBezTo>
                  <a:pt x="5571637" y="-26347"/>
                  <a:pt x="5800341" y="36701"/>
                  <a:pt x="5913776" y="0"/>
                </a:cubicBezTo>
                <a:cubicBezTo>
                  <a:pt x="6027211" y="-36701"/>
                  <a:pt x="6503682" y="48893"/>
                  <a:pt x="6984775" y="0"/>
                </a:cubicBezTo>
                <a:cubicBezTo>
                  <a:pt x="7007055" y="249382"/>
                  <a:pt x="6904859" y="346179"/>
                  <a:pt x="6984775" y="689842"/>
                </a:cubicBezTo>
                <a:cubicBezTo>
                  <a:pt x="7064691" y="1033505"/>
                  <a:pt x="6943929" y="1083222"/>
                  <a:pt x="6984775" y="1327070"/>
                </a:cubicBezTo>
                <a:cubicBezTo>
                  <a:pt x="7025621" y="1570918"/>
                  <a:pt x="6953771" y="1877995"/>
                  <a:pt x="6984775" y="2016912"/>
                </a:cubicBezTo>
                <a:cubicBezTo>
                  <a:pt x="7015779" y="2155829"/>
                  <a:pt x="6948504" y="2321171"/>
                  <a:pt x="6984775" y="2496294"/>
                </a:cubicBezTo>
                <a:cubicBezTo>
                  <a:pt x="7021046" y="2671417"/>
                  <a:pt x="6960504" y="2789024"/>
                  <a:pt x="6984775" y="3028291"/>
                </a:cubicBezTo>
                <a:cubicBezTo>
                  <a:pt x="7009046" y="3267558"/>
                  <a:pt x="6959260" y="3328418"/>
                  <a:pt x="6984775" y="3507673"/>
                </a:cubicBezTo>
                <a:cubicBezTo>
                  <a:pt x="7010290" y="3686928"/>
                  <a:pt x="6980077" y="3886237"/>
                  <a:pt x="6984775" y="4197516"/>
                </a:cubicBezTo>
                <a:cubicBezTo>
                  <a:pt x="6989473" y="4508795"/>
                  <a:pt x="6964357" y="4907582"/>
                  <a:pt x="6984775" y="5261510"/>
                </a:cubicBezTo>
                <a:cubicBezTo>
                  <a:pt x="6832338" y="5291507"/>
                  <a:pt x="6664275" y="5232921"/>
                  <a:pt x="6402710" y="5261510"/>
                </a:cubicBezTo>
                <a:cubicBezTo>
                  <a:pt x="6141146" y="5290099"/>
                  <a:pt x="6204722" y="5243706"/>
                  <a:pt x="6030189" y="5261510"/>
                </a:cubicBezTo>
                <a:cubicBezTo>
                  <a:pt x="5855656" y="5279314"/>
                  <a:pt x="5594473" y="5231712"/>
                  <a:pt x="5308429" y="5261510"/>
                </a:cubicBezTo>
                <a:cubicBezTo>
                  <a:pt x="5022385" y="5291308"/>
                  <a:pt x="4987942" y="5211399"/>
                  <a:pt x="4866060" y="5261510"/>
                </a:cubicBezTo>
                <a:cubicBezTo>
                  <a:pt x="4744178" y="5311621"/>
                  <a:pt x="4538645" y="5233578"/>
                  <a:pt x="4283995" y="5261510"/>
                </a:cubicBezTo>
                <a:cubicBezTo>
                  <a:pt x="4029346" y="5289442"/>
                  <a:pt x="3962641" y="5213949"/>
                  <a:pt x="3771779" y="5261510"/>
                </a:cubicBezTo>
                <a:cubicBezTo>
                  <a:pt x="3580917" y="5309071"/>
                  <a:pt x="3478506" y="5246309"/>
                  <a:pt x="3329409" y="5261510"/>
                </a:cubicBezTo>
                <a:cubicBezTo>
                  <a:pt x="3180312" y="5276711"/>
                  <a:pt x="2802960" y="5251526"/>
                  <a:pt x="2607649" y="5261510"/>
                </a:cubicBezTo>
                <a:cubicBezTo>
                  <a:pt x="2412338" y="5271494"/>
                  <a:pt x="2244320" y="5197517"/>
                  <a:pt x="1955737" y="5261510"/>
                </a:cubicBezTo>
                <a:cubicBezTo>
                  <a:pt x="1667154" y="5325503"/>
                  <a:pt x="1683966" y="5207258"/>
                  <a:pt x="1443520" y="5261510"/>
                </a:cubicBezTo>
                <a:cubicBezTo>
                  <a:pt x="1203074" y="5315762"/>
                  <a:pt x="1129749" y="5198864"/>
                  <a:pt x="861456" y="5261510"/>
                </a:cubicBezTo>
                <a:cubicBezTo>
                  <a:pt x="593163" y="5324156"/>
                  <a:pt x="175278" y="5234185"/>
                  <a:pt x="0" y="5261510"/>
                </a:cubicBezTo>
                <a:cubicBezTo>
                  <a:pt x="-6429" y="5025624"/>
                  <a:pt x="9646" y="5005447"/>
                  <a:pt x="0" y="4782128"/>
                </a:cubicBezTo>
                <a:cubicBezTo>
                  <a:pt x="-9646" y="4558809"/>
                  <a:pt x="26859" y="4533834"/>
                  <a:pt x="0" y="4302746"/>
                </a:cubicBezTo>
                <a:cubicBezTo>
                  <a:pt x="-26859" y="4071658"/>
                  <a:pt x="48511" y="3919116"/>
                  <a:pt x="0" y="3718134"/>
                </a:cubicBezTo>
                <a:cubicBezTo>
                  <a:pt x="-48511" y="3517152"/>
                  <a:pt x="14184" y="3375867"/>
                  <a:pt x="0" y="3186137"/>
                </a:cubicBezTo>
                <a:cubicBezTo>
                  <a:pt x="-14184" y="2996407"/>
                  <a:pt x="14133" y="2703630"/>
                  <a:pt x="0" y="2548909"/>
                </a:cubicBezTo>
                <a:cubicBezTo>
                  <a:pt x="-14133" y="2394188"/>
                  <a:pt x="38087" y="2079808"/>
                  <a:pt x="0" y="1911682"/>
                </a:cubicBezTo>
                <a:cubicBezTo>
                  <a:pt x="-38087" y="1743556"/>
                  <a:pt x="76243" y="1415997"/>
                  <a:pt x="0" y="1221840"/>
                </a:cubicBezTo>
                <a:cubicBezTo>
                  <a:pt x="-76243" y="1027683"/>
                  <a:pt x="50073" y="823658"/>
                  <a:pt x="0" y="689842"/>
                </a:cubicBezTo>
                <a:cubicBezTo>
                  <a:pt x="-50073" y="556026"/>
                  <a:pt x="55263" y="20007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39000"/>
                  <a:lumMod val="0"/>
                  <a:lumOff val="100000"/>
                </a:schemeClr>
              </a:gs>
              <a:gs pos="52000">
                <a:schemeClr val="accent4">
                  <a:lumMod val="45000"/>
                  <a:lumOff val="55000"/>
                  <a:alpha val="72000"/>
                </a:schemeClr>
              </a:gs>
              <a:gs pos="83000">
                <a:schemeClr val="accent4">
                  <a:alpha val="59000"/>
                  <a:lumMod val="0"/>
                  <a:lumOff val="100000"/>
                </a:schemeClr>
              </a:gs>
              <a:gs pos="100000">
                <a:schemeClr val="accent4">
                  <a:lumMod val="30000"/>
                  <a:lumOff val="70000"/>
                  <a:alpha val="47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697088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711200" indent="-711200" algn="ctr" eaLnBrk="1" hangingPunct="1">
              <a:lnSpc>
                <a:spcPct val="110000"/>
              </a:lnSpc>
              <a:spcBef>
                <a:spcPts val="600"/>
              </a:spcBef>
            </a:pPr>
            <a:r>
              <a:rPr lang="zh-TW" altLang="en-US" sz="4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微生物觀察家</a:t>
            </a:r>
            <a:endParaRPr lang="en-US" altLang="zh-TW" sz="48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主題實驗設計課程</a:t>
            </a:r>
            <a:endParaRPr lang="en-US" altLang="zh-TW" sz="48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提出假設</a:t>
            </a: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操縱變因</a:t>
            </a: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控制變因</a:t>
            </a: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</a:t>
            </a: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假設實例</a:t>
            </a:r>
            <a:r>
              <a:rPr lang="en-US" altLang="zh-TW" sz="48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8A2DF2-D6A5-47E7-827B-48815CEEF3DF}"/>
              </a:ext>
            </a:extLst>
          </p:cNvPr>
          <p:cNvSpPr/>
          <p:nvPr/>
        </p:nvSpPr>
        <p:spPr>
          <a:xfrm>
            <a:off x="403632" y="1916832"/>
            <a:ext cx="969064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多元評量</a:t>
            </a:r>
          </a:p>
        </p:txBody>
      </p:sp>
    </p:spTree>
    <p:extLst>
      <p:ext uri="{BB962C8B-B14F-4D97-AF65-F5344CB8AC3E}">
        <p14:creationId xmlns:p14="http://schemas.microsoft.com/office/powerpoint/2010/main" val="43656438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0119F097-1003-44C7-AE9D-5D5B2333012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27584" y="1196752"/>
            <a:ext cx="7848872" cy="5154364"/>
          </a:xfrm>
          <a:custGeom>
            <a:avLst/>
            <a:gdLst>
              <a:gd name="connsiteX0" fmla="*/ 0 w 7848872"/>
              <a:gd name="connsiteY0" fmla="*/ 0 h 5154364"/>
              <a:gd name="connsiteX1" fmla="*/ 639122 w 7848872"/>
              <a:gd name="connsiteY1" fmla="*/ 0 h 5154364"/>
              <a:gd name="connsiteX2" fmla="*/ 1278245 w 7848872"/>
              <a:gd name="connsiteY2" fmla="*/ 0 h 5154364"/>
              <a:gd name="connsiteX3" fmla="*/ 1917367 w 7848872"/>
              <a:gd name="connsiteY3" fmla="*/ 0 h 5154364"/>
              <a:gd name="connsiteX4" fmla="*/ 2242535 w 7848872"/>
              <a:gd name="connsiteY4" fmla="*/ 0 h 5154364"/>
              <a:gd name="connsiteX5" fmla="*/ 2646191 w 7848872"/>
              <a:gd name="connsiteY5" fmla="*/ 0 h 5154364"/>
              <a:gd name="connsiteX6" fmla="*/ 2971359 w 7848872"/>
              <a:gd name="connsiteY6" fmla="*/ 0 h 5154364"/>
              <a:gd name="connsiteX7" fmla="*/ 3531992 w 7848872"/>
              <a:gd name="connsiteY7" fmla="*/ 0 h 5154364"/>
              <a:gd name="connsiteX8" fmla="*/ 4092626 w 7848872"/>
              <a:gd name="connsiteY8" fmla="*/ 0 h 5154364"/>
              <a:gd name="connsiteX9" fmla="*/ 4653260 w 7848872"/>
              <a:gd name="connsiteY9" fmla="*/ 0 h 5154364"/>
              <a:gd name="connsiteX10" fmla="*/ 5370871 w 7848872"/>
              <a:gd name="connsiteY10" fmla="*/ 0 h 5154364"/>
              <a:gd name="connsiteX11" fmla="*/ 6009993 w 7848872"/>
              <a:gd name="connsiteY11" fmla="*/ 0 h 5154364"/>
              <a:gd name="connsiteX12" fmla="*/ 6727605 w 7848872"/>
              <a:gd name="connsiteY12" fmla="*/ 0 h 5154364"/>
              <a:gd name="connsiteX13" fmla="*/ 7209750 w 7848872"/>
              <a:gd name="connsiteY13" fmla="*/ 0 h 5154364"/>
              <a:gd name="connsiteX14" fmla="*/ 7848872 w 7848872"/>
              <a:gd name="connsiteY14" fmla="*/ 0 h 5154364"/>
              <a:gd name="connsiteX15" fmla="*/ 7848872 w 7848872"/>
              <a:gd name="connsiteY15" fmla="*/ 624251 h 5154364"/>
              <a:gd name="connsiteX16" fmla="*/ 7848872 w 7848872"/>
              <a:gd name="connsiteY16" fmla="*/ 1300045 h 5154364"/>
              <a:gd name="connsiteX17" fmla="*/ 7848872 w 7848872"/>
              <a:gd name="connsiteY17" fmla="*/ 1769665 h 5154364"/>
              <a:gd name="connsiteX18" fmla="*/ 7848872 w 7848872"/>
              <a:gd name="connsiteY18" fmla="*/ 2445459 h 5154364"/>
              <a:gd name="connsiteX19" fmla="*/ 7848872 w 7848872"/>
              <a:gd name="connsiteY19" fmla="*/ 3018166 h 5154364"/>
              <a:gd name="connsiteX20" fmla="*/ 7848872 w 7848872"/>
              <a:gd name="connsiteY20" fmla="*/ 3539330 h 5154364"/>
              <a:gd name="connsiteX21" fmla="*/ 7848872 w 7848872"/>
              <a:gd name="connsiteY21" fmla="*/ 3957406 h 5154364"/>
              <a:gd name="connsiteX22" fmla="*/ 7848872 w 7848872"/>
              <a:gd name="connsiteY22" fmla="*/ 4633201 h 5154364"/>
              <a:gd name="connsiteX23" fmla="*/ 7848872 w 7848872"/>
              <a:gd name="connsiteY23" fmla="*/ 5154364 h 5154364"/>
              <a:gd name="connsiteX24" fmla="*/ 7131261 w 7848872"/>
              <a:gd name="connsiteY24" fmla="*/ 5154364 h 5154364"/>
              <a:gd name="connsiteX25" fmla="*/ 6413650 w 7848872"/>
              <a:gd name="connsiteY25" fmla="*/ 5154364 h 5154364"/>
              <a:gd name="connsiteX26" fmla="*/ 5853016 w 7848872"/>
              <a:gd name="connsiteY26" fmla="*/ 5154364 h 5154364"/>
              <a:gd name="connsiteX27" fmla="*/ 5213894 w 7848872"/>
              <a:gd name="connsiteY27" fmla="*/ 5154364 h 5154364"/>
              <a:gd name="connsiteX28" fmla="*/ 4496282 w 7848872"/>
              <a:gd name="connsiteY28" fmla="*/ 5154364 h 5154364"/>
              <a:gd name="connsiteX29" fmla="*/ 3935649 w 7848872"/>
              <a:gd name="connsiteY29" fmla="*/ 5154364 h 5154364"/>
              <a:gd name="connsiteX30" fmla="*/ 3375015 w 7848872"/>
              <a:gd name="connsiteY30" fmla="*/ 5154364 h 5154364"/>
              <a:gd name="connsiteX31" fmla="*/ 2735893 w 7848872"/>
              <a:gd name="connsiteY31" fmla="*/ 5154364 h 5154364"/>
              <a:gd name="connsiteX32" fmla="*/ 2175259 w 7848872"/>
              <a:gd name="connsiteY32" fmla="*/ 5154364 h 5154364"/>
              <a:gd name="connsiteX33" fmla="*/ 1771603 w 7848872"/>
              <a:gd name="connsiteY33" fmla="*/ 5154364 h 5154364"/>
              <a:gd name="connsiteX34" fmla="*/ 1289458 w 7848872"/>
              <a:gd name="connsiteY34" fmla="*/ 5154364 h 5154364"/>
              <a:gd name="connsiteX35" fmla="*/ 964290 w 7848872"/>
              <a:gd name="connsiteY35" fmla="*/ 5154364 h 5154364"/>
              <a:gd name="connsiteX36" fmla="*/ 0 w 7848872"/>
              <a:gd name="connsiteY36" fmla="*/ 5154364 h 5154364"/>
              <a:gd name="connsiteX37" fmla="*/ 0 w 7848872"/>
              <a:gd name="connsiteY37" fmla="*/ 4530113 h 5154364"/>
              <a:gd name="connsiteX38" fmla="*/ 0 w 7848872"/>
              <a:gd name="connsiteY38" fmla="*/ 3854319 h 5154364"/>
              <a:gd name="connsiteX39" fmla="*/ 0 w 7848872"/>
              <a:gd name="connsiteY39" fmla="*/ 3281612 h 5154364"/>
              <a:gd name="connsiteX40" fmla="*/ 0 w 7848872"/>
              <a:gd name="connsiteY40" fmla="*/ 2760448 h 5154364"/>
              <a:gd name="connsiteX41" fmla="*/ 0 w 7848872"/>
              <a:gd name="connsiteY41" fmla="*/ 2136198 h 5154364"/>
              <a:gd name="connsiteX42" fmla="*/ 0 w 7848872"/>
              <a:gd name="connsiteY42" fmla="*/ 1718121 h 5154364"/>
              <a:gd name="connsiteX43" fmla="*/ 0 w 7848872"/>
              <a:gd name="connsiteY43" fmla="*/ 1093871 h 5154364"/>
              <a:gd name="connsiteX44" fmla="*/ 0 w 7848872"/>
              <a:gd name="connsiteY44" fmla="*/ 624251 h 5154364"/>
              <a:gd name="connsiteX45" fmla="*/ 0 w 7848872"/>
              <a:gd name="connsiteY45" fmla="*/ 0 h 515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848872" h="5154364" fill="none" extrusionOk="0">
                <a:moveTo>
                  <a:pt x="0" y="0"/>
                </a:moveTo>
                <a:cubicBezTo>
                  <a:pt x="238218" y="-64492"/>
                  <a:pt x="468568" y="69216"/>
                  <a:pt x="639122" y="0"/>
                </a:cubicBezTo>
                <a:cubicBezTo>
                  <a:pt x="809676" y="-69216"/>
                  <a:pt x="1029816" y="38647"/>
                  <a:pt x="1278245" y="0"/>
                </a:cubicBezTo>
                <a:cubicBezTo>
                  <a:pt x="1526674" y="-38647"/>
                  <a:pt x="1645194" y="66888"/>
                  <a:pt x="1917367" y="0"/>
                </a:cubicBezTo>
                <a:cubicBezTo>
                  <a:pt x="2189540" y="-66888"/>
                  <a:pt x="2087759" y="16026"/>
                  <a:pt x="2242535" y="0"/>
                </a:cubicBezTo>
                <a:cubicBezTo>
                  <a:pt x="2397311" y="-16026"/>
                  <a:pt x="2515692" y="35784"/>
                  <a:pt x="2646191" y="0"/>
                </a:cubicBezTo>
                <a:cubicBezTo>
                  <a:pt x="2776690" y="-35784"/>
                  <a:pt x="2846764" y="32866"/>
                  <a:pt x="2971359" y="0"/>
                </a:cubicBezTo>
                <a:cubicBezTo>
                  <a:pt x="3095954" y="-32866"/>
                  <a:pt x="3303892" y="57037"/>
                  <a:pt x="3531992" y="0"/>
                </a:cubicBezTo>
                <a:cubicBezTo>
                  <a:pt x="3760092" y="-57037"/>
                  <a:pt x="3837445" y="29884"/>
                  <a:pt x="4092626" y="0"/>
                </a:cubicBezTo>
                <a:cubicBezTo>
                  <a:pt x="4347807" y="-29884"/>
                  <a:pt x="4414977" y="32701"/>
                  <a:pt x="4653260" y="0"/>
                </a:cubicBezTo>
                <a:cubicBezTo>
                  <a:pt x="4891543" y="-32701"/>
                  <a:pt x="5120125" y="49266"/>
                  <a:pt x="5370871" y="0"/>
                </a:cubicBezTo>
                <a:cubicBezTo>
                  <a:pt x="5621617" y="-49266"/>
                  <a:pt x="5693290" y="35790"/>
                  <a:pt x="6009993" y="0"/>
                </a:cubicBezTo>
                <a:cubicBezTo>
                  <a:pt x="6326696" y="-35790"/>
                  <a:pt x="6437494" y="35050"/>
                  <a:pt x="6727605" y="0"/>
                </a:cubicBezTo>
                <a:cubicBezTo>
                  <a:pt x="7017716" y="-35050"/>
                  <a:pt x="7062016" y="4885"/>
                  <a:pt x="7209750" y="0"/>
                </a:cubicBezTo>
                <a:cubicBezTo>
                  <a:pt x="7357485" y="-4885"/>
                  <a:pt x="7568181" y="68374"/>
                  <a:pt x="7848872" y="0"/>
                </a:cubicBezTo>
                <a:cubicBezTo>
                  <a:pt x="7893034" y="195888"/>
                  <a:pt x="7820871" y="467985"/>
                  <a:pt x="7848872" y="624251"/>
                </a:cubicBezTo>
                <a:cubicBezTo>
                  <a:pt x="7876873" y="780517"/>
                  <a:pt x="7830963" y="1162004"/>
                  <a:pt x="7848872" y="1300045"/>
                </a:cubicBezTo>
                <a:cubicBezTo>
                  <a:pt x="7866781" y="1438086"/>
                  <a:pt x="7822942" y="1650370"/>
                  <a:pt x="7848872" y="1769665"/>
                </a:cubicBezTo>
                <a:cubicBezTo>
                  <a:pt x="7874802" y="1888960"/>
                  <a:pt x="7795936" y="2275202"/>
                  <a:pt x="7848872" y="2445459"/>
                </a:cubicBezTo>
                <a:cubicBezTo>
                  <a:pt x="7901808" y="2615716"/>
                  <a:pt x="7823307" y="2831498"/>
                  <a:pt x="7848872" y="3018166"/>
                </a:cubicBezTo>
                <a:cubicBezTo>
                  <a:pt x="7874437" y="3204834"/>
                  <a:pt x="7792088" y="3319607"/>
                  <a:pt x="7848872" y="3539330"/>
                </a:cubicBezTo>
                <a:cubicBezTo>
                  <a:pt x="7905656" y="3759053"/>
                  <a:pt x="7839142" y="3767826"/>
                  <a:pt x="7848872" y="3957406"/>
                </a:cubicBezTo>
                <a:cubicBezTo>
                  <a:pt x="7858602" y="4146986"/>
                  <a:pt x="7779455" y="4483669"/>
                  <a:pt x="7848872" y="4633201"/>
                </a:cubicBezTo>
                <a:cubicBezTo>
                  <a:pt x="7918289" y="4782733"/>
                  <a:pt x="7829299" y="4992966"/>
                  <a:pt x="7848872" y="5154364"/>
                </a:cubicBezTo>
                <a:cubicBezTo>
                  <a:pt x="7590160" y="5236583"/>
                  <a:pt x="7310422" y="5095476"/>
                  <a:pt x="7131261" y="5154364"/>
                </a:cubicBezTo>
                <a:cubicBezTo>
                  <a:pt x="6952100" y="5213252"/>
                  <a:pt x="6647352" y="5131546"/>
                  <a:pt x="6413650" y="5154364"/>
                </a:cubicBezTo>
                <a:cubicBezTo>
                  <a:pt x="6179948" y="5177182"/>
                  <a:pt x="6064133" y="5150784"/>
                  <a:pt x="5853016" y="5154364"/>
                </a:cubicBezTo>
                <a:cubicBezTo>
                  <a:pt x="5641899" y="5157944"/>
                  <a:pt x="5422624" y="5149568"/>
                  <a:pt x="5213894" y="5154364"/>
                </a:cubicBezTo>
                <a:cubicBezTo>
                  <a:pt x="5005164" y="5159160"/>
                  <a:pt x="4746913" y="5108368"/>
                  <a:pt x="4496282" y="5154364"/>
                </a:cubicBezTo>
                <a:cubicBezTo>
                  <a:pt x="4245651" y="5200360"/>
                  <a:pt x="4048637" y="5104848"/>
                  <a:pt x="3935649" y="5154364"/>
                </a:cubicBezTo>
                <a:cubicBezTo>
                  <a:pt x="3822661" y="5203880"/>
                  <a:pt x="3614272" y="5131397"/>
                  <a:pt x="3375015" y="5154364"/>
                </a:cubicBezTo>
                <a:cubicBezTo>
                  <a:pt x="3135758" y="5177331"/>
                  <a:pt x="2887023" y="5124546"/>
                  <a:pt x="2735893" y="5154364"/>
                </a:cubicBezTo>
                <a:cubicBezTo>
                  <a:pt x="2584763" y="5184182"/>
                  <a:pt x="2297751" y="5137129"/>
                  <a:pt x="2175259" y="5154364"/>
                </a:cubicBezTo>
                <a:cubicBezTo>
                  <a:pt x="2052767" y="5171599"/>
                  <a:pt x="1923780" y="5113959"/>
                  <a:pt x="1771603" y="5154364"/>
                </a:cubicBezTo>
                <a:cubicBezTo>
                  <a:pt x="1619426" y="5194769"/>
                  <a:pt x="1431108" y="5137456"/>
                  <a:pt x="1289458" y="5154364"/>
                </a:cubicBezTo>
                <a:cubicBezTo>
                  <a:pt x="1147809" y="5171272"/>
                  <a:pt x="1112931" y="5129672"/>
                  <a:pt x="964290" y="5154364"/>
                </a:cubicBezTo>
                <a:cubicBezTo>
                  <a:pt x="815649" y="5179056"/>
                  <a:pt x="343720" y="5143715"/>
                  <a:pt x="0" y="5154364"/>
                </a:cubicBezTo>
                <a:cubicBezTo>
                  <a:pt x="-19590" y="5022067"/>
                  <a:pt x="991" y="4795380"/>
                  <a:pt x="0" y="4530113"/>
                </a:cubicBezTo>
                <a:cubicBezTo>
                  <a:pt x="-991" y="4264846"/>
                  <a:pt x="9310" y="4191589"/>
                  <a:pt x="0" y="3854319"/>
                </a:cubicBezTo>
                <a:cubicBezTo>
                  <a:pt x="-9310" y="3517049"/>
                  <a:pt x="41625" y="3398620"/>
                  <a:pt x="0" y="3281612"/>
                </a:cubicBezTo>
                <a:cubicBezTo>
                  <a:pt x="-41625" y="3164604"/>
                  <a:pt x="20457" y="2906668"/>
                  <a:pt x="0" y="2760448"/>
                </a:cubicBezTo>
                <a:cubicBezTo>
                  <a:pt x="-20457" y="2614228"/>
                  <a:pt x="32233" y="2370172"/>
                  <a:pt x="0" y="2136198"/>
                </a:cubicBezTo>
                <a:cubicBezTo>
                  <a:pt x="-32233" y="1902224"/>
                  <a:pt x="20272" y="1923747"/>
                  <a:pt x="0" y="1718121"/>
                </a:cubicBezTo>
                <a:cubicBezTo>
                  <a:pt x="-20272" y="1512495"/>
                  <a:pt x="8327" y="1383309"/>
                  <a:pt x="0" y="1093871"/>
                </a:cubicBezTo>
                <a:cubicBezTo>
                  <a:pt x="-8327" y="804433"/>
                  <a:pt x="53445" y="824614"/>
                  <a:pt x="0" y="624251"/>
                </a:cubicBezTo>
                <a:cubicBezTo>
                  <a:pt x="-53445" y="423888"/>
                  <a:pt x="48137" y="307820"/>
                  <a:pt x="0" y="0"/>
                </a:cubicBezTo>
                <a:close/>
              </a:path>
              <a:path w="7848872" h="5154364" stroke="0" extrusionOk="0">
                <a:moveTo>
                  <a:pt x="0" y="0"/>
                </a:moveTo>
                <a:cubicBezTo>
                  <a:pt x="78034" y="-7387"/>
                  <a:pt x="259154" y="12188"/>
                  <a:pt x="325168" y="0"/>
                </a:cubicBezTo>
                <a:cubicBezTo>
                  <a:pt x="391182" y="-12188"/>
                  <a:pt x="833885" y="17876"/>
                  <a:pt x="964290" y="0"/>
                </a:cubicBezTo>
                <a:cubicBezTo>
                  <a:pt x="1094695" y="-17876"/>
                  <a:pt x="1307290" y="72006"/>
                  <a:pt x="1603412" y="0"/>
                </a:cubicBezTo>
                <a:cubicBezTo>
                  <a:pt x="1899534" y="-72006"/>
                  <a:pt x="1789048" y="24821"/>
                  <a:pt x="1928580" y="0"/>
                </a:cubicBezTo>
                <a:cubicBezTo>
                  <a:pt x="2068112" y="-24821"/>
                  <a:pt x="2407697" y="43056"/>
                  <a:pt x="2646191" y="0"/>
                </a:cubicBezTo>
                <a:cubicBezTo>
                  <a:pt x="2884685" y="-43056"/>
                  <a:pt x="2889092" y="29091"/>
                  <a:pt x="2971359" y="0"/>
                </a:cubicBezTo>
                <a:cubicBezTo>
                  <a:pt x="3053626" y="-29091"/>
                  <a:pt x="3468458" y="3072"/>
                  <a:pt x="3688970" y="0"/>
                </a:cubicBezTo>
                <a:cubicBezTo>
                  <a:pt x="3909482" y="-3072"/>
                  <a:pt x="4001100" y="3460"/>
                  <a:pt x="4092626" y="0"/>
                </a:cubicBezTo>
                <a:cubicBezTo>
                  <a:pt x="4184152" y="-3460"/>
                  <a:pt x="4472314" y="80137"/>
                  <a:pt x="4810237" y="0"/>
                </a:cubicBezTo>
                <a:cubicBezTo>
                  <a:pt x="5148160" y="-80137"/>
                  <a:pt x="5048861" y="45366"/>
                  <a:pt x="5213894" y="0"/>
                </a:cubicBezTo>
                <a:cubicBezTo>
                  <a:pt x="5378927" y="-45366"/>
                  <a:pt x="5472312" y="22716"/>
                  <a:pt x="5617550" y="0"/>
                </a:cubicBezTo>
                <a:cubicBezTo>
                  <a:pt x="5762788" y="-22716"/>
                  <a:pt x="6077318" y="24806"/>
                  <a:pt x="6335161" y="0"/>
                </a:cubicBezTo>
                <a:cubicBezTo>
                  <a:pt x="6593004" y="-24806"/>
                  <a:pt x="6814298" y="53184"/>
                  <a:pt x="7052772" y="0"/>
                </a:cubicBezTo>
                <a:cubicBezTo>
                  <a:pt x="7291246" y="-53184"/>
                  <a:pt x="7498223" y="44218"/>
                  <a:pt x="7848872" y="0"/>
                </a:cubicBezTo>
                <a:cubicBezTo>
                  <a:pt x="7894867" y="298855"/>
                  <a:pt x="7843492" y="494455"/>
                  <a:pt x="7848872" y="675794"/>
                </a:cubicBezTo>
                <a:cubicBezTo>
                  <a:pt x="7854252" y="857133"/>
                  <a:pt x="7798196" y="948804"/>
                  <a:pt x="7848872" y="1145414"/>
                </a:cubicBezTo>
                <a:cubicBezTo>
                  <a:pt x="7899548" y="1342024"/>
                  <a:pt x="7791422" y="1490029"/>
                  <a:pt x="7848872" y="1666578"/>
                </a:cubicBezTo>
                <a:cubicBezTo>
                  <a:pt x="7906322" y="1843127"/>
                  <a:pt x="7843121" y="1957953"/>
                  <a:pt x="7848872" y="2136198"/>
                </a:cubicBezTo>
                <a:cubicBezTo>
                  <a:pt x="7854623" y="2314443"/>
                  <a:pt x="7834741" y="2543781"/>
                  <a:pt x="7848872" y="2811992"/>
                </a:cubicBezTo>
                <a:cubicBezTo>
                  <a:pt x="7863003" y="3080203"/>
                  <a:pt x="7829378" y="3198932"/>
                  <a:pt x="7848872" y="3384699"/>
                </a:cubicBezTo>
                <a:cubicBezTo>
                  <a:pt x="7868366" y="3570466"/>
                  <a:pt x="7796036" y="3721597"/>
                  <a:pt x="7848872" y="3957406"/>
                </a:cubicBezTo>
                <a:cubicBezTo>
                  <a:pt x="7901708" y="4193215"/>
                  <a:pt x="7825283" y="4301312"/>
                  <a:pt x="7848872" y="4478570"/>
                </a:cubicBezTo>
                <a:cubicBezTo>
                  <a:pt x="7872461" y="4655828"/>
                  <a:pt x="7819725" y="4936475"/>
                  <a:pt x="7848872" y="5154364"/>
                </a:cubicBezTo>
                <a:cubicBezTo>
                  <a:pt x="7742633" y="5168471"/>
                  <a:pt x="7638736" y="5106894"/>
                  <a:pt x="7445216" y="5154364"/>
                </a:cubicBezTo>
                <a:cubicBezTo>
                  <a:pt x="7251696" y="5201834"/>
                  <a:pt x="7110599" y="5126840"/>
                  <a:pt x="6884582" y="5154364"/>
                </a:cubicBezTo>
                <a:cubicBezTo>
                  <a:pt x="6658565" y="5181888"/>
                  <a:pt x="6610035" y="5124257"/>
                  <a:pt x="6402437" y="5154364"/>
                </a:cubicBezTo>
                <a:cubicBezTo>
                  <a:pt x="6194840" y="5184471"/>
                  <a:pt x="6177326" y="5129808"/>
                  <a:pt x="5998781" y="5154364"/>
                </a:cubicBezTo>
                <a:cubicBezTo>
                  <a:pt x="5820236" y="5178920"/>
                  <a:pt x="5593483" y="5136034"/>
                  <a:pt x="5281170" y="5154364"/>
                </a:cubicBezTo>
                <a:cubicBezTo>
                  <a:pt x="4968857" y="5172694"/>
                  <a:pt x="4792575" y="5083007"/>
                  <a:pt x="4642047" y="5154364"/>
                </a:cubicBezTo>
                <a:cubicBezTo>
                  <a:pt x="4491519" y="5225721"/>
                  <a:pt x="4384922" y="5147113"/>
                  <a:pt x="4159902" y="5154364"/>
                </a:cubicBezTo>
                <a:cubicBezTo>
                  <a:pt x="3934883" y="5161615"/>
                  <a:pt x="3858697" y="5099464"/>
                  <a:pt x="3599268" y="5154364"/>
                </a:cubicBezTo>
                <a:cubicBezTo>
                  <a:pt x="3339839" y="5209264"/>
                  <a:pt x="3278153" y="5138585"/>
                  <a:pt x="3195612" y="5154364"/>
                </a:cubicBezTo>
                <a:cubicBezTo>
                  <a:pt x="3113071" y="5170143"/>
                  <a:pt x="2893011" y="5146932"/>
                  <a:pt x="2791956" y="5154364"/>
                </a:cubicBezTo>
                <a:cubicBezTo>
                  <a:pt x="2690901" y="5161796"/>
                  <a:pt x="2611961" y="5128420"/>
                  <a:pt x="2466788" y="5154364"/>
                </a:cubicBezTo>
                <a:cubicBezTo>
                  <a:pt x="2321615" y="5180308"/>
                  <a:pt x="2105399" y="5119578"/>
                  <a:pt x="1984643" y="5154364"/>
                </a:cubicBezTo>
                <a:cubicBezTo>
                  <a:pt x="1863888" y="5189150"/>
                  <a:pt x="1789065" y="5117296"/>
                  <a:pt x="1659476" y="5154364"/>
                </a:cubicBezTo>
                <a:cubicBezTo>
                  <a:pt x="1529887" y="5191432"/>
                  <a:pt x="1404823" y="5114515"/>
                  <a:pt x="1177331" y="5154364"/>
                </a:cubicBezTo>
                <a:cubicBezTo>
                  <a:pt x="949840" y="5194213"/>
                  <a:pt x="897738" y="5106132"/>
                  <a:pt x="695186" y="5154364"/>
                </a:cubicBezTo>
                <a:cubicBezTo>
                  <a:pt x="492635" y="5202596"/>
                  <a:pt x="272929" y="5077073"/>
                  <a:pt x="0" y="5154364"/>
                </a:cubicBezTo>
                <a:cubicBezTo>
                  <a:pt x="-16567" y="4940575"/>
                  <a:pt x="59831" y="4876755"/>
                  <a:pt x="0" y="4633201"/>
                </a:cubicBezTo>
                <a:cubicBezTo>
                  <a:pt x="-59831" y="4389647"/>
                  <a:pt x="15990" y="4231185"/>
                  <a:pt x="0" y="4060493"/>
                </a:cubicBezTo>
                <a:cubicBezTo>
                  <a:pt x="-15990" y="3889801"/>
                  <a:pt x="729" y="3795404"/>
                  <a:pt x="0" y="3539330"/>
                </a:cubicBezTo>
                <a:cubicBezTo>
                  <a:pt x="-729" y="3283256"/>
                  <a:pt x="28373" y="3200147"/>
                  <a:pt x="0" y="3069710"/>
                </a:cubicBezTo>
                <a:cubicBezTo>
                  <a:pt x="-28373" y="2939273"/>
                  <a:pt x="1645" y="2760328"/>
                  <a:pt x="0" y="2651634"/>
                </a:cubicBezTo>
                <a:cubicBezTo>
                  <a:pt x="-1645" y="2542940"/>
                  <a:pt x="14823" y="2371452"/>
                  <a:pt x="0" y="2233558"/>
                </a:cubicBezTo>
                <a:cubicBezTo>
                  <a:pt x="-14823" y="2095664"/>
                  <a:pt x="33384" y="1868932"/>
                  <a:pt x="0" y="1557763"/>
                </a:cubicBezTo>
                <a:cubicBezTo>
                  <a:pt x="-33384" y="1246594"/>
                  <a:pt x="4201" y="1226149"/>
                  <a:pt x="0" y="1036600"/>
                </a:cubicBezTo>
                <a:cubicBezTo>
                  <a:pt x="-4201" y="847051"/>
                  <a:pt x="1782" y="31866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39000"/>
                  <a:lumMod val="0"/>
                  <a:lumOff val="100000"/>
                </a:schemeClr>
              </a:gs>
              <a:gs pos="52000">
                <a:schemeClr val="accent4">
                  <a:lumMod val="45000"/>
                  <a:lumOff val="55000"/>
                  <a:alpha val="72000"/>
                </a:schemeClr>
              </a:gs>
              <a:gs pos="83000">
                <a:schemeClr val="accent4">
                  <a:alpha val="59000"/>
                  <a:lumMod val="0"/>
                  <a:lumOff val="100000"/>
                </a:schemeClr>
              </a:gs>
              <a:gs pos="100000">
                <a:schemeClr val="accent4">
                  <a:lumMod val="30000"/>
                  <a:lumOff val="70000"/>
                  <a:alpha val="47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86970889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711200" indent="-711200" eaLnBrk="1" hangingPunct="1">
              <a:lnSpc>
                <a:spcPct val="110000"/>
              </a:lnSpc>
              <a:spcBef>
                <a:spcPts val="600"/>
              </a:spcBef>
            </a:pPr>
            <a:r>
              <a:rPr lang="zh-TW" altLang="en-US" sz="3200" b="1" dirty="0">
                <a:solidFill>
                  <a:srgbClr val="0000CC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期中定期評量</a:t>
            </a:r>
            <a:endParaRPr lang="en-US" altLang="zh-TW" sz="3200" b="1" dirty="0">
              <a:solidFill>
                <a:srgbClr val="0000CC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110/04/21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（三）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範圍：第一單元（簡單機械）、第二單元（微生物與食品保存）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1200" indent="-711200" eaLnBrk="1" hangingPunct="1">
              <a:lnSpc>
                <a:spcPct val="110000"/>
              </a:lnSpc>
              <a:spcBef>
                <a:spcPts val="600"/>
              </a:spcBef>
            </a:pPr>
            <a:r>
              <a:rPr lang="zh-TW" altLang="en-US" sz="3200" b="1" dirty="0">
                <a:solidFill>
                  <a:srgbClr val="0000CC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期末定期評量</a:t>
            </a:r>
            <a:endParaRPr lang="en-US" altLang="zh-TW" sz="3200" b="1" dirty="0">
              <a:solidFill>
                <a:srgbClr val="0000CC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時間：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110/06/01</a:t>
            </a: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範圍：第三單元（生物與環境）</a:t>
            </a:r>
            <a:endParaRPr lang="en-US" altLang="zh-TW" sz="32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8A2DF2-D6A5-47E7-827B-48815CEEF3DF}"/>
              </a:ext>
            </a:extLst>
          </p:cNvPr>
          <p:cNvSpPr/>
          <p:nvPr/>
        </p:nvSpPr>
        <p:spPr>
          <a:xfrm>
            <a:off x="525761" y="87609"/>
            <a:ext cx="433965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隸書體W7" panose="03000709000000000000" pitchFamily="65" charset="-120"/>
                <a:ea typeface="華康隸書體W7" panose="03000709000000000000" pitchFamily="65" charset="-120"/>
              </a:rPr>
              <a:t>定期評量範圍</a:t>
            </a:r>
          </a:p>
        </p:txBody>
      </p:sp>
    </p:spTree>
    <p:extLst>
      <p:ext uri="{BB962C8B-B14F-4D97-AF65-F5344CB8AC3E}">
        <p14:creationId xmlns:p14="http://schemas.microsoft.com/office/powerpoint/2010/main" val="367030678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60573" y="1504404"/>
            <a:ext cx="6624638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ea typeface="微軟正黑體"/>
              </a:rPr>
              <a:t>與</a:t>
            </a:r>
            <a:r>
              <a:rPr altLang="en-US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ea typeface="微軟正黑體"/>
              </a:rPr>
              <a:t>家長</a:t>
            </a:r>
            <a:r>
              <a:rPr lang="zh-TW" altLang="en-US" sz="4000" b="1" dirty="0">
                <a:solidFill>
                  <a:schemeClr val="bg1">
                    <a:lumMod val="75000"/>
                    <a:lumOff val="25000"/>
                  </a:schemeClr>
                </a:solidFill>
                <a:ea typeface="微軟正黑體"/>
              </a:rPr>
              <a:t>一起努力的事</a:t>
            </a:r>
            <a:r>
              <a:rPr lang="en-US" altLang="zh-TW" sz="4000" b="1" dirty="0">
                <a:solidFill>
                  <a:schemeClr val="bg1">
                    <a:lumMod val="75000"/>
                    <a:lumOff val="25000"/>
                  </a:schemeClr>
                </a:solidFill>
                <a:ea typeface="微軟正黑體"/>
              </a:rPr>
              <a:t>……</a:t>
            </a:r>
            <a:endParaRPr altLang="en-US" sz="4000" b="1" dirty="0">
              <a:solidFill>
                <a:schemeClr val="bg1">
                  <a:lumMod val="75000"/>
                  <a:lumOff val="25000"/>
                </a:schemeClr>
              </a:solidFill>
              <a:ea typeface="微軟正黑體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683568" y="2276872"/>
            <a:ext cx="6696744" cy="2232248"/>
          </a:xfrm>
          <a:prstGeom prst="rect">
            <a:avLst/>
          </a:prstGeom>
          <a:solidFill>
            <a:srgbClr val="CCECFF">
              <a:alpha val="58824"/>
            </a:srgbClr>
          </a:solidFill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TW" altLang="en-US" sz="4000" dirty="0">
                <a:solidFill>
                  <a:schemeClr val="tx2">
                    <a:lumMod val="10000"/>
                  </a:schemeClr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＊</a:t>
            </a:r>
            <a:r>
              <a:rPr altLang="en-US" sz="4000" dirty="0" err="1">
                <a:solidFill>
                  <a:schemeClr val="tx2">
                    <a:lumMod val="10000"/>
                  </a:schemeClr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檢閱</a:t>
            </a:r>
            <a:r>
              <a:rPr lang="zh-TW" altLang="en-US" sz="4000" dirty="0">
                <a:solidFill>
                  <a:schemeClr val="tx2">
                    <a:lumMod val="10000"/>
                  </a:schemeClr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自然筆記</a:t>
            </a:r>
            <a:endParaRPr altLang="zh-TW" sz="4000" dirty="0">
              <a:solidFill>
                <a:schemeClr val="tx2">
                  <a:lumMod val="10000"/>
                </a:schemeClr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000" dirty="0">
                <a:solidFill>
                  <a:schemeClr val="tx2">
                    <a:lumMod val="10000"/>
                  </a:schemeClr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＊</a:t>
            </a:r>
            <a:r>
              <a:rPr altLang="en-US" sz="4000" dirty="0" err="1">
                <a:solidFill>
                  <a:schemeClr val="tx2">
                    <a:lumMod val="10000"/>
                  </a:schemeClr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事前預習功課</a:t>
            </a:r>
            <a:endParaRPr altLang="en-US" sz="4000" dirty="0">
              <a:solidFill>
                <a:schemeClr val="tx2">
                  <a:lumMod val="10000"/>
                </a:schemeClr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000" dirty="0">
                <a:solidFill>
                  <a:schemeClr val="tx2">
                    <a:lumMod val="10000"/>
                  </a:schemeClr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＊</a:t>
            </a:r>
            <a:r>
              <a:rPr altLang="en-US" sz="4000" dirty="0" err="1">
                <a:solidFill>
                  <a:schemeClr val="tx2">
                    <a:lumMod val="10000"/>
                  </a:schemeClr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注意考試時間並督促準備</a:t>
            </a:r>
            <a:endParaRPr altLang="zh-TW" sz="4000" dirty="0">
              <a:solidFill>
                <a:schemeClr val="tx2">
                  <a:lumMod val="10000"/>
                </a:schemeClr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p"/>
            </a:pPr>
            <a:endParaRPr altLang="zh-TW" sz="4000" dirty="0">
              <a:solidFill>
                <a:schemeClr val="tx2">
                  <a:lumMod val="10000"/>
                </a:schemeClr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p"/>
            </a:pPr>
            <a:endParaRPr altLang="zh-TW" sz="4000" dirty="0">
              <a:solidFill>
                <a:schemeClr val="tx2">
                  <a:lumMod val="10000"/>
                </a:schemeClr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96B9DD4-96D3-43C6-B205-885BE60E40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2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940152" y="692696"/>
            <a:ext cx="2761742" cy="25378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474</Words>
  <Application>Microsoft Office PowerPoint</Application>
  <PresentationFormat>如螢幕大小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華康POP1體W5</vt:lpstr>
      <vt:lpstr>華康勘亭流</vt:lpstr>
      <vt:lpstr>華康隸書體W7</vt:lpstr>
      <vt:lpstr>標楷體</vt:lpstr>
      <vt:lpstr>Arial</vt:lpstr>
      <vt:lpstr>Calibri</vt:lpstr>
      <vt:lpstr>Trebuchet MS</vt:lpstr>
      <vt:lpstr>Tw Cen MT</vt:lpstr>
      <vt:lpstr>Wingdings</vt:lpstr>
      <vt:lpstr>Wingdings 3</vt:lpstr>
      <vt:lpstr>多面向</vt:lpstr>
      <vt:lpstr>小水滴</vt:lpstr>
      <vt:lpstr>六年級 自然領域 課程計畫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與家長一起努力的事……</vt:lpstr>
      <vt:lpstr>PowerPoint 簡報</vt:lpstr>
      <vt:lpstr>畢業後又是新的開始 ～共勉之～</vt:lpstr>
    </vt:vector>
  </TitlesOfParts>
  <Company>TTPS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六年級 自然領域課程計畫</dc:title>
  <dc:creator>user</dc:creator>
  <cp:lastModifiedBy>MAVIS CHEN</cp:lastModifiedBy>
  <cp:revision>79</cp:revision>
  <dcterms:created xsi:type="dcterms:W3CDTF">2010-01-29T03:55:35Z</dcterms:created>
  <dcterms:modified xsi:type="dcterms:W3CDTF">2021-02-08T08:55:21Z</dcterms:modified>
</cp:coreProperties>
</file>