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4" r:id="rId7"/>
    <p:sldId id="265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A215C-642E-4716-8805-0496F98C001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1F431CB-F71B-4C52-B92A-D870CDA0EB27}">
      <dgm:prSet phldrT="[文字]"/>
      <dgm:spPr/>
      <dgm:t>
        <a:bodyPr/>
        <a:lstStyle/>
        <a:p>
          <a:r>
            <a:rPr lang="zh-TW" altLang="en-US" dirty="0"/>
            <a:t>第一單元觀測太陽</a:t>
          </a:r>
        </a:p>
      </dgm:t>
    </dgm:pt>
    <dgm:pt modelId="{FAADDCEA-EAA7-483E-82A3-EAEB7F5FE315}" type="parTrans" cxnId="{FEE6FDBE-0863-46CE-AA87-EABAC5D91C6A}">
      <dgm:prSet/>
      <dgm:spPr/>
      <dgm:t>
        <a:bodyPr/>
        <a:lstStyle/>
        <a:p>
          <a:endParaRPr lang="zh-TW" altLang="en-US"/>
        </a:p>
      </dgm:t>
    </dgm:pt>
    <dgm:pt modelId="{6228477D-65AA-4B31-BD82-44042635DD09}" type="sibTrans" cxnId="{FEE6FDBE-0863-46CE-AA87-EABAC5D91C6A}">
      <dgm:prSet/>
      <dgm:spPr/>
      <dgm:t>
        <a:bodyPr/>
        <a:lstStyle/>
        <a:p>
          <a:endParaRPr lang="zh-TW" altLang="en-US"/>
        </a:p>
      </dgm:t>
    </dgm:pt>
    <dgm:pt modelId="{E47200E0-5385-4E9A-A27F-D304DAA352CE}">
      <dgm:prSet phldrT="[文字]" custT="1"/>
      <dgm:spPr/>
      <dgm:t>
        <a:bodyPr/>
        <a:lstStyle/>
        <a:p>
          <a:r>
            <a:rPr lang="zh-TW" altLang="en-US" sz="1800" dirty="0"/>
            <a:t>活動一會發光發熱的星球</a:t>
          </a:r>
        </a:p>
      </dgm:t>
    </dgm:pt>
    <dgm:pt modelId="{362CB58A-292D-4F36-883A-CB9BDB61EFEF}" type="parTrans" cxnId="{1B525EF6-94B4-4C7A-855C-E101A38D108B}">
      <dgm:prSet/>
      <dgm:spPr/>
      <dgm:t>
        <a:bodyPr/>
        <a:lstStyle/>
        <a:p>
          <a:endParaRPr lang="zh-TW" altLang="en-US"/>
        </a:p>
      </dgm:t>
    </dgm:pt>
    <dgm:pt modelId="{6CDCE3BE-1CEF-479C-B462-B5C6AB47B4D8}" type="sibTrans" cxnId="{1B525EF6-94B4-4C7A-855C-E101A38D108B}">
      <dgm:prSet/>
      <dgm:spPr/>
      <dgm:t>
        <a:bodyPr/>
        <a:lstStyle/>
        <a:p>
          <a:endParaRPr lang="zh-TW" altLang="en-US"/>
        </a:p>
      </dgm:t>
    </dgm:pt>
    <dgm:pt modelId="{73B8D8E4-EDDF-4972-9ADF-0D5099EC33BB}">
      <dgm:prSet phldrT="[文字]"/>
      <dgm:spPr/>
      <dgm:t>
        <a:bodyPr/>
        <a:lstStyle/>
        <a:p>
          <a:r>
            <a:rPr lang="zh-TW" altLang="en-US"/>
            <a:t>第二單元植物世界面面觀</a:t>
          </a:r>
        </a:p>
      </dgm:t>
    </dgm:pt>
    <dgm:pt modelId="{2CB3BABF-F59A-468D-B9AD-1454D7D2F87A}" type="parTrans" cxnId="{BF31DF00-A183-400B-815D-FA0EF8AD7419}">
      <dgm:prSet/>
      <dgm:spPr/>
      <dgm:t>
        <a:bodyPr/>
        <a:lstStyle/>
        <a:p>
          <a:endParaRPr lang="zh-TW" altLang="en-US"/>
        </a:p>
      </dgm:t>
    </dgm:pt>
    <dgm:pt modelId="{EA9DE95B-6035-4B2B-B550-220658AFD621}" type="sibTrans" cxnId="{BF31DF00-A183-400B-815D-FA0EF8AD7419}">
      <dgm:prSet/>
      <dgm:spPr/>
      <dgm:t>
        <a:bodyPr/>
        <a:lstStyle/>
        <a:p>
          <a:endParaRPr lang="zh-TW" altLang="en-US"/>
        </a:p>
      </dgm:t>
    </dgm:pt>
    <dgm:pt modelId="{31F03BE0-3E7A-4DC2-9121-49735B84E9B2}">
      <dgm:prSet phldrT="[文字]" custT="1"/>
      <dgm:spPr/>
      <dgm:t>
        <a:bodyPr/>
        <a:lstStyle/>
        <a:p>
          <a:r>
            <a:rPr lang="zh-TW" altLang="en-US" sz="1800" dirty="0"/>
            <a:t>活動一植物根莖葉的功能</a:t>
          </a:r>
        </a:p>
      </dgm:t>
    </dgm:pt>
    <dgm:pt modelId="{9A41B20B-A1FE-449F-A595-1B3ECAB3A41D}" type="parTrans" cxnId="{E5157A3D-C98D-4A80-931B-271DB6DC56FB}">
      <dgm:prSet/>
      <dgm:spPr/>
      <dgm:t>
        <a:bodyPr/>
        <a:lstStyle/>
        <a:p>
          <a:endParaRPr lang="zh-TW" altLang="en-US"/>
        </a:p>
      </dgm:t>
    </dgm:pt>
    <dgm:pt modelId="{C3DF9CFD-0A2B-48A1-B5D0-DC24F818D9E0}" type="sibTrans" cxnId="{E5157A3D-C98D-4A80-931B-271DB6DC56FB}">
      <dgm:prSet/>
      <dgm:spPr/>
      <dgm:t>
        <a:bodyPr/>
        <a:lstStyle/>
        <a:p>
          <a:endParaRPr lang="zh-TW" altLang="en-US"/>
        </a:p>
      </dgm:t>
    </dgm:pt>
    <dgm:pt modelId="{3D31F0FC-5E16-462B-8C0B-8CECB438D53B}">
      <dgm:prSet phldrT="[文字]"/>
      <dgm:spPr/>
      <dgm:t>
        <a:bodyPr/>
        <a:lstStyle/>
        <a:p>
          <a:r>
            <a:rPr lang="zh-TW" altLang="en-US"/>
            <a:t>第四單元力與運動</a:t>
          </a:r>
        </a:p>
      </dgm:t>
    </dgm:pt>
    <dgm:pt modelId="{CFE6EC77-395A-47B3-933E-0C0962058E3F}" type="parTrans" cxnId="{A87A2A1C-9D74-44A7-B15E-827E8306225F}">
      <dgm:prSet/>
      <dgm:spPr/>
      <dgm:t>
        <a:bodyPr/>
        <a:lstStyle/>
        <a:p>
          <a:endParaRPr lang="zh-TW" altLang="en-US"/>
        </a:p>
      </dgm:t>
    </dgm:pt>
    <dgm:pt modelId="{52B3939D-2A02-4ACD-9B50-1B2071D9A405}" type="sibTrans" cxnId="{A87A2A1C-9D74-44A7-B15E-827E8306225F}">
      <dgm:prSet/>
      <dgm:spPr/>
      <dgm:t>
        <a:bodyPr/>
        <a:lstStyle/>
        <a:p>
          <a:endParaRPr lang="zh-TW" altLang="en-US"/>
        </a:p>
      </dgm:t>
    </dgm:pt>
    <dgm:pt modelId="{728ADEF7-E01C-4F45-9A0A-AA9FA7157DEF}">
      <dgm:prSet phldrT="[文字]" custT="1"/>
      <dgm:spPr/>
      <dgm:t>
        <a:bodyPr/>
        <a:lstStyle/>
        <a:p>
          <a:r>
            <a:rPr lang="zh-TW" altLang="en-US" sz="1800" dirty="0"/>
            <a:t>活動一力的作用</a:t>
          </a:r>
        </a:p>
      </dgm:t>
    </dgm:pt>
    <dgm:pt modelId="{A3C9897A-7D48-4F5F-9738-F09F36C52508}" type="parTrans" cxnId="{FFDE0AE5-F826-4903-9385-BFA751493798}">
      <dgm:prSet/>
      <dgm:spPr/>
      <dgm:t>
        <a:bodyPr/>
        <a:lstStyle/>
        <a:p>
          <a:endParaRPr lang="zh-TW" altLang="en-US"/>
        </a:p>
      </dgm:t>
    </dgm:pt>
    <dgm:pt modelId="{5E1D5E2C-98D6-4285-BA2B-83E547BBDA62}" type="sibTrans" cxnId="{FFDE0AE5-F826-4903-9385-BFA751493798}">
      <dgm:prSet/>
      <dgm:spPr/>
      <dgm:t>
        <a:bodyPr/>
        <a:lstStyle/>
        <a:p>
          <a:endParaRPr lang="zh-TW" altLang="en-US"/>
        </a:p>
      </dgm:t>
    </dgm:pt>
    <dgm:pt modelId="{DE9BC952-DB3E-4CDC-899B-DFFD3063BA4C}">
      <dgm:prSet phldrT="[文字]"/>
      <dgm:spPr/>
      <dgm:t>
        <a:bodyPr/>
        <a:lstStyle/>
        <a:p>
          <a:r>
            <a:rPr lang="zh-TW" altLang="en-US"/>
            <a:t>第三單元水溶液</a:t>
          </a:r>
        </a:p>
      </dgm:t>
    </dgm:pt>
    <dgm:pt modelId="{E035ADDD-CB5F-4635-B6AB-9B020357AE31}" type="parTrans" cxnId="{0AA9E88E-0D19-4DCF-88D8-13DC2DF3F668}">
      <dgm:prSet/>
      <dgm:spPr/>
      <dgm:t>
        <a:bodyPr/>
        <a:lstStyle/>
        <a:p>
          <a:endParaRPr lang="zh-TW" altLang="en-US"/>
        </a:p>
      </dgm:t>
    </dgm:pt>
    <dgm:pt modelId="{D0DE81D5-40A9-4AB1-B828-30BC58784711}" type="sibTrans" cxnId="{0AA9E88E-0D19-4DCF-88D8-13DC2DF3F668}">
      <dgm:prSet/>
      <dgm:spPr/>
      <dgm:t>
        <a:bodyPr/>
        <a:lstStyle/>
        <a:p>
          <a:endParaRPr lang="zh-TW" altLang="en-US"/>
        </a:p>
      </dgm:t>
    </dgm:pt>
    <dgm:pt modelId="{69A8697E-42BF-4AAB-B2A2-B447B17D7ACB}">
      <dgm:prSet phldrT="[文字]" custT="1"/>
      <dgm:spPr/>
      <dgm:t>
        <a:bodyPr/>
        <a:lstStyle/>
        <a:p>
          <a:r>
            <a:rPr lang="zh-TW" altLang="en-US" sz="1800" dirty="0"/>
            <a:t>活動一溶解現象</a:t>
          </a:r>
        </a:p>
      </dgm:t>
    </dgm:pt>
    <dgm:pt modelId="{95D324BE-95C2-46FC-AD08-427C94A9A776}" type="parTrans" cxnId="{B675F066-B46B-4EC0-BC67-7E5E4D2EB159}">
      <dgm:prSet/>
      <dgm:spPr/>
      <dgm:t>
        <a:bodyPr/>
        <a:lstStyle/>
        <a:p>
          <a:endParaRPr lang="zh-TW" altLang="en-US"/>
        </a:p>
      </dgm:t>
    </dgm:pt>
    <dgm:pt modelId="{E313A209-263D-48F5-BF14-D1597407C054}" type="sibTrans" cxnId="{B675F066-B46B-4EC0-BC67-7E5E4D2EB159}">
      <dgm:prSet/>
      <dgm:spPr/>
      <dgm:t>
        <a:bodyPr/>
        <a:lstStyle/>
        <a:p>
          <a:endParaRPr lang="zh-TW" altLang="en-US"/>
        </a:p>
      </dgm:t>
    </dgm:pt>
    <dgm:pt modelId="{1147DC3B-85E3-42CE-AA68-85C5FCCAD801}">
      <dgm:prSet phldrT="[文字]"/>
      <dgm:spPr/>
      <dgm:t>
        <a:bodyPr/>
        <a:lstStyle/>
        <a:p>
          <a:endParaRPr lang="zh-TW" altLang="en-US" sz="700" dirty="0"/>
        </a:p>
      </dgm:t>
    </dgm:pt>
    <dgm:pt modelId="{F649DB61-290D-407D-BDA5-DB66CD43B160}" type="parTrans" cxnId="{00C26A2B-AFBB-4387-800A-E80F73A71C42}">
      <dgm:prSet/>
      <dgm:spPr/>
      <dgm:t>
        <a:bodyPr/>
        <a:lstStyle/>
        <a:p>
          <a:endParaRPr lang="zh-TW" altLang="en-US"/>
        </a:p>
      </dgm:t>
    </dgm:pt>
    <dgm:pt modelId="{D3A0D773-3C8E-47CD-BD54-BF77654421AD}" type="sibTrans" cxnId="{00C26A2B-AFBB-4387-800A-E80F73A71C42}">
      <dgm:prSet/>
      <dgm:spPr/>
      <dgm:t>
        <a:bodyPr/>
        <a:lstStyle/>
        <a:p>
          <a:endParaRPr lang="zh-TW" altLang="en-US"/>
        </a:p>
      </dgm:t>
    </dgm:pt>
    <dgm:pt modelId="{2D0ED58C-6419-4E06-95DC-9F736F942A20}">
      <dgm:prSet phldrT="[文字]" custT="1"/>
      <dgm:spPr/>
      <dgm:t>
        <a:bodyPr/>
        <a:lstStyle/>
        <a:p>
          <a:r>
            <a:rPr lang="zh-TW" altLang="en-US" sz="1800" dirty="0"/>
            <a:t>活動二太陽位置的變化</a:t>
          </a:r>
        </a:p>
      </dgm:t>
    </dgm:pt>
    <dgm:pt modelId="{89267C58-684D-40BF-93DC-8BCB24F38458}" type="parTrans" cxnId="{56C5EA0F-7F5D-4C81-B26F-1D03411B2DBC}">
      <dgm:prSet/>
      <dgm:spPr/>
      <dgm:t>
        <a:bodyPr/>
        <a:lstStyle/>
        <a:p>
          <a:endParaRPr lang="zh-TW" altLang="en-US"/>
        </a:p>
      </dgm:t>
    </dgm:pt>
    <dgm:pt modelId="{D61C0CF0-0D41-4496-AA65-10A5C01C5F21}" type="sibTrans" cxnId="{56C5EA0F-7F5D-4C81-B26F-1D03411B2DBC}">
      <dgm:prSet/>
      <dgm:spPr/>
      <dgm:t>
        <a:bodyPr/>
        <a:lstStyle/>
        <a:p>
          <a:endParaRPr lang="zh-TW" altLang="en-US"/>
        </a:p>
      </dgm:t>
    </dgm:pt>
    <dgm:pt modelId="{63812F12-44AB-4E78-AD95-8DE2DC29564D}">
      <dgm:prSet phldrT="[文字]" custT="1"/>
      <dgm:spPr/>
      <dgm:t>
        <a:bodyPr/>
        <a:lstStyle/>
        <a:p>
          <a:r>
            <a:rPr lang="zh-TW" altLang="en-US" sz="1800" dirty="0"/>
            <a:t>活動三太陽與生活</a:t>
          </a:r>
        </a:p>
      </dgm:t>
    </dgm:pt>
    <dgm:pt modelId="{C25B6CF3-000A-4FF4-99AB-F91E2C114DAE}" type="parTrans" cxnId="{1948C15E-9298-45DE-B4C3-BA8F38B3F9D0}">
      <dgm:prSet/>
      <dgm:spPr/>
      <dgm:t>
        <a:bodyPr/>
        <a:lstStyle/>
        <a:p>
          <a:endParaRPr lang="zh-TW" altLang="en-US"/>
        </a:p>
      </dgm:t>
    </dgm:pt>
    <dgm:pt modelId="{EB038354-72A7-49F3-9411-8D0CAF9694AE}" type="sibTrans" cxnId="{1948C15E-9298-45DE-B4C3-BA8F38B3F9D0}">
      <dgm:prSet/>
      <dgm:spPr/>
      <dgm:t>
        <a:bodyPr/>
        <a:lstStyle/>
        <a:p>
          <a:endParaRPr lang="zh-TW" altLang="en-US"/>
        </a:p>
      </dgm:t>
    </dgm:pt>
    <dgm:pt modelId="{914C87D7-B18A-48D1-B4AB-02A48C32DE7F}">
      <dgm:prSet phldrT="[文字]" custT="1"/>
      <dgm:spPr/>
      <dgm:t>
        <a:bodyPr/>
        <a:lstStyle/>
        <a:p>
          <a:r>
            <a:rPr lang="zh-TW" altLang="en-US" sz="1800" dirty="0"/>
            <a:t>活動二植物的繁殖</a:t>
          </a:r>
        </a:p>
      </dgm:t>
    </dgm:pt>
    <dgm:pt modelId="{181F884A-0072-4CD5-A8E4-B772E5655F28}" type="parTrans" cxnId="{2F8D0A59-969F-4428-9553-47FFD365204D}">
      <dgm:prSet/>
      <dgm:spPr/>
      <dgm:t>
        <a:bodyPr/>
        <a:lstStyle/>
        <a:p>
          <a:endParaRPr lang="zh-TW" altLang="en-US"/>
        </a:p>
      </dgm:t>
    </dgm:pt>
    <dgm:pt modelId="{CD38B97A-A9F2-4D4C-A284-B384BC3BF775}" type="sibTrans" cxnId="{2F8D0A59-969F-4428-9553-47FFD365204D}">
      <dgm:prSet/>
      <dgm:spPr/>
      <dgm:t>
        <a:bodyPr/>
        <a:lstStyle/>
        <a:p>
          <a:endParaRPr lang="zh-TW" altLang="en-US"/>
        </a:p>
      </dgm:t>
    </dgm:pt>
    <dgm:pt modelId="{B76086E4-9C1F-463F-93E2-C85B93D69DBE}">
      <dgm:prSet phldrT="[文字]" custT="1"/>
      <dgm:spPr/>
      <dgm:t>
        <a:bodyPr/>
        <a:lstStyle/>
        <a:p>
          <a:r>
            <a:rPr lang="zh-TW" altLang="en-US" sz="1800" dirty="0"/>
            <a:t>活動三植物的分類</a:t>
          </a:r>
        </a:p>
      </dgm:t>
    </dgm:pt>
    <dgm:pt modelId="{912DB8B5-5113-4C27-8090-B894816A752B}" type="parTrans" cxnId="{45FF7ABC-B7AB-4BF6-954C-D4B7DD895AB9}">
      <dgm:prSet/>
      <dgm:spPr/>
      <dgm:t>
        <a:bodyPr/>
        <a:lstStyle/>
        <a:p>
          <a:endParaRPr lang="zh-TW" altLang="en-US"/>
        </a:p>
      </dgm:t>
    </dgm:pt>
    <dgm:pt modelId="{E5DD0BA0-00CE-4DDF-AEFC-E0EEE2D1A783}" type="sibTrans" cxnId="{45FF7ABC-B7AB-4BF6-954C-D4B7DD895AB9}">
      <dgm:prSet/>
      <dgm:spPr/>
      <dgm:t>
        <a:bodyPr/>
        <a:lstStyle/>
        <a:p>
          <a:endParaRPr lang="zh-TW" altLang="en-US"/>
        </a:p>
      </dgm:t>
    </dgm:pt>
    <dgm:pt modelId="{7ABA451B-0F78-4497-8DA2-5CBBDADBAE48}">
      <dgm:prSet phldrT="[文字]" custT="1"/>
      <dgm:spPr/>
      <dgm:t>
        <a:bodyPr/>
        <a:lstStyle/>
        <a:p>
          <a:r>
            <a:rPr lang="zh-TW" altLang="en-US" sz="1800" dirty="0"/>
            <a:t>活動二水溶液的酸鹼性</a:t>
          </a:r>
        </a:p>
      </dgm:t>
    </dgm:pt>
    <dgm:pt modelId="{C4D243DB-FC14-480E-9A96-00BC9A009AF4}" type="parTrans" cxnId="{E10F88C8-BAF4-4F53-8728-1CDA33D9ED02}">
      <dgm:prSet/>
      <dgm:spPr/>
      <dgm:t>
        <a:bodyPr/>
        <a:lstStyle/>
        <a:p>
          <a:endParaRPr lang="zh-TW" altLang="en-US"/>
        </a:p>
      </dgm:t>
    </dgm:pt>
    <dgm:pt modelId="{F43F26D3-14B5-4EAA-BB18-4E3D1B9895A7}" type="sibTrans" cxnId="{E10F88C8-BAF4-4F53-8728-1CDA33D9ED02}">
      <dgm:prSet/>
      <dgm:spPr/>
      <dgm:t>
        <a:bodyPr/>
        <a:lstStyle/>
        <a:p>
          <a:endParaRPr lang="zh-TW" altLang="en-US"/>
        </a:p>
      </dgm:t>
    </dgm:pt>
    <dgm:pt modelId="{1E40FE8C-3882-442D-9B75-FE513945C768}">
      <dgm:prSet phldrT="[文字]" custT="1"/>
      <dgm:spPr/>
      <dgm:t>
        <a:bodyPr/>
        <a:lstStyle/>
        <a:p>
          <a:r>
            <a:rPr lang="zh-TW" altLang="en-US" sz="1800" dirty="0"/>
            <a:t>活動三水溶液的導電性</a:t>
          </a:r>
        </a:p>
      </dgm:t>
    </dgm:pt>
    <dgm:pt modelId="{A9E93824-AA2F-4B78-9704-B568FFAE7094}" type="parTrans" cxnId="{B5C42F0E-AC0F-47A3-9231-BE53F6898BD0}">
      <dgm:prSet/>
      <dgm:spPr/>
      <dgm:t>
        <a:bodyPr/>
        <a:lstStyle/>
        <a:p>
          <a:endParaRPr lang="zh-TW" altLang="en-US"/>
        </a:p>
      </dgm:t>
    </dgm:pt>
    <dgm:pt modelId="{E1D56DC3-AD47-4EC2-AF38-ABA7032368C9}" type="sibTrans" cxnId="{B5C42F0E-AC0F-47A3-9231-BE53F6898BD0}">
      <dgm:prSet/>
      <dgm:spPr/>
      <dgm:t>
        <a:bodyPr/>
        <a:lstStyle/>
        <a:p>
          <a:endParaRPr lang="zh-TW" altLang="en-US"/>
        </a:p>
      </dgm:t>
    </dgm:pt>
    <dgm:pt modelId="{300EF57A-0A04-435B-A364-B3C49F525970}">
      <dgm:prSet phldrT="[文字]" custT="1"/>
      <dgm:spPr/>
      <dgm:t>
        <a:bodyPr/>
        <a:lstStyle/>
        <a:p>
          <a:r>
            <a:rPr lang="zh-TW" altLang="en-US" sz="1800" dirty="0"/>
            <a:t>活動二物體運動的快慢</a:t>
          </a:r>
        </a:p>
      </dgm:t>
    </dgm:pt>
    <dgm:pt modelId="{65D3C2EC-7996-40FD-8DF3-A8532CB8D9F3}" type="parTrans" cxnId="{AACE96CD-B0F3-424E-BDD3-5646EB1CFD11}">
      <dgm:prSet/>
      <dgm:spPr/>
      <dgm:t>
        <a:bodyPr/>
        <a:lstStyle/>
        <a:p>
          <a:endParaRPr lang="zh-TW" altLang="en-US"/>
        </a:p>
      </dgm:t>
    </dgm:pt>
    <dgm:pt modelId="{BBF62111-3330-4970-AAB3-790C2C045A61}" type="sibTrans" cxnId="{AACE96CD-B0F3-424E-BDD3-5646EB1CFD11}">
      <dgm:prSet/>
      <dgm:spPr/>
      <dgm:t>
        <a:bodyPr/>
        <a:lstStyle/>
        <a:p>
          <a:endParaRPr lang="zh-TW" altLang="en-US"/>
        </a:p>
      </dgm:t>
    </dgm:pt>
    <dgm:pt modelId="{4DC64617-950F-4331-90DE-C5A9BD7DC1DC}">
      <dgm:prSet phldrT="[文字]" custT="1"/>
      <dgm:spPr/>
      <dgm:t>
        <a:bodyPr/>
        <a:lstStyle/>
        <a:p>
          <a:r>
            <a:rPr lang="zh-TW" altLang="en-US" sz="1800" dirty="0"/>
            <a:t>活動三摩擦力</a:t>
          </a:r>
        </a:p>
      </dgm:t>
    </dgm:pt>
    <dgm:pt modelId="{0DE0BC3F-90A6-4538-BCF8-A2F185DDEEF1}" type="parTrans" cxnId="{79803409-7A03-49E5-B584-07CED44D5EFF}">
      <dgm:prSet/>
      <dgm:spPr/>
      <dgm:t>
        <a:bodyPr/>
        <a:lstStyle/>
        <a:p>
          <a:endParaRPr lang="zh-TW" altLang="en-US"/>
        </a:p>
      </dgm:t>
    </dgm:pt>
    <dgm:pt modelId="{8E9BC82D-2741-4E60-A704-78A3B4BEF9B9}" type="sibTrans" cxnId="{79803409-7A03-49E5-B584-07CED44D5EFF}">
      <dgm:prSet/>
      <dgm:spPr/>
      <dgm:t>
        <a:bodyPr/>
        <a:lstStyle/>
        <a:p>
          <a:endParaRPr lang="zh-TW" altLang="en-US"/>
        </a:p>
      </dgm:t>
    </dgm:pt>
    <dgm:pt modelId="{694BAA85-3C60-496B-B4F9-644A2C2D73A1}" type="pres">
      <dgm:prSet presAssocID="{6BEA215C-642E-4716-8805-0496F98C001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68DC5CE-8B78-4FCA-811A-08A1978F7E03}" type="pres">
      <dgm:prSet presAssocID="{6BEA215C-642E-4716-8805-0496F98C001B}" presName="children" presStyleCnt="0"/>
      <dgm:spPr/>
    </dgm:pt>
    <dgm:pt modelId="{A9B06E04-D4F8-4BEF-B7B1-7CA8D1436F5A}" type="pres">
      <dgm:prSet presAssocID="{6BEA215C-642E-4716-8805-0496F98C001B}" presName="child1group" presStyleCnt="0"/>
      <dgm:spPr/>
    </dgm:pt>
    <dgm:pt modelId="{5FC3D229-3218-45FB-9672-97BDD1657AA2}" type="pres">
      <dgm:prSet presAssocID="{6BEA215C-642E-4716-8805-0496F98C001B}" presName="child1" presStyleLbl="bgAcc1" presStyleIdx="0" presStyleCnt="4" custScaleX="260772" custScaleY="155670" custLinFactNeighborX="-48147" custLinFactNeighborY="1484"/>
      <dgm:spPr/>
      <dgm:t>
        <a:bodyPr/>
        <a:lstStyle/>
        <a:p>
          <a:endParaRPr lang="zh-TW" altLang="en-US"/>
        </a:p>
      </dgm:t>
    </dgm:pt>
    <dgm:pt modelId="{517EBFCA-C553-4809-85F1-3213A076B90C}" type="pres">
      <dgm:prSet presAssocID="{6BEA215C-642E-4716-8805-0496F98C001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C8D692-2271-4AF4-9F77-1C1EFBEC098F}" type="pres">
      <dgm:prSet presAssocID="{6BEA215C-642E-4716-8805-0496F98C001B}" presName="child2group" presStyleCnt="0"/>
      <dgm:spPr/>
    </dgm:pt>
    <dgm:pt modelId="{05F86270-4213-4A8A-BEA5-C8A42C17DA7C}" type="pres">
      <dgm:prSet presAssocID="{6BEA215C-642E-4716-8805-0496F98C001B}" presName="child2" presStyleLbl="bgAcc1" presStyleIdx="1" presStyleCnt="4" custScaleX="256071" custScaleY="153234" custLinFactNeighborX="47117" custLinFactNeighborY="-4"/>
      <dgm:spPr/>
      <dgm:t>
        <a:bodyPr/>
        <a:lstStyle/>
        <a:p>
          <a:endParaRPr lang="zh-TW" altLang="en-US"/>
        </a:p>
      </dgm:t>
    </dgm:pt>
    <dgm:pt modelId="{8C13B04B-2044-49DF-9F49-359DA298C622}" type="pres">
      <dgm:prSet presAssocID="{6BEA215C-642E-4716-8805-0496F98C001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F31A32-E0A8-432A-9FD7-4C0ABB73F2FD}" type="pres">
      <dgm:prSet presAssocID="{6BEA215C-642E-4716-8805-0496F98C001B}" presName="child3group" presStyleCnt="0"/>
      <dgm:spPr/>
    </dgm:pt>
    <dgm:pt modelId="{F57246EE-4AF8-4044-85CE-24FB9877CD4F}" type="pres">
      <dgm:prSet presAssocID="{6BEA215C-642E-4716-8805-0496F98C001B}" presName="child3" presStyleLbl="bgAcc1" presStyleIdx="2" presStyleCnt="4" custScaleX="265523" custScaleY="183713" custLinFactNeighborX="51843" custLinFactNeighborY="-4443"/>
      <dgm:spPr/>
      <dgm:t>
        <a:bodyPr/>
        <a:lstStyle/>
        <a:p>
          <a:endParaRPr lang="zh-TW" altLang="en-US"/>
        </a:p>
      </dgm:t>
    </dgm:pt>
    <dgm:pt modelId="{5E2DD1D2-5C9A-4BBB-ACF6-1F47AC5A846C}" type="pres">
      <dgm:prSet presAssocID="{6BEA215C-642E-4716-8805-0496F98C001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8F5852-947C-4438-B1D8-E9B1E4156229}" type="pres">
      <dgm:prSet presAssocID="{6BEA215C-642E-4716-8805-0496F98C001B}" presName="child4group" presStyleCnt="0"/>
      <dgm:spPr/>
    </dgm:pt>
    <dgm:pt modelId="{B20942A5-3376-41B9-B6B8-0E06370A3B52}" type="pres">
      <dgm:prSet presAssocID="{6BEA215C-642E-4716-8805-0496F98C001B}" presName="child4" presStyleLbl="bgAcc1" presStyleIdx="3" presStyleCnt="4" custScaleX="262882" custScaleY="185769" custLinFactNeighborX="-49202" custLinFactNeighborY="-2473"/>
      <dgm:spPr/>
      <dgm:t>
        <a:bodyPr/>
        <a:lstStyle/>
        <a:p>
          <a:endParaRPr lang="zh-TW" altLang="en-US"/>
        </a:p>
      </dgm:t>
    </dgm:pt>
    <dgm:pt modelId="{7E85192D-2EF8-4F96-B356-2231EA500941}" type="pres">
      <dgm:prSet presAssocID="{6BEA215C-642E-4716-8805-0496F98C001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57863D-CEE4-43C9-BDB8-252C76E624A0}" type="pres">
      <dgm:prSet presAssocID="{6BEA215C-642E-4716-8805-0496F98C001B}" presName="childPlaceholder" presStyleCnt="0"/>
      <dgm:spPr/>
    </dgm:pt>
    <dgm:pt modelId="{073BF692-7A62-4B7E-A6FE-340022113D51}" type="pres">
      <dgm:prSet presAssocID="{6BEA215C-642E-4716-8805-0496F98C001B}" presName="circle" presStyleCnt="0"/>
      <dgm:spPr/>
    </dgm:pt>
    <dgm:pt modelId="{62BB646C-5FC0-4872-9D1A-32CC0074C1C5}" type="pres">
      <dgm:prSet presAssocID="{6BEA215C-642E-4716-8805-0496F98C001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A9AEEE-B399-4DEA-8C09-CA1652473704}" type="pres">
      <dgm:prSet presAssocID="{6BEA215C-642E-4716-8805-0496F98C001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3ED746-C8E4-4CEA-9A58-7FAFF1BBE140}" type="pres">
      <dgm:prSet presAssocID="{6BEA215C-642E-4716-8805-0496F98C001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545B29-7DA6-49AA-90E7-2290EE2F8863}" type="pres">
      <dgm:prSet presAssocID="{6BEA215C-642E-4716-8805-0496F98C001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A2CE44-9362-49B0-AE43-B7B93F9A67F0}" type="pres">
      <dgm:prSet presAssocID="{6BEA215C-642E-4716-8805-0496F98C001B}" presName="quadrantPlaceholder" presStyleCnt="0"/>
      <dgm:spPr/>
    </dgm:pt>
    <dgm:pt modelId="{219CC9F2-4361-4683-90EB-26E976CA79AE}" type="pres">
      <dgm:prSet presAssocID="{6BEA215C-642E-4716-8805-0496F98C001B}" presName="center1" presStyleLbl="fgShp" presStyleIdx="0" presStyleCnt="2"/>
      <dgm:spPr/>
    </dgm:pt>
    <dgm:pt modelId="{BE861E0D-A859-4FCA-B1F7-CCDF7D23850A}" type="pres">
      <dgm:prSet presAssocID="{6BEA215C-642E-4716-8805-0496F98C001B}" presName="center2" presStyleLbl="fgShp" presStyleIdx="1" presStyleCnt="2"/>
      <dgm:spPr/>
    </dgm:pt>
  </dgm:ptLst>
  <dgm:cxnLst>
    <dgm:cxn modelId="{6DB6664A-9C7D-47BF-B175-9A87AD9F7306}" type="presOf" srcId="{1147DC3B-85E3-42CE-AA68-85C5FCCAD801}" destId="{5FC3D229-3218-45FB-9672-97BDD1657AA2}" srcOrd="0" destOrd="3" presId="urn:microsoft.com/office/officeart/2005/8/layout/cycle4"/>
    <dgm:cxn modelId="{B2C119EF-17AC-445C-87B3-019689FC1F43}" type="presOf" srcId="{B76086E4-9C1F-463F-93E2-C85B93D69DBE}" destId="{05F86270-4213-4A8A-BEA5-C8A42C17DA7C}" srcOrd="0" destOrd="2" presId="urn:microsoft.com/office/officeart/2005/8/layout/cycle4"/>
    <dgm:cxn modelId="{C2467953-CB9E-451F-ABA2-5B688083894A}" type="presOf" srcId="{7ABA451B-0F78-4497-8DA2-5CBBDADBAE48}" destId="{7E85192D-2EF8-4F96-B356-2231EA500941}" srcOrd="1" destOrd="1" presId="urn:microsoft.com/office/officeart/2005/8/layout/cycle4"/>
    <dgm:cxn modelId="{E10F88C8-BAF4-4F53-8728-1CDA33D9ED02}" srcId="{DE9BC952-DB3E-4CDC-899B-DFFD3063BA4C}" destId="{7ABA451B-0F78-4497-8DA2-5CBBDADBAE48}" srcOrd="1" destOrd="0" parTransId="{C4D243DB-FC14-480E-9A96-00BC9A009AF4}" sibTransId="{F43F26D3-14B5-4EAA-BB18-4E3D1B9895A7}"/>
    <dgm:cxn modelId="{31D94818-6958-45AE-ADB5-CAAA0A8BB490}" type="presOf" srcId="{63812F12-44AB-4E78-AD95-8DE2DC29564D}" destId="{5FC3D229-3218-45FB-9672-97BDD1657AA2}" srcOrd="0" destOrd="2" presId="urn:microsoft.com/office/officeart/2005/8/layout/cycle4"/>
    <dgm:cxn modelId="{56C5EA0F-7F5D-4C81-B26F-1D03411B2DBC}" srcId="{F1F431CB-F71B-4C52-B92A-D870CDA0EB27}" destId="{2D0ED58C-6419-4E06-95DC-9F736F942A20}" srcOrd="1" destOrd="0" parTransId="{89267C58-684D-40BF-93DC-8BCB24F38458}" sibTransId="{D61C0CF0-0D41-4496-AA65-10A5C01C5F21}"/>
    <dgm:cxn modelId="{A87A2A1C-9D74-44A7-B15E-827E8306225F}" srcId="{6BEA215C-642E-4716-8805-0496F98C001B}" destId="{3D31F0FC-5E16-462B-8C0B-8CECB438D53B}" srcOrd="2" destOrd="0" parTransId="{CFE6EC77-395A-47B3-933E-0C0962058E3F}" sibTransId="{52B3939D-2A02-4ACD-9B50-1B2071D9A405}"/>
    <dgm:cxn modelId="{4C25BB34-D61D-4EAD-8BE9-DC9B55234EFA}" type="presOf" srcId="{914C87D7-B18A-48D1-B4AB-02A48C32DE7F}" destId="{8C13B04B-2044-49DF-9F49-359DA298C622}" srcOrd="1" destOrd="1" presId="urn:microsoft.com/office/officeart/2005/8/layout/cycle4"/>
    <dgm:cxn modelId="{1B525EF6-94B4-4C7A-855C-E101A38D108B}" srcId="{F1F431CB-F71B-4C52-B92A-D870CDA0EB27}" destId="{E47200E0-5385-4E9A-A27F-D304DAA352CE}" srcOrd="0" destOrd="0" parTransId="{362CB58A-292D-4F36-883A-CB9BDB61EFEF}" sibTransId="{6CDCE3BE-1CEF-479C-B462-B5C6AB47B4D8}"/>
    <dgm:cxn modelId="{8A32FB42-7DB5-4599-9C39-89F4676D1E96}" type="presOf" srcId="{300EF57A-0A04-435B-A364-B3C49F525970}" destId="{F57246EE-4AF8-4044-85CE-24FB9877CD4F}" srcOrd="0" destOrd="1" presId="urn:microsoft.com/office/officeart/2005/8/layout/cycle4"/>
    <dgm:cxn modelId="{87B13C0C-7DDA-48AC-BEA7-838170240B4C}" type="presOf" srcId="{2D0ED58C-6419-4E06-95DC-9F736F942A20}" destId="{517EBFCA-C553-4809-85F1-3213A076B90C}" srcOrd="1" destOrd="1" presId="urn:microsoft.com/office/officeart/2005/8/layout/cycle4"/>
    <dgm:cxn modelId="{56047B43-284E-4323-90D0-D4A885F967EA}" type="presOf" srcId="{3D31F0FC-5E16-462B-8C0B-8CECB438D53B}" destId="{483ED746-C8E4-4CEA-9A58-7FAFF1BBE140}" srcOrd="0" destOrd="0" presId="urn:microsoft.com/office/officeart/2005/8/layout/cycle4"/>
    <dgm:cxn modelId="{B5C42F0E-AC0F-47A3-9231-BE53F6898BD0}" srcId="{DE9BC952-DB3E-4CDC-899B-DFFD3063BA4C}" destId="{1E40FE8C-3882-442D-9B75-FE513945C768}" srcOrd="2" destOrd="0" parTransId="{A9E93824-AA2F-4B78-9704-B568FFAE7094}" sibTransId="{E1D56DC3-AD47-4EC2-AF38-ABA7032368C9}"/>
    <dgm:cxn modelId="{00C26A2B-AFBB-4387-800A-E80F73A71C42}" srcId="{F1F431CB-F71B-4C52-B92A-D870CDA0EB27}" destId="{1147DC3B-85E3-42CE-AA68-85C5FCCAD801}" srcOrd="3" destOrd="0" parTransId="{F649DB61-290D-407D-BDA5-DB66CD43B160}" sibTransId="{D3A0D773-3C8E-47CD-BD54-BF77654421AD}"/>
    <dgm:cxn modelId="{1E047006-A485-4111-8AD7-CF3FCBF8937B}" type="presOf" srcId="{1E40FE8C-3882-442D-9B75-FE513945C768}" destId="{7E85192D-2EF8-4F96-B356-2231EA500941}" srcOrd="1" destOrd="2" presId="urn:microsoft.com/office/officeart/2005/8/layout/cycle4"/>
    <dgm:cxn modelId="{FEE6FDBE-0863-46CE-AA87-EABAC5D91C6A}" srcId="{6BEA215C-642E-4716-8805-0496F98C001B}" destId="{F1F431CB-F71B-4C52-B92A-D870CDA0EB27}" srcOrd="0" destOrd="0" parTransId="{FAADDCEA-EAA7-483E-82A3-EAEB7F5FE315}" sibTransId="{6228477D-65AA-4B31-BD82-44042635DD09}"/>
    <dgm:cxn modelId="{9C9DE4FF-DCDB-434C-AE9A-272797B96C88}" type="presOf" srcId="{2D0ED58C-6419-4E06-95DC-9F736F942A20}" destId="{5FC3D229-3218-45FB-9672-97BDD1657AA2}" srcOrd="0" destOrd="1" presId="urn:microsoft.com/office/officeart/2005/8/layout/cycle4"/>
    <dgm:cxn modelId="{8FEA0F64-9795-4352-AA60-0E6E05653EF0}" type="presOf" srcId="{7ABA451B-0F78-4497-8DA2-5CBBDADBAE48}" destId="{B20942A5-3376-41B9-B6B8-0E06370A3B52}" srcOrd="0" destOrd="1" presId="urn:microsoft.com/office/officeart/2005/8/layout/cycle4"/>
    <dgm:cxn modelId="{BF72EBE8-E014-4F91-9578-B748E86B9C07}" type="presOf" srcId="{73B8D8E4-EDDF-4972-9ADF-0D5099EC33BB}" destId="{96A9AEEE-B399-4DEA-8C09-CA1652473704}" srcOrd="0" destOrd="0" presId="urn:microsoft.com/office/officeart/2005/8/layout/cycle4"/>
    <dgm:cxn modelId="{C9B34261-10E7-492E-93BC-98C80621478C}" type="presOf" srcId="{728ADEF7-E01C-4F45-9A0A-AA9FA7157DEF}" destId="{5E2DD1D2-5C9A-4BBB-ACF6-1F47AC5A846C}" srcOrd="1" destOrd="0" presId="urn:microsoft.com/office/officeart/2005/8/layout/cycle4"/>
    <dgm:cxn modelId="{79803409-7A03-49E5-B584-07CED44D5EFF}" srcId="{3D31F0FC-5E16-462B-8C0B-8CECB438D53B}" destId="{4DC64617-950F-4331-90DE-C5A9BD7DC1DC}" srcOrd="2" destOrd="0" parTransId="{0DE0BC3F-90A6-4538-BCF8-A2F185DDEEF1}" sibTransId="{8E9BC82D-2741-4E60-A704-78A3B4BEF9B9}"/>
    <dgm:cxn modelId="{37A4F355-4C5B-4562-917A-793305F7D543}" type="presOf" srcId="{4DC64617-950F-4331-90DE-C5A9BD7DC1DC}" destId="{5E2DD1D2-5C9A-4BBB-ACF6-1F47AC5A846C}" srcOrd="1" destOrd="2" presId="urn:microsoft.com/office/officeart/2005/8/layout/cycle4"/>
    <dgm:cxn modelId="{A9C5787C-6C01-4976-BD04-A43B1FEFDFD3}" type="presOf" srcId="{300EF57A-0A04-435B-A364-B3C49F525970}" destId="{5E2DD1D2-5C9A-4BBB-ACF6-1F47AC5A846C}" srcOrd="1" destOrd="1" presId="urn:microsoft.com/office/officeart/2005/8/layout/cycle4"/>
    <dgm:cxn modelId="{A8927BEC-28AB-4E0D-9E44-EB2F825C3926}" type="presOf" srcId="{DE9BC952-DB3E-4CDC-899B-DFFD3063BA4C}" destId="{D9545B29-7DA6-49AA-90E7-2290EE2F8863}" srcOrd="0" destOrd="0" presId="urn:microsoft.com/office/officeart/2005/8/layout/cycle4"/>
    <dgm:cxn modelId="{D5795693-A0DD-4CBA-BA4E-E3E13B712E38}" type="presOf" srcId="{E47200E0-5385-4E9A-A27F-D304DAA352CE}" destId="{5FC3D229-3218-45FB-9672-97BDD1657AA2}" srcOrd="0" destOrd="0" presId="urn:microsoft.com/office/officeart/2005/8/layout/cycle4"/>
    <dgm:cxn modelId="{961AA535-9252-4462-9717-4CEEF13520E3}" type="presOf" srcId="{1147DC3B-85E3-42CE-AA68-85C5FCCAD801}" destId="{517EBFCA-C553-4809-85F1-3213A076B90C}" srcOrd="1" destOrd="3" presId="urn:microsoft.com/office/officeart/2005/8/layout/cycle4"/>
    <dgm:cxn modelId="{2F8D0A59-969F-4428-9553-47FFD365204D}" srcId="{73B8D8E4-EDDF-4972-9ADF-0D5099EC33BB}" destId="{914C87D7-B18A-48D1-B4AB-02A48C32DE7F}" srcOrd="1" destOrd="0" parTransId="{181F884A-0072-4CD5-A8E4-B772E5655F28}" sibTransId="{CD38B97A-A9F2-4D4C-A284-B384BC3BF775}"/>
    <dgm:cxn modelId="{867DF542-F784-401D-9F4B-CA30DD585C34}" type="presOf" srcId="{6BEA215C-642E-4716-8805-0496F98C001B}" destId="{694BAA85-3C60-496B-B4F9-644A2C2D73A1}" srcOrd="0" destOrd="0" presId="urn:microsoft.com/office/officeart/2005/8/layout/cycle4"/>
    <dgm:cxn modelId="{0AA9E88E-0D19-4DCF-88D8-13DC2DF3F668}" srcId="{6BEA215C-642E-4716-8805-0496F98C001B}" destId="{DE9BC952-DB3E-4CDC-899B-DFFD3063BA4C}" srcOrd="3" destOrd="0" parTransId="{E035ADDD-CB5F-4635-B6AB-9B020357AE31}" sibTransId="{D0DE81D5-40A9-4AB1-B828-30BC58784711}"/>
    <dgm:cxn modelId="{1EF3E15F-1F33-465C-AC71-7E6AE444CC09}" type="presOf" srcId="{B76086E4-9C1F-463F-93E2-C85B93D69DBE}" destId="{8C13B04B-2044-49DF-9F49-359DA298C622}" srcOrd="1" destOrd="2" presId="urn:microsoft.com/office/officeart/2005/8/layout/cycle4"/>
    <dgm:cxn modelId="{D958FC52-0FA8-409E-9F16-2CAAE0DFC77F}" type="presOf" srcId="{1E40FE8C-3882-442D-9B75-FE513945C768}" destId="{B20942A5-3376-41B9-B6B8-0E06370A3B52}" srcOrd="0" destOrd="2" presId="urn:microsoft.com/office/officeart/2005/8/layout/cycle4"/>
    <dgm:cxn modelId="{C194C50B-628E-4D12-A3F6-9F12C4A5E743}" type="presOf" srcId="{F1F431CB-F71B-4C52-B92A-D870CDA0EB27}" destId="{62BB646C-5FC0-4872-9D1A-32CC0074C1C5}" srcOrd="0" destOrd="0" presId="urn:microsoft.com/office/officeart/2005/8/layout/cycle4"/>
    <dgm:cxn modelId="{2D257D82-4B2B-428A-8F3F-30E2786474E5}" type="presOf" srcId="{914C87D7-B18A-48D1-B4AB-02A48C32DE7F}" destId="{05F86270-4213-4A8A-BEA5-C8A42C17DA7C}" srcOrd="0" destOrd="1" presId="urn:microsoft.com/office/officeart/2005/8/layout/cycle4"/>
    <dgm:cxn modelId="{AFBD3227-2EA8-4292-BAF5-EF0B00FA0F3D}" type="presOf" srcId="{4DC64617-950F-4331-90DE-C5A9BD7DC1DC}" destId="{F57246EE-4AF8-4044-85CE-24FB9877CD4F}" srcOrd="0" destOrd="2" presId="urn:microsoft.com/office/officeart/2005/8/layout/cycle4"/>
    <dgm:cxn modelId="{5EC7B817-6D57-460E-B990-55E5042D8AE4}" type="presOf" srcId="{31F03BE0-3E7A-4DC2-9121-49735B84E9B2}" destId="{05F86270-4213-4A8A-BEA5-C8A42C17DA7C}" srcOrd="0" destOrd="0" presId="urn:microsoft.com/office/officeart/2005/8/layout/cycle4"/>
    <dgm:cxn modelId="{AACE96CD-B0F3-424E-BDD3-5646EB1CFD11}" srcId="{3D31F0FC-5E16-462B-8C0B-8CECB438D53B}" destId="{300EF57A-0A04-435B-A364-B3C49F525970}" srcOrd="1" destOrd="0" parTransId="{65D3C2EC-7996-40FD-8DF3-A8532CB8D9F3}" sibTransId="{BBF62111-3330-4970-AAB3-790C2C045A61}"/>
    <dgm:cxn modelId="{FFDE0AE5-F826-4903-9385-BFA751493798}" srcId="{3D31F0FC-5E16-462B-8C0B-8CECB438D53B}" destId="{728ADEF7-E01C-4F45-9A0A-AA9FA7157DEF}" srcOrd="0" destOrd="0" parTransId="{A3C9897A-7D48-4F5F-9738-F09F36C52508}" sibTransId="{5E1D5E2C-98D6-4285-BA2B-83E547BBDA62}"/>
    <dgm:cxn modelId="{E5157A3D-C98D-4A80-931B-271DB6DC56FB}" srcId="{73B8D8E4-EDDF-4972-9ADF-0D5099EC33BB}" destId="{31F03BE0-3E7A-4DC2-9121-49735B84E9B2}" srcOrd="0" destOrd="0" parTransId="{9A41B20B-A1FE-449F-A595-1B3ECAB3A41D}" sibTransId="{C3DF9CFD-0A2B-48A1-B5D0-DC24F818D9E0}"/>
    <dgm:cxn modelId="{B675F066-B46B-4EC0-BC67-7E5E4D2EB159}" srcId="{DE9BC952-DB3E-4CDC-899B-DFFD3063BA4C}" destId="{69A8697E-42BF-4AAB-B2A2-B447B17D7ACB}" srcOrd="0" destOrd="0" parTransId="{95D324BE-95C2-46FC-AD08-427C94A9A776}" sibTransId="{E313A209-263D-48F5-BF14-D1597407C054}"/>
    <dgm:cxn modelId="{F0EE1D0F-696F-4084-84BC-06310F6B51BE}" type="presOf" srcId="{63812F12-44AB-4E78-AD95-8DE2DC29564D}" destId="{517EBFCA-C553-4809-85F1-3213A076B90C}" srcOrd="1" destOrd="2" presId="urn:microsoft.com/office/officeart/2005/8/layout/cycle4"/>
    <dgm:cxn modelId="{BF31DF00-A183-400B-815D-FA0EF8AD7419}" srcId="{6BEA215C-642E-4716-8805-0496F98C001B}" destId="{73B8D8E4-EDDF-4972-9ADF-0D5099EC33BB}" srcOrd="1" destOrd="0" parTransId="{2CB3BABF-F59A-468D-B9AD-1454D7D2F87A}" sibTransId="{EA9DE95B-6035-4B2B-B550-220658AFD621}"/>
    <dgm:cxn modelId="{6B515F84-595C-4FD1-A0C9-5B772745FEFC}" type="presOf" srcId="{69A8697E-42BF-4AAB-B2A2-B447B17D7ACB}" destId="{B20942A5-3376-41B9-B6B8-0E06370A3B52}" srcOrd="0" destOrd="0" presId="urn:microsoft.com/office/officeart/2005/8/layout/cycle4"/>
    <dgm:cxn modelId="{A5452F08-1FA4-464D-838F-9BAFCD352AB8}" type="presOf" srcId="{728ADEF7-E01C-4F45-9A0A-AA9FA7157DEF}" destId="{F57246EE-4AF8-4044-85CE-24FB9877CD4F}" srcOrd="0" destOrd="0" presId="urn:microsoft.com/office/officeart/2005/8/layout/cycle4"/>
    <dgm:cxn modelId="{1948C15E-9298-45DE-B4C3-BA8F38B3F9D0}" srcId="{F1F431CB-F71B-4C52-B92A-D870CDA0EB27}" destId="{63812F12-44AB-4E78-AD95-8DE2DC29564D}" srcOrd="2" destOrd="0" parTransId="{C25B6CF3-000A-4FF4-99AB-F91E2C114DAE}" sibTransId="{EB038354-72A7-49F3-9411-8D0CAF9694AE}"/>
    <dgm:cxn modelId="{5A137EF0-AEC4-4D4F-965C-C978DE206BEF}" type="presOf" srcId="{69A8697E-42BF-4AAB-B2A2-B447B17D7ACB}" destId="{7E85192D-2EF8-4F96-B356-2231EA500941}" srcOrd="1" destOrd="0" presId="urn:microsoft.com/office/officeart/2005/8/layout/cycle4"/>
    <dgm:cxn modelId="{45FF7ABC-B7AB-4BF6-954C-D4B7DD895AB9}" srcId="{73B8D8E4-EDDF-4972-9ADF-0D5099EC33BB}" destId="{B76086E4-9C1F-463F-93E2-C85B93D69DBE}" srcOrd="2" destOrd="0" parTransId="{912DB8B5-5113-4C27-8090-B894816A752B}" sibTransId="{E5DD0BA0-00CE-4DDF-AEFC-E0EEE2D1A783}"/>
    <dgm:cxn modelId="{B82FE251-3B94-4A04-BE38-EB16A7589543}" type="presOf" srcId="{E47200E0-5385-4E9A-A27F-D304DAA352CE}" destId="{517EBFCA-C553-4809-85F1-3213A076B90C}" srcOrd="1" destOrd="0" presId="urn:microsoft.com/office/officeart/2005/8/layout/cycle4"/>
    <dgm:cxn modelId="{30ED5048-B6C8-4EC6-BFD4-3F7E556FCB40}" type="presOf" srcId="{31F03BE0-3E7A-4DC2-9121-49735B84E9B2}" destId="{8C13B04B-2044-49DF-9F49-359DA298C622}" srcOrd="1" destOrd="0" presId="urn:microsoft.com/office/officeart/2005/8/layout/cycle4"/>
    <dgm:cxn modelId="{752F6E9B-E26D-4F31-A2D7-BCEAF329417B}" type="presParOf" srcId="{694BAA85-3C60-496B-B4F9-644A2C2D73A1}" destId="{768DC5CE-8B78-4FCA-811A-08A1978F7E03}" srcOrd="0" destOrd="0" presId="urn:microsoft.com/office/officeart/2005/8/layout/cycle4"/>
    <dgm:cxn modelId="{26326904-936C-4F70-9D52-358472C74E94}" type="presParOf" srcId="{768DC5CE-8B78-4FCA-811A-08A1978F7E03}" destId="{A9B06E04-D4F8-4BEF-B7B1-7CA8D1436F5A}" srcOrd="0" destOrd="0" presId="urn:microsoft.com/office/officeart/2005/8/layout/cycle4"/>
    <dgm:cxn modelId="{AE842E45-BF02-4CE9-854B-C7BBD33980FA}" type="presParOf" srcId="{A9B06E04-D4F8-4BEF-B7B1-7CA8D1436F5A}" destId="{5FC3D229-3218-45FB-9672-97BDD1657AA2}" srcOrd="0" destOrd="0" presId="urn:microsoft.com/office/officeart/2005/8/layout/cycle4"/>
    <dgm:cxn modelId="{08A8369B-34F8-4760-BCF0-0FFEB30722E2}" type="presParOf" srcId="{A9B06E04-D4F8-4BEF-B7B1-7CA8D1436F5A}" destId="{517EBFCA-C553-4809-85F1-3213A076B90C}" srcOrd="1" destOrd="0" presId="urn:microsoft.com/office/officeart/2005/8/layout/cycle4"/>
    <dgm:cxn modelId="{96326439-F80E-4F1B-B4D2-9B842B3FEB64}" type="presParOf" srcId="{768DC5CE-8B78-4FCA-811A-08A1978F7E03}" destId="{E1C8D692-2271-4AF4-9F77-1C1EFBEC098F}" srcOrd="1" destOrd="0" presId="urn:microsoft.com/office/officeart/2005/8/layout/cycle4"/>
    <dgm:cxn modelId="{5ADC8673-0FD7-44F4-8E79-458722C93AD1}" type="presParOf" srcId="{E1C8D692-2271-4AF4-9F77-1C1EFBEC098F}" destId="{05F86270-4213-4A8A-BEA5-C8A42C17DA7C}" srcOrd="0" destOrd="0" presId="urn:microsoft.com/office/officeart/2005/8/layout/cycle4"/>
    <dgm:cxn modelId="{1937C276-CAB9-4EA6-9714-D173A726559E}" type="presParOf" srcId="{E1C8D692-2271-4AF4-9F77-1C1EFBEC098F}" destId="{8C13B04B-2044-49DF-9F49-359DA298C622}" srcOrd="1" destOrd="0" presId="urn:microsoft.com/office/officeart/2005/8/layout/cycle4"/>
    <dgm:cxn modelId="{58B9D1AA-0FD4-40A3-9507-3BB81D6A18C0}" type="presParOf" srcId="{768DC5CE-8B78-4FCA-811A-08A1978F7E03}" destId="{0DF31A32-E0A8-432A-9FD7-4C0ABB73F2FD}" srcOrd="2" destOrd="0" presId="urn:microsoft.com/office/officeart/2005/8/layout/cycle4"/>
    <dgm:cxn modelId="{E6D59723-4A64-4533-A114-B50F728B38D5}" type="presParOf" srcId="{0DF31A32-E0A8-432A-9FD7-4C0ABB73F2FD}" destId="{F57246EE-4AF8-4044-85CE-24FB9877CD4F}" srcOrd="0" destOrd="0" presId="urn:microsoft.com/office/officeart/2005/8/layout/cycle4"/>
    <dgm:cxn modelId="{50806915-EE83-4B2C-8429-5BDA9ABB54F3}" type="presParOf" srcId="{0DF31A32-E0A8-432A-9FD7-4C0ABB73F2FD}" destId="{5E2DD1D2-5C9A-4BBB-ACF6-1F47AC5A846C}" srcOrd="1" destOrd="0" presId="urn:microsoft.com/office/officeart/2005/8/layout/cycle4"/>
    <dgm:cxn modelId="{F2501C79-5E69-4E70-B13F-7EA50859020D}" type="presParOf" srcId="{768DC5CE-8B78-4FCA-811A-08A1978F7E03}" destId="{8B8F5852-947C-4438-B1D8-E9B1E4156229}" srcOrd="3" destOrd="0" presId="urn:microsoft.com/office/officeart/2005/8/layout/cycle4"/>
    <dgm:cxn modelId="{C4EDE28D-DEC8-44A5-94B8-24DFADC4DBDA}" type="presParOf" srcId="{8B8F5852-947C-4438-B1D8-E9B1E4156229}" destId="{B20942A5-3376-41B9-B6B8-0E06370A3B52}" srcOrd="0" destOrd="0" presId="urn:microsoft.com/office/officeart/2005/8/layout/cycle4"/>
    <dgm:cxn modelId="{B4B425DB-B06B-4806-A365-C2B55D2A2B45}" type="presParOf" srcId="{8B8F5852-947C-4438-B1D8-E9B1E4156229}" destId="{7E85192D-2EF8-4F96-B356-2231EA500941}" srcOrd="1" destOrd="0" presId="urn:microsoft.com/office/officeart/2005/8/layout/cycle4"/>
    <dgm:cxn modelId="{0AC137EA-1480-4B36-9029-02AA40204CF0}" type="presParOf" srcId="{768DC5CE-8B78-4FCA-811A-08A1978F7E03}" destId="{C757863D-CEE4-43C9-BDB8-252C76E624A0}" srcOrd="4" destOrd="0" presId="urn:microsoft.com/office/officeart/2005/8/layout/cycle4"/>
    <dgm:cxn modelId="{AA748670-F8C6-4F93-A6E8-9E48B578AF3E}" type="presParOf" srcId="{694BAA85-3C60-496B-B4F9-644A2C2D73A1}" destId="{073BF692-7A62-4B7E-A6FE-340022113D51}" srcOrd="1" destOrd="0" presId="urn:microsoft.com/office/officeart/2005/8/layout/cycle4"/>
    <dgm:cxn modelId="{AC5216F8-25B7-404B-BEAF-6936ABD96BC7}" type="presParOf" srcId="{073BF692-7A62-4B7E-A6FE-340022113D51}" destId="{62BB646C-5FC0-4872-9D1A-32CC0074C1C5}" srcOrd="0" destOrd="0" presId="urn:microsoft.com/office/officeart/2005/8/layout/cycle4"/>
    <dgm:cxn modelId="{1525C094-6E64-4BB5-9D15-A805130A7242}" type="presParOf" srcId="{073BF692-7A62-4B7E-A6FE-340022113D51}" destId="{96A9AEEE-B399-4DEA-8C09-CA1652473704}" srcOrd="1" destOrd="0" presId="urn:microsoft.com/office/officeart/2005/8/layout/cycle4"/>
    <dgm:cxn modelId="{4B7F4AC3-262B-4E75-87AB-CF40CFFF87B6}" type="presParOf" srcId="{073BF692-7A62-4B7E-A6FE-340022113D51}" destId="{483ED746-C8E4-4CEA-9A58-7FAFF1BBE140}" srcOrd="2" destOrd="0" presId="urn:microsoft.com/office/officeart/2005/8/layout/cycle4"/>
    <dgm:cxn modelId="{5675EDCF-1A0E-4F33-8346-5701B2DE0D55}" type="presParOf" srcId="{073BF692-7A62-4B7E-A6FE-340022113D51}" destId="{D9545B29-7DA6-49AA-90E7-2290EE2F8863}" srcOrd="3" destOrd="0" presId="urn:microsoft.com/office/officeart/2005/8/layout/cycle4"/>
    <dgm:cxn modelId="{7060E12F-A97B-42A0-AC2C-E7DC89A6FD0C}" type="presParOf" srcId="{073BF692-7A62-4B7E-A6FE-340022113D51}" destId="{CAA2CE44-9362-49B0-AE43-B7B93F9A67F0}" srcOrd="4" destOrd="0" presId="urn:microsoft.com/office/officeart/2005/8/layout/cycle4"/>
    <dgm:cxn modelId="{373B3E12-FA59-4409-89F5-164CBC2E5FED}" type="presParOf" srcId="{694BAA85-3C60-496B-B4F9-644A2C2D73A1}" destId="{219CC9F2-4361-4683-90EB-26E976CA79AE}" srcOrd="2" destOrd="0" presId="urn:microsoft.com/office/officeart/2005/8/layout/cycle4"/>
    <dgm:cxn modelId="{C109D0C1-F69B-4A40-B33D-253E9A2A4795}" type="presParOf" srcId="{694BAA85-3C60-496B-B4F9-644A2C2D73A1}" destId="{BE861E0D-A859-4FCA-B1F7-CCDF7D23850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246EE-4AF8-4044-85CE-24FB9877CD4F}">
      <dsp:nvSpPr>
        <dsp:cNvPr id="0" name=""/>
        <dsp:cNvSpPr/>
      </dsp:nvSpPr>
      <dsp:spPr>
        <a:xfrm>
          <a:off x="5181603" y="1738073"/>
          <a:ext cx="4385906" cy="196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活動一力的作用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活動二物體運動的快慢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活動三摩擦力</a:t>
          </a:r>
        </a:p>
      </dsp:txBody>
      <dsp:txXfrm>
        <a:off x="6540555" y="2272682"/>
        <a:ext cx="2983774" cy="1387924"/>
      </dsp:txXfrm>
    </dsp:sp>
    <dsp:sp modelId="{B20942A5-3376-41B9-B6B8-0E06370A3B52}">
      <dsp:nvSpPr>
        <dsp:cNvPr id="0" name=""/>
        <dsp:cNvSpPr/>
      </dsp:nvSpPr>
      <dsp:spPr>
        <a:xfrm>
          <a:off x="839314" y="1748153"/>
          <a:ext cx="4342282" cy="19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活動一溶解現象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活動二水溶液的酸鹼性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活動三水溶液的導電性</a:t>
          </a:r>
        </a:p>
      </dsp:txBody>
      <dsp:txXfrm>
        <a:off x="882978" y="2288745"/>
        <a:ext cx="2952269" cy="1403456"/>
      </dsp:txXfrm>
    </dsp:sp>
    <dsp:sp modelId="{05F86270-4213-4A8A-BEA5-C8A42C17DA7C}">
      <dsp:nvSpPr>
        <dsp:cNvPr id="0" name=""/>
        <dsp:cNvSpPr/>
      </dsp:nvSpPr>
      <dsp:spPr>
        <a:xfrm>
          <a:off x="5181603" y="-325056"/>
          <a:ext cx="4229778" cy="1639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活動一植物根莖葉的功能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活動二植物的繁殖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活動三植物的分類</a:t>
          </a:r>
        </a:p>
      </dsp:txBody>
      <dsp:txXfrm>
        <a:off x="6486552" y="-289040"/>
        <a:ext cx="2888812" cy="1157660"/>
      </dsp:txXfrm>
    </dsp:sp>
    <dsp:sp modelId="{5FC3D229-3218-45FB-9672-97BDD1657AA2}">
      <dsp:nvSpPr>
        <dsp:cNvPr id="0" name=""/>
        <dsp:cNvSpPr/>
      </dsp:nvSpPr>
      <dsp:spPr>
        <a:xfrm>
          <a:off x="874167" y="-322210"/>
          <a:ext cx="4307429" cy="166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活動一會發光發熱的星球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活動二太陽位置的變化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/>
            <a:t>活動三太陽與生活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700" kern="1200" dirty="0"/>
        </a:p>
      </dsp:txBody>
      <dsp:txXfrm>
        <a:off x="910756" y="-285621"/>
        <a:ext cx="2942022" cy="1176063"/>
      </dsp:txXfrm>
    </dsp:sp>
    <dsp:sp modelId="{62BB646C-5FC0-4872-9D1A-32CC0074C1C5}">
      <dsp:nvSpPr>
        <dsp:cNvPr id="0" name=""/>
        <dsp:cNvSpPr/>
      </dsp:nvSpPr>
      <dsp:spPr>
        <a:xfrm>
          <a:off x="3700330" y="230849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/>
            <a:t>第一單元觀測太陽</a:t>
          </a:r>
        </a:p>
      </dsp:txBody>
      <dsp:txXfrm>
        <a:off x="4124390" y="654909"/>
        <a:ext cx="1023771" cy="1023771"/>
      </dsp:txXfrm>
    </dsp:sp>
    <dsp:sp modelId="{96A9AEEE-B399-4DEA-8C09-CA1652473704}">
      <dsp:nvSpPr>
        <dsp:cNvPr id="0" name=""/>
        <dsp:cNvSpPr/>
      </dsp:nvSpPr>
      <dsp:spPr>
        <a:xfrm rot="5400000">
          <a:off x="5215037" y="230849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/>
            <a:t>第二單元植物世界面面觀</a:t>
          </a:r>
        </a:p>
      </dsp:txBody>
      <dsp:txXfrm rot="-5400000">
        <a:off x="5215037" y="654909"/>
        <a:ext cx="1023771" cy="1023771"/>
      </dsp:txXfrm>
    </dsp:sp>
    <dsp:sp modelId="{483ED746-C8E4-4CEA-9A58-7FAFF1BBE140}">
      <dsp:nvSpPr>
        <dsp:cNvPr id="0" name=""/>
        <dsp:cNvSpPr/>
      </dsp:nvSpPr>
      <dsp:spPr>
        <a:xfrm rot="10800000">
          <a:off x="5215037" y="1745555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/>
            <a:t>第四單元力與運動</a:t>
          </a:r>
        </a:p>
      </dsp:txBody>
      <dsp:txXfrm rot="10800000">
        <a:off x="5215037" y="1745555"/>
        <a:ext cx="1023771" cy="1023771"/>
      </dsp:txXfrm>
    </dsp:sp>
    <dsp:sp modelId="{D9545B29-7DA6-49AA-90E7-2290EE2F8863}">
      <dsp:nvSpPr>
        <dsp:cNvPr id="0" name=""/>
        <dsp:cNvSpPr/>
      </dsp:nvSpPr>
      <dsp:spPr>
        <a:xfrm rot="16200000">
          <a:off x="3700330" y="1745555"/>
          <a:ext cx="1447831" cy="144783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/>
            <a:t>第三單元水溶液</a:t>
          </a:r>
        </a:p>
      </dsp:txBody>
      <dsp:txXfrm rot="5400000">
        <a:off x="4124390" y="1745555"/>
        <a:ext cx="1023771" cy="1023771"/>
      </dsp:txXfrm>
    </dsp:sp>
    <dsp:sp modelId="{219CC9F2-4361-4683-90EB-26E976CA79AE}">
      <dsp:nvSpPr>
        <dsp:cNvPr id="0" name=""/>
        <dsp:cNvSpPr/>
      </dsp:nvSpPr>
      <dsp:spPr>
        <a:xfrm>
          <a:off x="4931656" y="1411183"/>
          <a:ext cx="499886" cy="434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61E0D-A859-4FCA-B1F7-CCDF7D23850A}">
      <dsp:nvSpPr>
        <dsp:cNvPr id="0" name=""/>
        <dsp:cNvSpPr/>
      </dsp:nvSpPr>
      <dsp:spPr>
        <a:xfrm rot="10800000">
          <a:off x="4931656" y="1578369"/>
          <a:ext cx="499886" cy="43468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00CC"/>
                </a:solidFill>
                <a:highlight>
                  <a:srgbClr val="FFFF00"/>
                </a:highlight>
                <a:ea typeface="華康隸書體W7" pitchFamily="65" charset="-120"/>
              </a:rPr>
              <a:t>五年級自然</a:t>
            </a:r>
            <a:r>
              <a:rPr lang="zh-TW" altLang="en-US" dirty="0">
                <a:solidFill>
                  <a:srgbClr val="0000CC"/>
                </a:solidFill>
                <a:highlight>
                  <a:srgbClr val="FFFF00"/>
                </a:highlight>
                <a:ea typeface="華康隸書體W7" pitchFamily="65" charset="-120"/>
              </a:rPr>
              <a:t>領域課程計畫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51012" y="3809998"/>
            <a:ext cx="8689976" cy="1371599"/>
          </a:xfrm>
        </p:spPr>
        <p:txBody>
          <a:bodyPr/>
          <a:lstStyle/>
          <a:p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自然老師</a:t>
            </a:r>
            <a:r>
              <a:rPr lang="en-US" altLang="zh-TW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/</a:t>
            </a:r>
            <a:r>
              <a:rPr lang="zh-TW" alt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許雅惠 </a:t>
            </a:r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highlight>
                  <a:srgbClr val="000080"/>
                </a:highlight>
                <a:latin typeface="華康隸書體W7" panose="03000709000000000000" pitchFamily="65" charset="-120"/>
                <a:ea typeface="華康隸書體W7" panose="03000709000000000000" pitchFamily="65" charset="-120"/>
              </a:rPr>
              <a:t>老師</a:t>
            </a:r>
            <a:endParaRPr lang="en-US" altLang="zh-TW" sz="4400" dirty="0">
              <a:solidFill>
                <a:schemeClr val="accent4">
                  <a:lumMod val="20000"/>
                  <a:lumOff val="80000"/>
                </a:schemeClr>
              </a:solidFill>
              <a:highlight>
                <a:srgbClr val="000080"/>
              </a:highlight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51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97630"/>
          </a:xfrm>
        </p:spPr>
        <p:txBody>
          <a:bodyPr>
            <a:normAutofit/>
          </a:bodyPr>
          <a:lstStyle/>
          <a:p>
            <a:pPr marL="0" indent="0"/>
            <a:r>
              <a:rPr lang="zh-TW" altLang="en-US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聯繫</a:t>
            </a:r>
            <a:r>
              <a:rPr lang="zh-TW" altLang="en-US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方式</a:t>
            </a:r>
            <a:r>
              <a:rPr lang="en-US" altLang="zh-TW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5400" b="1" dirty="0" smtClean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en-US" altLang="zh-TW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5400" b="1" dirty="0">
                <a:solidFill>
                  <a:srgbClr val="00206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學校電話：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25965407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分機號碼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827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altLang="zh-TW" sz="8000" kern="10" dirty="0" smtClean="0">
              <a:ln w="22225">
                <a:solidFill>
                  <a:schemeClr val="tx1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algn="ctr"/>
            <a:r>
              <a:rPr lang="zh-TW" altLang="en-US" sz="8000" kern="10" dirty="0" smtClean="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感謝您的聆聽與配合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1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五年級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6189244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7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</a:t>
            </a:r>
            <a:r>
              <a:rPr lang="zh-TW" altLang="en-US" sz="49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重點</a:t>
            </a:r>
            <a:r>
              <a:rPr lang="en-US" altLang="zh-TW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>
                <a:solidFill>
                  <a:srgbClr val="FF0000"/>
                </a:solidFill>
              </a:rPr>
              <a:t>第一</a:t>
            </a:r>
            <a:r>
              <a:rPr lang="zh-TW" altLang="en-US" dirty="0" smtClean="0">
                <a:solidFill>
                  <a:srgbClr val="FF0000"/>
                </a:solidFill>
              </a:rPr>
              <a:t>單元  觀測太陽</a:t>
            </a:r>
            <a: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2800" dirty="0" smtClean="0"/>
              <a:t>知道利用方位和高度角可以準確描述太陽在天空中的位置</a:t>
            </a:r>
            <a:r>
              <a:rPr lang="zh-TW" altLang="zh-TW" sz="2800" dirty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實際觀測一天太陽的升落</a:t>
            </a:r>
            <a:r>
              <a:rPr lang="zh-TW" altLang="zh-TW" sz="2800" dirty="0"/>
              <a:t>，知道太陽</a:t>
            </a:r>
            <a:r>
              <a:rPr lang="zh-TW" altLang="zh-TW" sz="2800" dirty="0" smtClean="0"/>
              <a:t>東昇</a:t>
            </a:r>
            <a:r>
              <a:rPr lang="zh-TW" altLang="en-US" sz="2800" dirty="0" smtClean="0"/>
              <a:t>西</a:t>
            </a:r>
            <a:r>
              <a:rPr lang="zh-TW" altLang="zh-TW" sz="2800" dirty="0" smtClean="0"/>
              <a:t>落</a:t>
            </a:r>
            <a:r>
              <a:rPr lang="zh-TW" altLang="en-US" sz="2800" dirty="0" smtClean="0"/>
              <a:t>的</a:t>
            </a:r>
            <a:r>
              <a:rPr lang="zh-TW" altLang="zh-TW" sz="2800" dirty="0" smtClean="0"/>
              <a:t>規律變化。</a:t>
            </a:r>
            <a:endParaRPr lang="en-US" altLang="zh-TW" sz="2800" dirty="0" smtClean="0"/>
          </a:p>
          <a:p>
            <a:r>
              <a:rPr lang="zh-TW" altLang="en-US" sz="2800" dirty="0" smtClean="0"/>
              <a:t>學習觀測圖表資料</a:t>
            </a:r>
            <a:r>
              <a:rPr lang="zh-TW" altLang="zh-TW" sz="2800" dirty="0"/>
              <a:t>，</a:t>
            </a:r>
            <a:r>
              <a:rPr lang="zh-TW" altLang="en-US" sz="2800" dirty="0" smtClean="0"/>
              <a:t>並分析資料</a:t>
            </a:r>
            <a:r>
              <a:rPr lang="zh-TW" altLang="zh-TW" sz="2800" dirty="0"/>
              <a:t>，</a:t>
            </a:r>
            <a:r>
              <a:rPr lang="zh-TW" altLang="en-US" sz="2800" dirty="0" smtClean="0"/>
              <a:t>認識太陽四季高度角的變化與升落位置的不同</a:t>
            </a:r>
            <a:r>
              <a:rPr lang="zh-TW" altLang="zh-TW" sz="2800" dirty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認識太陽對地球萬物的重要</a:t>
            </a:r>
            <a:r>
              <a:rPr lang="zh-TW" altLang="zh-TW" sz="2800" dirty="0"/>
              <a:t>，</a:t>
            </a:r>
            <a:r>
              <a:rPr lang="zh-TW" altLang="en-US" sz="2800" dirty="0" smtClean="0"/>
              <a:t>以及太陽能的應用</a:t>
            </a:r>
            <a:r>
              <a:rPr lang="zh-TW" altLang="zh-TW" sz="2800" dirty="0"/>
              <a:t>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17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第二單元  植物世界面面觀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zh-TW" sz="2800" dirty="0"/>
              <a:t>透過實驗知道植物主要由根部吸水，並輸送到植物的其他部位。</a:t>
            </a:r>
          </a:p>
          <a:p>
            <a:r>
              <a:rPr lang="zh-TW" altLang="zh-TW" sz="2800" dirty="0"/>
              <a:t>認識植物根、莖、葉的功能以及它們特殊的外型和構造。</a:t>
            </a:r>
          </a:p>
          <a:p>
            <a:r>
              <a:rPr lang="zh-TW" altLang="zh-TW" sz="2800" dirty="0"/>
              <a:t>認識果實和種子的傳播方式及繁殖方式。</a:t>
            </a:r>
          </a:p>
          <a:p>
            <a:r>
              <a:rPr lang="zh-TW" altLang="zh-TW" sz="2800" dirty="0"/>
              <a:t>透過觀察校園中常見的植物練習用二分法將植物分類。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41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第三單元  水溶液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zh-TW" sz="2800" dirty="0"/>
              <a:t>察覺食鹽在水中溶解後，食鹽水溶液的水位高度和重量都會增加。</a:t>
            </a:r>
          </a:p>
          <a:p>
            <a:r>
              <a:rPr lang="zh-TW" altLang="zh-TW" sz="2800" dirty="0"/>
              <a:t>知道使用石蕊試紙能分辨水溶液的酸鹼性。</a:t>
            </a:r>
          </a:p>
          <a:p>
            <a:r>
              <a:rPr lang="zh-TW" altLang="zh-TW" sz="2800" dirty="0"/>
              <a:t>透過操作實驗了解水溶液具有導電性。</a:t>
            </a:r>
          </a:p>
          <a:p>
            <a:r>
              <a:rPr lang="zh-TW" altLang="zh-TW" sz="2800" dirty="0"/>
              <a:t>能透過資料蒐集和觀察，了解水溶液在生活中的應用。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822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9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教學重點</a:t>
            </a:r>
            <a: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第四單元  力</a:t>
            </a:r>
            <a:r>
              <a:rPr lang="zh-TW" altLang="en-US" dirty="0">
                <a:solidFill>
                  <a:srgbClr val="FF0000"/>
                </a:solidFill>
              </a:rPr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運動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zh-TW" sz="2800" dirty="0"/>
              <a:t>從各種生活情況中，察覺力可以改變物體的形狀或運動情形。</a:t>
            </a:r>
          </a:p>
          <a:p>
            <a:r>
              <a:rPr lang="zh-TW" altLang="zh-TW" sz="2800" dirty="0"/>
              <a:t>設計圖表來記錄測量力的結果和表達力的大小。</a:t>
            </a:r>
          </a:p>
          <a:p>
            <a:r>
              <a:rPr lang="zh-TW" altLang="zh-TW" sz="2800" dirty="0"/>
              <a:t>運用時間和距離來描述物體運動的快慢。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173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9669" y="174844"/>
            <a:ext cx="10364451" cy="1596177"/>
          </a:xfrm>
        </p:spPr>
        <p:txBody>
          <a:bodyPr/>
          <a:lstStyle/>
          <a:p>
            <a:r>
              <a:rPr lang="zh-TW" altLang="en-US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教學方式與</a:t>
            </a:r>
            <a:r>
              <a:rPr lang="zh-TW" altLang="en-US" sz="40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評量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62276" y="1382353"/>
            <a:ext cx="10363826" cy="3424107"/>
          </a:xfrm>
        </p:spPr>
        <p:txBody>
          <a:bodyPr>
            <a:noAutofit/>
          </a:bodyPr>
          <a:lstStyle/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2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教學方式</a:t>
            </a:r>
          </a:p>
          <a:p>
            <a:pPr marL="355600" indent="-355600">
              <a:lnSpc>
                <a:spcPct val="900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觀察、提問、實驗、分組合作</a:t>
            </a:r>
          </a:p>
          <a:p>
            <a:pPr marL="355600" indent="-355600">
              <a:lnSpc>
                <a:spcPct val="90000"/>
              </a:lnSpc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輔助教學教具：視聽媒體（如：單槍、電腦等）、情境教學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、實作教學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、平板資訊運用</a:t>
            </a:r>
          </a:p>
          <a:p>
            <a:pPr marL="711200" indent="-711200">
              <a:lnSpc>
                <a:spcPct val="90000"/>
              </a:lnSpc>
            </a:pPr>
            <a:r>
              <a:rPr lang="zh-TW" altLang="en-US" sz="2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評量方式及成績計算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課堂表現（學習態度、提問及發表）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作業（習作、學習單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、平時測驗 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</a:p>
          <a:p>
            <a:pPr marL="711200" indent="-711200">
              <a:lnSpc>
                <a:spcPct val="90000"/>
              </a:lnSpc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紙筆測驗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9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＊多元評量（實驗或報告）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9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＊第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1.3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次定期評量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736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9813" y="228950"/>
            <a:ext cx="10364451" cy="1596177"/>
          </a:xfrm>
        </p:spPr>
        <p:txBody>
          <a:bodyPr/>
          <a:lstStyle/>
          <a:p>
            <a: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定期評量範圍</a:t>
            </a:r>
            <a:br>
              <a:rPr lang="zh-TW" alt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1493339"/>
            <a:ext cx="10363826" cy="4463787"/>
          </a:xfrm>
        </p:spPr>
        <p:txBody>
          <a:bodyPr>
            <a:normAutofit fontScale="47500" lnSpcReduction="20000"/>
          </a:bodyPr>
          <a:lstStyle/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7000" b="1" dirty="0">
                <a:solidFill>
                  <a:srgbClr val="0000CC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期中定期評量</a:t>
            </a:r>
            <a:endParaRPr lang="en-US" altLang="zh-TW" sz="7000" b="1" dirty="0">
              <a:solidFill>
                <a:srgbClr val="0000CC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110/11/02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二）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範圍：第一單元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（觀測太陽）</a:t>
            </a: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、第二單元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（植物世界面面觀）</a:t>
            </a:r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1200" indent="-711200">
              <a:lnSpc>
                <a:spcPct val="110000"/>
              </a:lnSpc>
              <a:spcBef>
                <a:spcPts val="600"/>
              </a:spcBef>
            </a:pPr>
            <a:r>
              <a:rPr lang="zh-TW" altLang="en-US" sz="7000" b="1" dirty="0">
                <a:solidFill>
                  <a:srgbClr val="0000CC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期末定期評量</a:t>
            </a:r>
            <a:endParaRPr lang="en-US" altLang="zh-TW" sz="7000" b="1" dirty="0">
              <a:solidFill>
                <a:srgbClr val="0000CC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111/01/12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（三 ）</a:t>
            </a:r>
            <a:endParaRPr lang="zh-TW" altLang="en-US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範圍：第三單元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（水溶液）</a:t>
            </a:r>
            <a:r>
              <a:rPr lang="zh-TW" altLang="en-US" sz="7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、第四單元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（力與運動）</a:t>
            </a:r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834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8847" y="315521"/>
            <a:ext cx="10364451" cy="1194052"/>
          </a:xfrm>
        </p:spPr>
        <p:txBody>
          <a:bodyPr/>
          <a:lstStyle/>
          <a:p>
            <a:r>
              <a:rPr lang="zh-TW" altLang="en-US" dirty="0"/>
              <a:t>家長配合事項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89329" y="1328247"/>
            <a:ext cx="10363826" cy="3424107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能陪同孩子探索</a:t>
            </a:r>
            <a:r>
              <a:rPr lang="zh-TW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zh-TW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鼓勵孩子平日對身邊的自然科學多觀察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鼓勵孩子多閱讀自然科學讀物增強閱讀素養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自然課程已逐漸進入觀察實驗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zh-TW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家長們能協助加注意孩子的學習狀況及態度</a:t>
            </a:r>
            <a:r>
              <a:rPr lang="zh-TW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叮嚀並檢查孩子的作業能確實完成及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訂正</a:t>
            </a:r>
            <a:r>
              <a:rPr lang="zh-TW" altLang="zh-TW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811130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213</TotalTime>
  <Words>576</Words>
  <Application>Microsoft Office PowerPoint</Application>
  <PresentationFormat>寬螢幕</PresentationFormat>
  <Paragraphs>63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Tw Cen MT</vt:lpstr>
      <vt:lpstr>華康隸書體W7</vt:lpstr>
      <vt:lpstr>新細明體</vt:lpstr>
      <vt:lpstr>標楷體</vt:lpstr>
      <vt:lpstr>Arial</vt:lpstr>
      <vt:lpstr>Wingdings</vt:lpstr>
      <vt:lpstr>小水滴</vt:lpstr>
      <vt:lpstr>五年級自然領域課程計畫</vt:lpstr>
      <vt:lpstr>五年級</vt:lpstr>
      <vt:lpstr>教學重點 第一單元  觀測太陽 </vt:lpstr>
      <vt:lpstr>教學重點 第二單元  植物世界面面觀</vt:lpstr>
      <vt:lpstr>教學重點 第三單元  水溶液</vt:lpstr>
      <vt:lpstr>教學重點 第四單元  力與運動</vt:lpstr>
      <vt:lpstr>教學方式與評量</vt:lpstr>
      <vt:lpstr>定期評量範圍 </vt:lpstr>
      <vt:lpstr>家長配合事項</vt:lpstr>
      <vt:lpstr>聯繫方式  學校電話：25965407分機號碼 827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五年級自然領域課程計畫</dc:title>
  <dc:creator>User</dc:creator>
  <cp:lastModifiedBy> </cp:lastModifiedBy>
  <cp:revision>15</cp:revision>
  <dcterms:created xsi:type="dcterms:W3CDTF">2020-09-11T03:27:46Z</dcterms:created>
  <dcterms:modified xsi:type="dcterms:W3CDTF">2021-08-31T01:33:45Z</dcterms:modified>
</cp:coreProperties>
</file>