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07A4-238C-4EA1-986D-EF74DBD0A30B}" type="datetimeFigureOut">
              <a:rPr lang="zh-TW" altLang="en-US" smtClean="0"/>
              <a:t>2015/9/2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CCB0-EF7F-439F-889B-2B9DDEDC08A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7117180" cy="1800199"/>
          </a:xfrm>
        </p:spPr>
        <p:txBody>
          <a:bodyPr>
            <a:normAutofit/>
          </a:bodyPr>
          <a:lstStyle/>
          <a:p>
            <a:r>
              <a:rPr lang="zh-TW" altLang="en-US" sz="9000" cap="small" dirty="0">
                <a:latin typeface="文鼎海報體" pitchFamily="49" charset="-120"/>
                <a:ea typeface="文鼎海報體" pitchFamily="49" charset="-120"/>
              </a:rPr>
              <a:t>健康與體育</a:t>
            </a:r>
            <a:endParaRPr lang="zh-TW" altLang="en-US" sz="9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79712" y="4725144"/>
            <a:ext cx="5856618" cy="1440159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chemeClr val="tx1"/>
                </a:solidFill>
              </a:rPr>
              <a:t>屏東教育大學 體育系研究所  運動生理組 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algn="r"/>
            <a:r>
              <a:rPr lang="zh-TW" altLang="en-US" sz="2400" dirty="0" smtClean="0">
                <a:solidFill>
                  <a:schemeClr val="tx1"/>
                </a:solidFill>
              </a:rPr>
              <a:t>鄭斐文 老師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1992254" cy="14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77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授課內容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58852" y="1700808"/>
            <a:ext cx="5890781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zh-TW" altLang="en-US" sz="2000" b="1" dirty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健康</a:t>
            </a:r>
            <a:endParaRPr lang="en-US" altLang="zh-TW" sz="2000" b="1" dirty="0">
              <a:solidFill>
                <a:srgbClr val="000000"/>
              </a:solidFill>
              <a:latin typeface="文鼎中隸" pitchFamily="49" charset="-120"/>
              <a:ea typeface="文鼎中隸" pitchFamily="49" charset="-120"/>
            </a:endParaRPr>
          </a:p>
          <a:p>
            <a:pPr marL="0" indent="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zh-TW" altLang="en-US" sz="2000" b="1" dirty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安全新生活</a:t>
            </a:r>
            <a:r>
              <a:rPr lang="zh-TW" altLang="en-US" sz="2000" b="1" dirty="0" smtClean="0">
                <a:ea typeface="新細明體" pitchFamily="18" charset="-120"/>
              </a:rPr>
              <a:t>：事故傷害放大鏡、家庭休閒活動日</a:t>
            </a:r>
            <a:endParaRPr lang="en-US" altLang="zh-TW" sz="2000" b="1" dirty="0" smtClean="0">
              <a:ea typeface="新細明體" pitchFamily="18" charset="-120"/>
            </a:endParaRPr>
          </a:p>
          <a:p>
            <a:pPr marL="0" indent="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zh-TW" altLang="en-US" sz="2000" b="1" dirty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做自己、愛自己</a:t>
            </a:r>
            <a:r>
              <a:rPr lang="zh-TW" altLang="en-US" sz="2000" b="1" dirty="0" smtClean="0">
                <a:ea typeface="新細明體" pitchFamily="18" charset="-120"/>
              </a:rPr>
              <a:t>：獨特的愛自己、珍愛自己</a:t>
            </a:r>
            <a:endParaRPr lang="en-US" altLang="zh-TW" sz="2000" b="1" dirty="0" smtClean="0">
              <a:ea typeface="新細明體" pitchFamily="18" charset="-120"/>
            </a:endParaRPr>
          </a:p>
          <a:p>
            <a:pPr marL="0" indent="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zh-TW" altLang="en-US" sz="2000" b="1" dirty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健康防護罩</a:t>
            </a:r>
            <a:r>
              <a:rPr lang="zh-TW" altLang="en-US" sz="2000" b="1" dirty="0" smtClean="0">
                <a:ea typeface="新細明體" pitchFamily="18" charset="-120"/>
              </a:rPr>
              <a:t>：當心傳染病、醫療消費</a:t>
            </a:r>
            <a:endParaRPr lang="en-US" altLang="zh-TW" sz="2000" b="1" dirty="0" smtClean="0">
              <a:ea typeface="新細明體" pitchFamily="18" charset="-120"/>
            </a:endParaRPr>
          </a:p>
          <a:p>
            <a:pPr marL="0" indent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endParaRPr lang="en-US" altLang="zh-TW" sz="2000" b="1" dirty="0" smtClean="0">
              <a:ea typeface="新細明體" pitchFamily="18" charset="-120"/>
            </a:endParaRPr>
          </a:p>
          <a:p>
            <a:pPr marL="0" indent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zh-TW" altLang="en-US" sz="2000" b="1" dirty="0" smtClean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體育</a:t>
            </a:r>
            <a:endParaRPr lang="en-US" altLang="zh-TW" sz="2000" b="1" dirty="0">
              <a:solidFill>
                <a:srgbClr val="000000"/>
              </a:solidFill>
              <a:latin typeface="文鼎中隸" pitchFamily="49" charset="-120"/>
              <a:ea typeface="文鼎中隸" pitchFamily="49" charset="-120"/>
            </a:endParaRPr>
          </a:p>
          <a:p>
            <a:pPr marL="0" indent="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zh-TW" altLang="en-US" sz="2000" b="1" dirty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游泳</a:t>
            </a:r>
            <a:r>
              <a:rPr lang="zh-TW" altLang="en-US" sz="2000" b="1" dirty="0" smtClean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：</a:t>
            </a:r>
            <a:r>
              <a:rPr lang="zh-TW" altLang="en-US" sz="2000" b="1" dirty="0">
                <a:ea typeface="新細明體" pitchFamily="18" charset="-120"/>
              </a:rPr>
              <a:t>自由式漂浮打水、划手練習</a:t>
            </a:r>
            <a:endParaRPr lang="en-US" altLang="zh-TW" sz="2000" b="1" dirty="0">
              <a:ea typeface="新細明體" pitchFamily="18" charset="-120"/>
            </a:endParaRPr>
          </a:p>
          <a:p>
            <a:pPr marL="0" indent="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zh-TW" altLang="en-US" sz="2000" b="1" dirty="0" smtClean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體</a:t>
            </a:r>
            <a:r>
              <a:rPr lang="zh-TW" altLang="en-US" sz="2000" b="1" dirty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表會</a:t>
            </a:r>
            <a:r>
              <a:rPr lang="zh-TW" altLang="en-US" sz="2000" b="1" dirty="0" smtClean="0">
                <a:solidFill>
                  <a:srgbClr val="000000"/>
                </a:solidFill>
                <a:latin typeface="文鼎中隸" pitchFamily="49" charset="-120"/>
                <a:ea typeface="文鼎中隸" pitchFamily="49" charset="-120"/>
              </a:rPr>
              <a:t>：</a:t>
            </a:r>
            <a:r>
              <a:rPr lang="zh-TW" altLang="en-US" sz="2000" b="1" dirty="0">
                <a:ea typeface="新細明體" pitchFamily="18" charset="-120"/>
              </a:rPr>
              <a:t>健康操</a:t>
            </a:r>
            <a:endParaRPr lang="en-US" altLang="zh-TW" sz="2000" b="1" dirty="0">
              <a:ea typeface="新細明體" pitchFamily="18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1992254" cy="14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20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評分內容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1719" y="1807361"/>
            <a:ext cx="6082835" cy="3781879"/>
          </a:xfr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zh-TW" altLang="en-US" sz="4000" dirty="0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 課堂</a:t>
            </a:r>
            <a:r>
              <a:rPr lang="zh-TW" altLang="en-US" sz="4000" dirty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參與</a:t>
            </a:r>
            <a:endParaRPr lang="en-US" altLang="zh-TW" sz="4000" dirty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  <a:p>
            <a:pPr marL="273050" indent="-27305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zh-TW" altLang="en-US" sz="4000" dirty="0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 學習單</a:t>
            </a:r>
            <a:endParaRPr lang="en-US" altLang="zh-TW" sz="4000" dirty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  <a:p>
            <a:pPr marL="273050" indent="-273050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</a:pPr>
            <a:r>
              <a:rPr lang="zh-TW" altLang="en-US" sz="4000" dirty="0" smtClean="0">
                <a:solidFill>
                  <a:srgbClr val="000000"/>
                </a:solidFill>
                <a:latin typeface="華康古印體" pitchFamily="65" charset="-120"/>
                <a:ea typeface="華康古印體" pitchFamily="65" charset="-120"/>
              </a:rPr>
              <a:t> 實作評分</a:t>
            </a:r>
            <a:endParaRPr lang="en-US" altLang="zh-TW" sz="4000" dirty="0">
              <a:solidFill>
                <a:srgbClr val="000000"/>
              </a:solidFill>
              <a:latin typeface="華康古印體" pitchFamily="65" charset="-120"/>
              <a:ea typeface="華康古印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1992254" cy="14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49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125113" cy="924475"/>
          </a:xfrm>
        </p:spPr>
        <p:txBody>
          <a:bodyPr/>
          <a:lstStyle/>
          <a:p>
            <a:pPr algn="ctr"/>
            <a:r>
              <a:rPr lang="zh-TW" altLang="en-US" sz="60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謝謝聆聽</a:t>
            </a:r>
            <a:endParaRPr lang="zh-TW" altLang="en-US" sz="60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825496"/>
            <a:ext cx="7125112" cy="405143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zh-TW" altLang="en-US" sz="4400" dirty="0" smtClean="0">
                <a:solidFill>
                  <a:srgbClr val="FFFF00"/>
                </a:solidFill>
                <a:latin typeface="文鼎中仿" panose="020B0609010101010101" pitchFamily="49" charset="-120"/>
                <a:ea typeface="文鼎中仿" panose="020B0609010101010101" pitchFamily="49" charset="-120"/>
              </a:rPr>
              <a:t>物質</a:t>
            </a:r>
            <a:r>
              <a:rPr lang="zh-TW" altLang="en-US" sz="4400" dirty="0" smtClean="0">
                <a:latin typeface="文鼎中仿" panose="020B0609010101010101" pitchFamily="49" charset="-120"/>
                <a:ea typeface="文鼎中仿" panose="020B0609010101010101" pitchFamily="49" charset="-120"/>
              </a:rPr>
              <a:t>是健康的基礎</a:t>
            </a:r>
            <a:endParaRPr lang="en-US" altLang="zh-CN" sz="4400" dirty="0" smtClean="0">
              <a:latin typeface="文鼎中仿" panose="020B0609010101010101" pitchFamily="49" charset="-120"/>
              <a:ea typeface="文鼎中仿" panose="020B0609010101010101" pitchFamily="49" charset="-120"/>
            </a:endParaRPr>
          </a:p>
          <a:p>
            <a:pPr marL="457200" lvl="1" indent="0" algn="ctr">
              <a:buNone/>
            </a:pPr>
            <a:r>
              <a:rPr lang="zh-CN" altLang="en-US" sz="4400" dirty="0" smtClean="0">
                <a:solidFill>
                  <a:srgbClr val="FFFF00"/>
                </a:solidFill>
                <a:latin typeface="文鼎中仿" panose="020B0609010101010101" pitchFamily="49" charset="-120"/>
                <a:ea typeface="文鼎中仿" panose="020B0609010101010101" pitchFamily="49" charset="-120"/>
              </a:rPr>
              <a:t>精神</a:t>
            </a:r>
            <a:r>
              <a:rPr lang="zh-CN" altLang="en-US" sz="4400" dirty="0">
                <a:latin typeface="文鼎中仿" panose="020B0609010101010101" pitchFamily="49" charset="-120"/>
                <a:ea typeface="文鼎中仿" panose="020B0609010101010101" pitchFamily="49" charset="-120"/>
              </a:rPr>
              <a:t>是健康的</a:t>
            </a:r>
            <a:r>
              <a:rPr lang="zh-CN" altLang="en-US" sz="4400" dirty="0" smtClean="0">
                <a:latin typeface="文鼎中仿" panose="020B0609010101010101" pitchFamily="49" charset="-120"/>
                <a:ea typeface="文鼎中仿" panose="020B0609010101010101" pitchFamily="49" charset="-120"/>
              </a:rPr>
              <a:t>支柱</a:t>
            </a:r>
            <a:endParaRPr lang="en-US" altLang="zh-CN" sz="4400" dirty="0" smtClean="0">
              <a:latin typeface="文鼎中仿" panose="020B0609010101010101" pitchFamily="49" charset="-120"/>
              <a:ea typeface="文鼎中仿" panose="020B0609010101010101" pitchFamily="49" charset="-120"/>
            </a:endParaRPr>
          </a:p>
          <a:p>
            <a:pPr marL="457200" lvl="1" indent="0" algn="ctr">
              <a:buNone/>
            </a:pPr>
            <a:r>
              <a:rPr lang="zh-TW" altLang="en-US" sz="4400" dirty="0" smtClean="0">
                <a:solidFill>
                  <a:srgbClr val="FFFF00"/>
                </a:solidFill>
                <a:latin typeface="文鼎中仿" panose="020B0609010101010101" pitchFamily="49" charset="-120"/>
                <a:ea typeface="文鼎中仿" panose="020B0609010101010101" pitchFamily="49" charset="-120"/>
              </a:rPr>
              <a:t>運動</a:t>
            </a:r>
            <a:r>
              <a:rPr lang="zh-TW" altLang="en-US" sz="4400" dirty="0" smtClean="0">
                <a:latin typeface="文鼎中仿" panose="020B0609010101010101" pitchFamily="49" charset="-120"/>
                <a:ea typeface="文鼎中仿" panose="020B0609010101010101" pitchFamily="49" charset="-120"/>
              </a:rPr>
              <a:t>是健康的泉源</a:t>
            </a:r>
            <a:endParaRPr lang="zh-TW" altLang="en-US" sz="4400" dirty="0">
              <a:latin typeface="文鼎中仿" panose="020B0609010101010101" pitchFamily="49" charset="-120"/>
              <a:ea typeface="文鼎中仿" panose="020B0609010101010101" pitchFamily="49" charset="-120"/>
            </a:endParaRPr>
          </a:p>
        </p:txBody>
      </p:sp>
      <p:pic>
        <p:nvPicPr>
          <p:cNvPr id="4" name="Picture 2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57192"/>
            <a:ext cx="1992254" cy="14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877322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96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Winter</vt:lpstr>
      <vt:lpstr>健康與體育</vt:lpstr>
      <vt:lpstr>授課內容</vt:lpstr>
      <vt:lpstr>評分內容</vt:lpstr>
      <vt:lpstr>謝謝聆聽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健康與體育</dc:title>
  <dc:creator>user</dc:creator>
  <cp:lastModifiedBy>user</cp:lastModifiedBy>
  <cp:revision>6</cp:revision>
  <dcterms:created xsi:type="dcterms:W3CDTF">2015-09-02T02:54:34Z</dcterms:created>
  <dcterms:modified xsi:type="dcterms:W3CDTF">2015-09-02T03:49:21Z</dcterms:modified>
</cp:coreProperties>
</file>