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9"/>
  </p:notesMasterIdLst>
  <p:sldIdLst>
    <p:sldId id="256" r:id="rId2"/>
    <p:sldId id="276" r:id="rId3"/>
    <p:sldId id="257" r:id="rId4"/>
    <p:sldId id="270" r:id="rId5"/>
    <p:sldId id="274" r:id="rId6"/>
    <p:sldId id="275" r:id="rId7"/>
    <p:sldId id="268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1E5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58" autoAdjust="0"/>
  </p:normalViewPr>
  <p:slideViewPr>
    <p:cSldViewPr>
      <p:cViewPr varScale="1">
        <p:scale>
          <a:sx n="63" d="100"/>
          <a:sy n="63" d="100"/>
        </p:scale>
        <p:origin x="6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6" d="100"/>
          <a:sy n="36" d="100"/>
        </p:scale>
        <p:origin x="-2429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720F8-8014-4299-8049-E322C05AB9C3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844CB-6E45-4912-9256-4935A64866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569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372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80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27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89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39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495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824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31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19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2" descr="D:\臨放\103學年度-01年級\08參考\布置\布置參考-DUMA\duma圖庫\DUMA-3.jpg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0"/>
          <a:stretch/>
        </p:blipFill>
        <p:spPr bwMode="auto">
          <a:xfrm>
            <a:off x="179512" y="3789039"/>
            <a:ext cx="2232248" cy="309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3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2" descr="D:\臨放\103學年度-01年級\08參考\布置\布置參考-DUMA\duma圖庫\duma (22).pn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4" y="3933056"/>
            <a:ext cx="2664296" cy="376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6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Picture 2" descr="D:\臨放\103學年度-01年級\08參考\布置\布置參考-DUMA\duma圖庫\duma (30).pn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721" y="4341331"/>
            <a:ext cx="3082750" cy="279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4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Picture 3" descr="D:\臨放\103學年度-01年級\08參考\布置\布置參考-DUMA\duma圖庫\duma (2).jpg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"/>
          <a:stretch/>
        </p:blipFill>
        <p:spPr bwMode="auto">
          <a:xfrm>
            <a:off x="53867" y="4019707"/>
            <a:ext cx="2808312" cy="283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臨放\103學年度-01年級\08參考\布置\布置參考-DUMA\duma圖庫\duma (29).png"/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3"/>
          <a:stretch/>
        </p:blipFill>
        <p:spPr bwMode="auto">
          <a:xfrm>
            <a:off x="6660232" y="0"/>
            <a:ext cx="2663069" cy="199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74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Picture 2" descr="D:\臨放\103學年度-01年級\08參考\布置\布置參考-DUMA\duma圖庫\duma (8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36" y="3356992"/>
            <a:ext cx="6012160" cy="413385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9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Picture 2" descr="D:\臨放\103學年度-01年級\08參考\布置\布置參考-DUMA\duma圖庫\duma (27)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" y="4959417"/>
            <a:ext cx="8964488" cy="1864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97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26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D02359-F2E3-4862-B260-3039FF5EEEF5}" type="datetimeFigureOut">
              <a:rPr lang="zh-TW" altLang="en-US" smtClean="0"/>
              <a:t>2016/3/2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4A9BCD-0C1B-4822-BA54-4AFDF25793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09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21116395">
            <a:off x="247855" y="1579036"/>
            <a:ext cx="8855944" cy="4564021"/>
          </a:xfrm>
          <a:blipFill>
            <a:blip r:embed="rId2"/>
            <a:tile tx="0" ty="0" sx="100000" sy="100000" flip="none" algn="tl"/>
          </a:blipFill>
          <a:effectLst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  <a:t>歡迎</a:t>
            </a: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  <a:t>來到</a:t>
            </a:r>
            <a:r>
              <a:rPr lang="en-US" altLang="zh-TW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  <a:t/>
            </a:r>
            <a:br>
              <a:rPr lang="en-US" altLang="zh-TW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</a:br>
            <a:r>
              <a:rPr lang="zh-TW" alt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  <a:t>二</a:t>
            </a:r>
            <a:r>
              <a:rPr lang="zh-TW" alt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  <a:t>年級</a:t>
            </a:r>
            <a:r>
              <a:rPr lang="en-US" altLang="zh-TW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  <a:t/>
            </a:r>
            <a:br>
              <a:rPr lang="en-US" altLang="zh-TW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</a:br>
            <a:r>
              <a:rPr lang="zh-TW" altLang="en-US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W5注音" panose="040F0500000000000000" pitchFamily="82" charset="-120"/>
                <a:ea typeface="華康少女W5注音" panose="040F0500000000000000" pitchFamily="82" charset="-120"/>
              </a:rPr>
              <a:t>學校日</a:t>
            </a:r>
            <a:endParaRPr lang="zh-TW" altLang="en-US" sz="8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W5注音" panose="040F0500000000000000" pitchFamily="82" charset="-120"/>
              <a:ea typeface="華康少女W5注音" panose="040F0500000000000000" pitchFamily="82" charset="-120"/>
            </a:endParaRPr>
          </a:p>
        </p:txBody>
      </p:sp>
      <p:pic>
        <p:nvPicPr>
          <p:cNvPr id="3" name="Picture 2" descr="C:\Users\mavis\Dropbox\mavis-open\104學年度-02年級\班服圖案\製作底圖\打稿檔\DTES一年級-打稿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8" y="0"/>
            <a:ext cx="36004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5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4"/>
          <p:cNvSpPr>
            <a:spLocks noGrp="1"/>
          </p:cNvSpPr>
          <p:nvPr>
            <p:ph idx="1"/>
          </p:nvPr>
        </p:nvSpPr>
        <p:spPr>
          <a:xfrm>
            <a:off x="2339752" y="260648"/>
            <a:ext cx="6408712" cy="5784755"/>
          </a:xfrm>
          <a:blipFill>
            <a:blip r:embed="rId2"/>
            <a:tile tx="0" ty="0" sx="100000" sy="100000" flip="none" algn="tl"/>
          </a:blipFill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親愛的家長們，您好：</a:t>
            </a:r>
            <a:endParaRPr lang="en-US" altLang="zh-TW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時間真的過得很快，沒想到孩子們低年級課程已近入尾聲，再幾個月就準備要進入中年級囉！</a:t>
            </a:r>
            <a:endParaRPr lang="en-US" altLang="zh-TW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一年多來，我們所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孜孜矻矻、努力不懈的，即是希望能培養出一群健康</a:t>
            </a: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活潑、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知書達理的好</a:t>
            </a: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孩子。希望每位孩子在低年級這個階段都有達成，相信每位孩子這</a:t>
            </a:r>
            <a:r>
              <a:rPr lang="en-US" altLang="zh-TW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年也都有成長的地方。</a:t>
            </a:r>
            <a:endParaRPr lang="en-US" altLang="zh-TW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在此，先感謝二年級家長這</a:t>
            </a:r>
            <a:r>
              <a:rPr lang="en-US" altLang="zh-TW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年的支持與配合，我們的合作真的很愉快，有你們真好！    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04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4464496" cy="720080"/>
          </a:xfrm>
          <a:solidFill>
            <a:srgbClr val="FFFF00"/>
          </a:solidFill>
        </p:spPr>
        <p:txBody>
          <a:bodyPr/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一家長配合事項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265934" y="1340768"/>
            <a:ext cx="5400600" cy="5064675"/>
          </a:xfrm>
          <a:blipFill>
            <a:blip r:embed="rId2"/>
            <a:tile tx="0" ty="0" sx="100000" sy="100000" flip="none" algn="tl"/>
          </a:blipFill>
          <a:ln w="38100">
            <a:solidFill>
              <a:srgbClr val="BE51E5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自動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自發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「給他魚吃，不如教他如何釣魚」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，孩子已經不像一年級什麼都不懂了，在學業上若能培養自動自發，並能自我要求會更好。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指導孩子</a:t>
            </a:r>
            <a:r>
              <a:rPr lang="zh-TW" alt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檢查書包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：睡前養成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檢查書包好習慣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才能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確保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東西不遺漏並減輕書包重量。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課外讀物加深加廣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繪本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對於現階段的孩子不再是首選，鼓勵孩子閱讀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有大量文字的書籍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。唯有不斷的涉獵課外讀物，實際去親炙體驗，人生的內容才能博大精深且多姿多采。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788" y="0"/>
            <a:ext cx="1512168" cy="152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5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238">
            <a:off x="7701661" y="5664750"/>
            <a:ext cx="1236093" cy="124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6802" y="548680"/>
            <a:ext cx="6048672" cy="74218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二學習與課業成效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835696" y="1340768"/>
            <a:ext cx="6898338" cy="54006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作業完整度及品質的加強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二年級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書寫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方面增多之外，文章的完整度也要開始訓練，請家長多協助孩子思考文句的開始與結尾。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加強</a:t>
            </a:r>
            <a:r>
              <a:rPr lang="zh-TW" altLang="en-US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專注力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孩子太小</a:t>
            </a:r>
            <a:r>
              <a:rPr lang="en-US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的理由漸漸不能用時，要多住意識不是環境讓他無法專心。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4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好的環境寫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功課孩子才能專心，並注意</a:t>
            </a:r>
            <a:r>
              <a:rPr lang="zh-TW" altLang="en-US" sz="4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完整度及品質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，讓孩子瞭解寫功課的標準在哪。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思考學習的訓練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：學會了新的東西，再以</a:t>
            </a:r>
            <a:r>
              <a:rPr lang="zh-TW" altLang="en-US" sz="4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自己的觀點去剖析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，思考後做出了帶有不同風格的東西，就是思考力的創造。台灣學生欠缺思考力，因為所有的作業跟考試都有標準答案，就連到了大學也不為過，幾乎考的都是背誦資訊，所以擁有思考力，是非常重要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思考力訓練方法</a:t>
            </a:r>
            <a:r>
              <a:rPr lang="en-US" altLang="zh-TW" sz="4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 </a:t>
            </a:r>
            <a:r>
              <a:rPr lang="zh-TW" altLang="en-US" sz="4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與不同背景的人交流 </a:t>
            </a:r>
            <a:r>
              <a:rPr lang="en-US" altLang="zh-TW" sz="4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 </a:t>
            </a:r>
            <a:r>
              <a:rPr lang="zh-TW" altLang="en-US" sz="4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寫下來 </a:t>
            </a:r>
            <a:r>
              <a:rPr lang="en-US" altLang="zh-TW" sz="4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 </a:t>
            </a:r>
            <a:r>
              <a:rPr lang="zh-TW" altLang="en-US" sz="4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閱讀培養理解力 </a:t>
            </a:r>
            <a:r>
              <a:rPr lang="en-US" altLang="zh-TW" sz="4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大自然觀察體驗</a:t>
            </a:r>
            <a:endParaRPr lang="zh-TW" altLang="en-US" sz="4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學習輔助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＊榮譽獎勵：配合學校及班級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榮譽制給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予鼓勵</a:t>
            </a:r>
            <a:endParaRPr lang="en-US" altLang="zh-TW" sz="4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＊小田園課程：配合學校田園教育，本學期會讓孩子</a:t>
            </a:r>
            <a:r>
              <a:rPr lang="zh-TW" altLang="en-US" sz="45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接觸</a:t>
            </a:r>
            <a:r>
              <a:rPr lang="zh-TW" altLang="en-US" sz="45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田園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 ＊閱讀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習慣：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配合學校認證本進行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sz="4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學士、小碩士、小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博士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60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832648" cy="78601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三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『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二年級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』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重要行事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01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type="body" idx="1"/>
          </p:nvPr>
        </p:nvSpPr>
        <p:spPr>
          <a:xfrm>
            <a:off x="1475656" y="1052736"/>
            <a:ext cx="6840760" cy="53285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buNone/>
            </a:pP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*段考時間（</a:t>
            </a:r>
            <a:r>
              <a:rPr lang="en-US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次定期考查）：</a:t>
            </a:r>
            <a:endParaRPr lang="en-US" altLang="zh-TW" sz="3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期中定期考查</a:t>
            </a:r>
            <a:endParaRPr lang="en-US" altLang="zh-TW" sz="28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4/19(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)-4/20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（三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範圍：國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1-7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Unit1-2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、數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1-4 )</a:t>
            </a:r>
          </a:p>
          <a:p>
            <a:pPr algn="l"/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次定期評量</a:t>
            </a:r>
            <a:endParaRPr lang="en-US" altLang="zh-TW" sz="28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6/23(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)-6/24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（五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範圍：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8-14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Unit3-4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5-9 )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22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type="body" idx="1"/>
          </p:nvPr>
        </p:nvSpPr>
        <p:spPr>
          <a:xfrm>
            <a:off x="251520" y="1014686"/>
            <a:ext cx="8640960" cy="5843314"/>
          </a:xfrm>
          <a:solidFill>
            <a:schemeClr val="accent5">
              <a:lumMod val="20000"/>
              <a:lumOff val="80000"/>
              <a:alpha val="47000"/>
            </a:schemeClr>
          </a:solidFill>
          <a:ln w="38100">
            <a:solidFill>
              <a:srgbClr val="BE51E5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buNone/>
            </a:pPr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重要活動：</a:t>
            </a:r>
            <a:endParaRPr lang="en-US" altLang="zh-TW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5475" indent="-625475" algn="l"/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兒童美術創作</a:t>
            </a:r>
            <a:r>
              <a:rPr lang="zh-TW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自由創作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件作品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4/25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5475" indent="-625475" algn="l"/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兒童節園遊會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活動：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3/26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（六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）班上設攤位，需家長支援。</a:t>
            </a:r>
            <a:r>
              <a:rPr lang="en-US" altLang="zh-TW" sz="2400" dirty="0"/>
              <a:t> 4/1</a:t>
            </a:r>
            <a:r>
              <a:rPr lang="zh-TW" altLang="zh-TW" sz="2400" dirty="0"/>
              <a:t>（五）補假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5475" indent="-625475" algn="l"/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校外教學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福田教育生態農場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（暫訂）</a:t>
            </a:r>
          </a:p>
          <a:p>
            <a:pPr marL="625475" indent="-625475" algn="l"/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時間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:5/3(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8:00-16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</a:p>
          <a:p>
            <a:pPr marL="625475" indent="-625475" algn="l"/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費用：每生約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550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元（將視情況調整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25475" indent="-625475" algn="l"/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特色</a:t>
            </a:r>
            <a:r>
              <a:rPr lang="en-US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游泳體驗</a:t>
            </a: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5/24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)&amp;5/31(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)2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週的週二體育課</a:t>
            </a:r>
          </a:p>
          <a:p>
            <a:pPr marL="625475" indent="-625475" algn="l"/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準備用品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泳衣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泳帽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蛙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鏡</a:t>
            </a:r>
            <a:endParaRPr lang="zh-TW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其他活動詳見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行事曆（</a:t>
            </a:r>
            <a:r>
              <a:rPr lang="zh-TW" altLang="en-US" sz="1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聯絡本及學校網站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）若有</a:t>
            </a: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變動將另行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通知</a:t>
            </a:r>
            <a:r>
              <a:rPr lang="en-US" altLang="zh-TW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endParaRPr lang="en-US" altLang="zh-TW" sz="32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03648" y="260648"/>
            <a:ext cx="5832648" cy="78601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五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『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二年級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』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重要行事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40B0509000000000000" pitchFamily="81" charset="-120"/>
                <a:ea typeface="華康POP1體W5" panose="040B0509000000000000" pitchFamily="81" charset="-120"/>
              </a:rPr>
              <a:t>02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40B0509000000000000" pitchFamily="81" charset="-120"/>
              <a:ea typeface="華康POP1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209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臨放\103學年度-01年級\08參考\布置\布置參考-DUMA\duma圖庫\duma (6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3" y="548680"/>
            <a:ext cx="6343087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23" y="605272"/>
            <a:ext cx="7852254" cy="38131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矩形 4"/>
          <p:cNvSpPr/>
          <p:nvPr/>
        </p:nvSpPr>
        <p:spPr>
          <a:xfrm>
            <a:off x="324947" y="4005064"/>
            <a:ext cx="88300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勘亭流" panose="03000909000000000000" pitchFamily="65" charset="-120"/>
                <a:ea typeface="華康勘亭流" panose="03000909000000000000" pitchFamily="65" charset="-120"/>
              </a:rPr>
              <a:t>試著讓孩子練習解決問題，</a:t>
            </a:r>
            <a:endParaRPr lang="en-US" altLang="zh-TW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  <a:p>
            <a:pPr algn="ctr"/>
            <a:r>
              <a:rPr lang="zh-TW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勘亭流" panose="03000909000000000000" pitchFamily="65" charset="-120"/>
                <a:ea typeface="華康勘亭流" panose="03000909000000000000" pitchFamily="65" charset="-120"/>
              </a:rPr>
              <a:t>培養孩子自我的思考</a:t>
            </a:r>
            <a:r>
              <a:rPr lang="zh-TW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勘亭流" panose="03000909000000000000" pitchFamily="65" charset="-120"/>
                <a:ea typeface="華康勘亭流" panose="03000909000000000000" pitchFamily="65" charset="-120"/>
              </a:rPr>
              <a:t>力、專注力、</a:t>
            </a:r>
            <a:r>
              <a:rPr lang="zh-TW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勘亭流" panose="03000909000000000000" pitchFamily="65" charset="-120"/>
                <a:ea typeface="華康勘亭流" panose="03000909000000000000" pitchFamily="65" charset="-120"/>
              </a:rPr>
              <a:t>記憶力</a:t>
            </a:r>
            <a:endParaRPr lang="en-US" altLang="zh-TW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  <a:p>
            <a:pPr algn="ctr"/>
            <a:r>
              <a:rPr lang="zh-TW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勘亭流" panose="03000909000000000000" pitchFamily="65" charset="-120"/>
                <a:ea typeface="華康勘亭流" panose="03000909000000000000" pitchFamily="65" charset="-120"/>
              </a:rPr>
              <a:t>共</a:t>
            </a:r>
            <a:r>
              <a:rPr lang="zh-TW" alt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勘亭流" panose="03000909000000000000" pitchFamily="65" charset="-120"/>
                <a:ea typeface="華康勘亭流" panose="03000909000000000000" pitchFamily="65" charset="-120"/>
              </a:rPr>
              <a:t>勉</a:t>
            </a:r>
            <a:r>
              <a:rPr lang="zh-TW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華康勘亭流" panose="03000909000000000000" pitchFamily="65" charset="-120"/>
                <a:ea typeface="華康勘亭流" panose="03000909000000000000" pitchFamily="65" charset="-120"/>
              </a:rPr>
              <a:t>之～</a:t>
            </a:r>
            <a:endParaRPr lang="en-US" altLang="zh-TW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華康勘亭流" panose="03000909000000000000" pitchFamily="65" charset="-120"/>
              <a:ea typeface="華康勘亭流" panose="030009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629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機器人">
  <a:themeElements>
    <a:clrScheme name="機器人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機器人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機器人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TM03457496[[fn=視差]]</Template>
  <TotalTime>639</TotalTime>
  <Words>748</Words>
  <Application>Microsoft Office PowerPoint</Application>
  <PresentationFormat>如螢幕大小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華康POP1體W5</vt:lpstr>
      <vt:lpstr>華康少女W5注音</vt:lpstr>
      <vt:lpstr>華康勘亭流</vt:lpstr>
      <vt:lpstr>新細明體</vt:lpstr>
      <vt:lpstr>標楷體</vt:lpstr>
      <vt:lpstr>Arial</vt:lpstr>
      <vt:lpstr>Calibri</vt:lpstr>
      <vt:lpstr>Corbel</vt:lpstr>
      <vt:lpstr>機器人</vt:lpstr>
      <vt:lpstr>歡迎來到 二年級 學校日</vt:lpstr>
      <vt:lpstr>PowerPoint 簡報</vt:lpstr>
      <vt:lpstr>一家長配合事項</vt:lpstr>
      <vt:lpstr>二學習與課業成效</vt:lpstr>
      <vt:lpstr>三『二年級』重要行事01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恭喜~新生入學</dc:title>
  <dc:creator>mavis</dc:creator>
  <cp:lastModifiedBy>user</cp:lastModifiedBy>
  <cp:revision>184</cp:revision>
  <dcterms:created xsi:type="dcterms:W3CDTF">2014-08-22T14:25:34Z</dcterms:created>
  <dcterms:modified xsi:type="dcterms:W3CDTF">2016-03-02T06:33:44Z</dcterms:modified>
</cp:coreProperties>
</file>