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76" r:id="rId3"/>
    <p:sldId id="257" r:id="rId4"/>
    <p:sldId id="270" r:id="rId5"/>
    <p:sldId id="271" r:id="rId6"/>
    <p:sldId id="272" r:id="rId7"/>
    <p:sldId id="274" r:id="rId8"/>
    <p:sldId id="275" r:id="rId9"/>
    <p:sldId id="268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E5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58" autoAdjust="0"/>
  </p:normalViewPr>
  <p:slideViewPr>
    <p:cSldViewPr>
      <p:cViewPr varScale="1">
        <p:scale>
          <a:sx n="67" d="100"/>
          <a:sy n="67" d="100"/>
        </p:scale>
        <p:origin x="6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42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720F8-8014-4299-8049-E322C05AB9C3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844CB-6E45-4912-9256-4935A6486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5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D:\臨放\103學年度-01年級\08參考\布置\布置參考-DUMA\duma圖庫\DUMA-3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0"/>
          <a:stretch/>
        </p:blipFill>
        <p:spPr bwMode="auto">
          <a:xfrm>
            <a:off x="179512" y="3789039"/>
            <a:ext cx="2232248" cy="30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D:\臨放\103學年度-01年級\08參考\布置\布置參考-DUMA\duma圖庫\duma (22)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3933056"/>
            <a:ext cx="2664296" cy="37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D:\臨放\103學年度-01年級\08參考\布置\布置參考-DUMA\duma圖庫\duma (30)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21" y="4341331"/>
            <a:ext cx="3082750" cy="27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3" descr="D:\臨放\103學年度-01年級\08參考\布置\布置參考-DUMA\duma圖庫\duma (2)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 bwMode="auto">
          <a:xfrm>
            <a:off x="53867" y="4019707"/>
            <a:ext cx="2808312" cy="28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臨放\103學年度-01年級\08參考\布置\布置參考-DUMA\duma圖庫\duma (29).png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 bwMode="auto">
          <a:xfrm>
            <a:off x="6660232" y="0"/>
            <a:ext cx="2663069" cy="19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Picture 2" descr="D:\臨放\103學年度-01年級\08參考\布置\布置參考-DUMA\duma圖庫\duma (8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36" y="3356992"/>
            <a:ext cx="6012160" cy="41338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Picture 2" descr="D:\臨放\103學年度-01年級\08參考\布置\布置參考-DUMA\duma圖庫\duma (27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" y="4959417"/>
            <a:ext cx="8964488" cy="186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D02359-F2E3-4862-B260-3039FF5EEEF5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116395">
            <a:off x="247855" y="1579036"/>
            <a:ext cx="8855944" cy="4564021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歡迎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來到</a:t>
            </a:r>
            <a: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/>
            </a:r>
            <a:b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</a:br>
            <a:r>
              <a:rPr lang="zh-TW" alt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二</a:t>
            </a:r>
            <a:r>
              <a:rPr lang="zh-TW" alt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年級</a:t>
            </a:r>
            <a: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/>
            </a:r>
            <a:b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</a:br>
            <a:r>
              <a:rPr lang="zh-TW" altLang="en-US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學校日</a:t>
            </a:r>
            <a:endParaRPr lang="zh-TW" alt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W5注音" panose="040F0500000000000000" pitchFamily="82" charset="-120"/>
              <a:ea typeface="華康少女W5注音" panose="040F0500000000000000" pitchFamily="82" charset="-120"/>
            </a:endParaRPr>
          </a:p>
        </p:txBody>
      </p:sp>
      <p:pic>
        <p:nvPicPr>
          <p:cNvPr id="3" name="Picture 2" descr="C:\Users\mavis\Dropbox\mavis-open\104學年度-02年級\班服圖案\製作底圖\打稿檔\DTES一年級-打稿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8" y="0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/>
          <p:cNvSpPr>
            <a:spLocks noGrp="1"/>
          </p:cNvSpPr>
          <p:nvPr>
            <p:ph idx="1"/>
          </p:nvPr>
        </p:nvSpPr>
        <p:spPr>
          <a:xfrm>
            <a:off x="2339752" y="260648"/>
            <a:ext cx="6408712" cy="5784755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親愛的家長們，您好：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很開心小寶貝們順順利利完成一年級上學期的課程，相信寶貝們對於學校環境、同學及生活都適應良好吧！託孩子的福，我們一起努力和孩子共同升上二年級囉！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升上二年級的大同寶寶們，期許他們在</a:t>
            </a:r>
            <a:r>
              <a:rPr lang="zh-TW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上必須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更自動自發、更加積極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有您的支持就是老師在教學上的</a:t>
            </a:r>
            <a:r>
              <a:rPr lang="zh-TW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原動力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，大家一起再加油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4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464496" cy="72008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一家長配合事項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65934" y="1340768"/>
            <a:ext cx="5400600" cy="5064675"/>
          </a:xfrm>
          <a:blipFill>
            <a:blip r:embed="rId2"/>
            <a:tile tx="0" ty="0" sx="100000" sy="100000" flip="none" algn="tl"/>
          </a:blipFill>
          <a:ln w="38100">
            <a:solidFill>
              <a:srgbClr val="BE51E5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作息正常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：養成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早睡早起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好習慣，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早餐一定要吃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，學習成效會更好。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檢查書包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：睡前養成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檢查書包好習慣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東西不遺漏並減輕書包重量。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責任心養成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：生活中多給孩子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，協助並與他一起達成，建立孩子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自信心及責任心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88" y="0"/>
            <a:ext cx="1512168" cy="152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238">
            <a:off x="7701661" y="5664750"/>
            <a:ext cx="1236093" cy="12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6802" y="548680"/>
            <a:ext cx="6048672" cy="74218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二學習與課業成效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35696" y="1340768"/>
            <a:ext cx="6898338" cy="54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課堂學習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方面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：二年級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方面增多之外，文章的完整度也要開始訓練，請家長多協助孩子思考文句的開始與結尾。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作業完整</a:t>
            </a:r>
            <a:r>
              <a:rPr lang="zh-TW" altLang="en-US" sz="4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度及品質的加強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：有好的環境寫功課孩子才能專心，並注意完整度及品質，讓孩子瞭解寫功課的標準在哪。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陪伴是最好的學習協助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：希望不管您多忙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並關注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孩子的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，談天、互動，讓孩子感受到父母的關心。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學習輔助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＊榮譽獎勵：配合學校及班級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榮譽制給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予鼓勵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＊小田園課程：配合學校田園教育，本學期會讓孩子接觸田園體驗。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＊閱讀習慣養成：配合學校認證本進行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學士、小碩士、小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0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07412"/>
            <a:ext cx="4968552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三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閱讀是學習的核心重點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339752" y="1633349"/>
            <a:ext cx="6480720" cy="4335755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33400" indent="-53340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協助孩子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閱讀一週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是基本量。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孩子閱讀時能用輕鬆聊天的方式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詢問重點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，可以知道孩子是否有看懂內容。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 defTabSz="334963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配合學校認證本進行活動：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小學士、小碩士、小博士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68597"/>
            <a:ext cx="1584176" cy="16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696744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四 家長到校及接送注意事項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＊放學時間：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請準時接送確保孩子的安全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 、四、五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-12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-16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-12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*課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照班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班、才藝班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安親班等，請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注意接送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時間地點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學校安全管理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：有鑑於近日校園安全幾度出現問題，請家長接送孩子至門口即可，若有重要事情需進入校內請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準備證件至警衛室換證才可進入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，感謝您的配合。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7050" indent="0"/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32648" cy="7860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五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『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二年級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』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重要行事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01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type="body" idx="1"/>
          </p:nvPr>
        </p:nvSpPr>
        <p:spPr>
          <a:xfrm>
            <a:off x="1475656" y="1052736"/>
            <a:ext cx="6840760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*段考時間（改成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次段考）：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11/3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 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1-7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Unit1-2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1-5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次定期評量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1/13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 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8-14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Unit3-4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6-10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2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40960" cy="5544616"/>
          </a:xfrm>
          <a:solidFill>
            <a:schemeClr val="accent5">
              <a:lumMod val="20000"/>
              <a:lumOff val="80000"/>
              <a:alpha val="47000"/>
            </a:schemeClr>
          </a:solidFill>
          <a:ln w="38100">
            <a:solidFill>
              <a:srgbClr val="BE51E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重要活動：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課外社團開始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9/7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彩虹村敲敲打擊樂團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-9/18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lvl="0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兒童美術創作展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自由創作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件作品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11/22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體育表演會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12/1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星期六，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12/31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星期四補假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年級小小說書人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比賽：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12/16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星期三，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班級初賽</a:t>
            </a:r>
            <a:r>
              <a:rPr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月中開始</a:t>
            </a:r>
            <a:endParaRPr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星期二，上午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BABYBOSS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下午偶戲館體驗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lvl="0" indent="-625475" algn="l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體育特色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輪：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12/13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開始（星期二健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課）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lvl="0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班際體能趣味競賽：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跳繩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星期一（暫訂）</a:t>
            </a:r>
            <a:endParaRPr lang="zh-TW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其他活動詳見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行事曆（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聯絡本及學校網站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）若有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變動將另行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03648" y="260648"/>
            <a:ext cx="5832648" cy="7860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五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『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二年級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』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重要行事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02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0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臨放\103學年度-01年級\08參考\布置\布置參考-DUMA\duma圖庫\duma (6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548680"/>
            <a:ext cx="634308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605272"/>
            <a:ext cx="7852254" cy="3813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324947" y="4005064"/>
            <a:ext cx="883006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試著讓孩子練習解決問題，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陪著孩子一起度過難關，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我們的小苗中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終</a:t>
            </a:r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會茁壯成大樹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共勉</a:t>
            </a:r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之～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62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春天</Template>
  <TotalTime>572</TotalTime>
  <Words>740</Words>
  <Application>Microsoft Office PowerPoint</Application>
  <PresentationFormat>如螢幕大小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華康POP1體W5</vt:lpstr>
      <vt:lpstr>華康少女W5注音</vt:lpstr>
      <vt:lpstr>華康勘亭流</vt:lpstr>
      <vt:lpstr>微軟正黑體</vt:lpstr>
      <vt:lpstr>新細明體</vt:lpstr>
      <vt:lpstr>標楷體</vt:lpstr>
      <vt:lpstr>Arial</vt:lpstr>
      <vt:lpstr>Calibri</vt:lpstr>
      <vt:lpstr>Courier New</vt:lpstr>
      <vt:lpstr>Trebuchet MS</vt:lpstr>
      <vt:lpstr>Verdana</vt:lpstr>
      <vt:lpstr>Wingdings 2</vt:lpstr>
      <vt:lpstr>Spring</vt:lpstr>
      <vt:lpstr>歡迎來到 二年級 學校日</vt:lpstr>
      <vt:lpstr>PowerPoint 簡報</vt:lpstr>
      <vt:lpstr>一家長配合事項</vt:lpstr>
      <vt:lpstr>二學習與課業成效</vt:lpstr>
      <vt:lpstr>三閱讀是學習的核心重點</vt:lpstr>
      <vt:lpstr>四 家長到校及接送注意事項</vt:lpstr>
      <vt:lpstr>五『二年級』重要行事01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恭喜~新生入學</dc:title>
  <dc:creator>mavis</dc:creator>
  <cp:lastModifiedBy>user</cp:lastModifiedBy>
  <cp:revision>170</cp:revision>
  <dcterms:created xsi:type="dcterms:W3CDTF">2014-08-22T14:25:34Z</dcterms:created>
  <dcterms:modified xsi:type="dcterms:W3CDTF">2015-09-03T09:56:03Z</dcterms:modified>
</cp:coreProperties>
</file>