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54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65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31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548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39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461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883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450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0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49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9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21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57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69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71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57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16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57A04B-FFE5-4164-9731-6D49FDBD86D6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35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9866" y="612164"/>
            <a:ext cx="8544455" cy="1250504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solidFill>
                  <a:schemeClr val="accent2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三</a:t>
            </a:r>
            <a:r>
              <a:rPr lang="zh-TW" altLang="en-US" sz="7200" dirty="0" smtClean="0">
                <a:solidFill>
                  <a:schemeClr val="accent2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年級 </a:t>
            </a:r>
            <a:r>
              <a:rPr lang="zh-TW" altLang="en-US" sz="7200" dirty="0">
                <a:solidFill>
                  <a:schemeClr val="accent2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藝術美勞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69066" y="2065867"/>
            <a:ext cx="8454144" cy="4075289"/>
          </a:xfrm>
        </p:spPr>
        <p:txBody>
          <a:bodyPr>
            <a:normAutofit/>
          </a:bodyPr>
          <a:lstStyle/>
          <a:p>
            <a:pPr algn="l"/>
            <a:endParaRPr lang="en-US" altLang="zh-TW" sz="4400" dirty="0" smtClean="0">
              <a:solidFill>
                <a:schemeClr val="accent3">
                  <a:lumMod val="50000"/>
                </a:schemeClr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pPr algn="l"/>
            <a:endParaRPr lang="en-US" altLang="zh-TW" sz="4400" dirty="0" smtClean="0">
              <a:solidFill>
                <a:schemeClr val="accent3">
                  <a:lumMod val="50000"/>
                </a:schemeClr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pPr algn="l"/>
            <a:r>
              <a:rPr lang="zh-TW" altLang="en-US" sz="4400" dirty="0" smtClean="0">
                <a:solidFill>
                  <a:schemeClr val="accent3">
                    <a:lumMod val="5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任課老師</a:t>
            </a:r>
            <a:r>
              <a:rPr lang="en-US" altLang="zh-TW" sz="4400" dirty="0" smtClean="0">
                <a:solidFill>
                  <a:schemeClr val="accent3">
                    <a:lumMod val="5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:</a:t>
            </a:r>
            <a:r>
              <a:rPr lang="zh-TW" altLang="en-US" sz="4400" dirty="0" smtClean="0">
                <a:solidFill>
                  <a:schemeClr val="accent3">
                    <a:lumMod val="5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陳柏祥</a:t>
            </a:r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endParaRPr lang="zh-TW" altLang="en-US" dirty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20" y="2310938"/>
            <a:ext cx="3055899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1551" y="0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單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元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名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稱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328705" y="1720868"/>
            <a:ext cx="7575392" cy="4721995"/>
            <a:chOff x="1878675" y="1706014"/>
            <a:chExt cx="7575392" cy="472199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8675" y="1706014"/>
              <a:ext cx="3787696" cy="4721994"/>
            </a:xfrm>
            <a:prstGeom prst="rect">
              <a:avLst/>
            </a:prstGeom>
          </p:spPr>
        </p:pic>
        <p:sp>
          <p:nvSpPr>
            <p:cNvPr id="8" name="橢圓 7"/>
            <p:cNvSpPr/>
            <p:nvPr/>
          </p:nvSpPr>
          <p:spPr>
            <a:xfrm>
              <a:off x="1878675" y="2576944"/>
              <a:ext cx="3591929" cy="194517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6371" y="1706015"/>
              <a:ext cx="3787696" cy="4721994"/>
            </a:xfrm>
            <a:prstGeom prst="rect">
              <a:avLst/>
            </a:prstGeom>
          </p:spPr>
        </p:pic>
      </p:grpSp>
      <p:sp>
        <p:nvSpPr>
          <p:cNvPr id="9" name="向右箭號 8"/>
          <p:cNvSpPr/>
          <p:nvPr/>
        </p:nvSpPr>
        <p:spPr>
          <a:xfrm flipH="1">
            <a:off x="3131672" y="3389820"/>
            <a:ext cx="1197033" cy="3491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377687" y="2595756"/>
            <a:ext cx="17539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TW" sz="3600" cap="all" dirty="0" smtClean="0">
                <a:solidFill>
                  <a:schemeClr val="accent3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+mj-cs"/>
              </a:rPr>
              <a:t>1.</a:t>
            </a:r>
            <a:r>
              <a:rPr lang="zh-TW" altLang="en-US" sz="3600" cap="all" dirty="0" smtClean="0">
                <a:solidFill>
                  <a:schemeClr val="accent3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+mj-cs"/>
              </a:rPr>
              <a:t>對稱</a:t>
            </a:r>
            <a:endParaRPr lang="en-US" altLang="zh-TW" sz="3600" cap="all" dirty="0">
              <a:solidFill>
                <a:schemeClr val="accent3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TW" sz="3600" cap="all" dirty="0" smtClean="0">
                <a:solidFill>
                  <a:schemeClr val="accent3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+mj-cs"/>
              </a:rPr>
              <a:t>2.</a:t>
            </a:r>
            <a:r>
              <a:rPr lang="zh-TW" altLang="en-US" sz="3600" cap="all" dirty="0" smtClean="0">
                <a:solidFill>
                  <a:schemeClr val="accent3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+mj-cs"/>
              </a:rPr>
              <a:t>重複</a:t>
            </a:r>
            <a:endParaRPr lang="en-US" altLang="zh-TW" sz="3600" cap="all" dirty="0">
              <a:solidFill>
                <a:schemeClr val="accent3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TW" sz="3600" cap="all" dirty="0" smtClean="0">
                <a:solidFill>
                  <a:schemeClr val="accent3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+mj-cs"/>
              </a:rPr>
              <a:t>3.</a:t>
            </a:r>
            <a:r>
              <a:rPr lang="zh-TW" altLang="en-US" sz="3600" cap="all" dirty="0" smtClean="0">
                <a:solidFill>
                  <a:schemeClr val="accent3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+mj-cs"/>
              </a:rPr>
              <a:t>漸</a:t>
            </a:r>
            <a:r>
              <a:rPr lang="zh-TW" altLang="en-US" sz="3600" cap="all" dirty="0">
                <a:solidFill>
                  <a:schemeClr val="accent3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+mj-cs"/>
              </a:rPr>
              <a:t>層</a:t>
            </a:r>
          </a:p>
        </p:txBody>
      </p:sp>
    </p:spTree>
    <p:extLst>
      <p:ext uri="{BB962C8B-B14F-4D97-AF65-F5344CB8AC3E}">
        <p14:creationId xmlns:p14="http://schemas.microsoft.com/office/powerpoint/2010/main" val="19258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0575" y="234695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課堂作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繪畫、美勞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(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課堂完成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)</a:t>
            </a:r>
          </a:p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分組報告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、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學習單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(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視課程給予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13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0575" y="234695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注意事項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文鼎新藝體" panose="020B0609010101010101" pitchFamily="49" charset="-120"/>
              <a:ea typeface="文鼎新藝體" panose="020B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帶課本，每次作品所需要的工具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、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材料</a:t>
            </a:r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67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0575" y="234695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成績計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715912"/>
            <a:ext cx="10363826" cy="4831644"/>
          </a:xfrm>
        </p:spPr>
        <p:txBody>
          <a:bodyPr/>
          <a:lstStyle/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作品 </a:t>
            </a: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7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0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%</a:t>
            </a:r>
          </a:p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分組報告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、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學習單 </a:t>
            </a: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2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0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%</a:t>
            </a:r>
          </a:p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課堂表現 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10%</a:t>
            </a:r>
          </a:p>
          <a:p>
            <a:endParaRPr lang="en-US" altLang="zh-TW" sz="4000" dirty="0">
              <a:solidFill>
                <a:schemeClr val="accent1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33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740</TotalTime>
  <Words>70</Words>
  <Application>Microsoft Office PowerPoint</Application>
  <PresentationFormat>寬螢幕</PresentationFormat>
  <Paragraphs>18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文鼎新藝體</vt:lpstr>
      <vt:lpstr>華康POP1體W5</vt:lpstr>
      <vt:lpstr>華康POP1體W5(P)</vt:lpstr>
      <vt:lpstr>新細明體</vt:lpstr>
      <vt:lpstr>Arial</vt:lpstr>
      <vt:lpstr>Tw Cen MT</vt:lpstr>
      <vt:lpstr>小水滴</vt:lpstr>
      <vt:lpstr>三年級 藝術美勞</vt:lpstr>
      <vt:lpstr>單元名稱</vt:lpstr>
      <vt:lpstr>課堂作業</vt:lpstr>
      <vt:lpstr>注意事項</vt:lpstr>
      <vt:lpstr>成績計算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四年級 自然科</dc:title>
  <dc:creator>user</dc:creator>
  <cp:lastModifiedBy>user</cp:lastModifiedBy>
  <cp:revision>33</cp:revision>
  <dcterms:created xsi:type="dcterms:W3CDTF">2015-09-03T08:21:34Z</dcterms:created>
  <dcterms:modified xsi:type="dcterms:W3CDTF">2022-02-16T03:14:50Z</dcterms:modified>
</cp:coreProperties>
</file>