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4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65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31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48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39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46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883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45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0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49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9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57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69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1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57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16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57A04B-FFE5-4164-9731-6D49FDBD86D6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35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9866" y="612164"/>
            <a:ext cx="8544455" cy="1250504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三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年級 </a:t>
            </a:r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藝術美勞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9066" y="2065867"/>
            <a:ext cx="8454144" cy="4075289"/>
          </a:xfrm>
        </p:spPr>
        <p:txBody>
          <a:bodyPr>
            <a:normAutofit/>
          </a:bodyPr>
          <a:lstStyle/>
          <a:p>
            <a:pPr algn="l"/>
            <a:endParaRPr lang="en-US" altLang="zh-TW" sz="4400" dirty="0" smtClean="0">
              <a:solidFill>
                <a:schemeClr val="accent3">
                  <a:lumMod val="5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pPr algn="l"/>
            <a:endParaRPr lang="en-US" altLang="zh-TW" sz="4400" dirty="0" smtClean="0">
              <a:solidFill>
                <a:schemeClr val="accent3">
                  <a:lumMod val="5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pPr algn="l"/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任課老師</a:t>
            </a:r>
            <a:r>
              <a:rPr lang="en-US" altLang="zh-TW" sz="4400" dirty="0" smtClean="0">
                <a:solidFill>
                  <a:schemeClr val="accent3">
                    <a:lumMod val="5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:</a:t>
            </a:r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陳柏祥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endParaRPr lang="zh-TW" altLang="en-US" dirty="0"/>
          </a:p>
          <a:p>
            <a:endParaRPr lang="en-US" altLang="zh-TW" dirty="0" smtClean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63412"/>
              </p:ext>
            </p:extLst>
          </p:nvPr>
        </p:nvGraphicFramePr>
        <p:xfrm>
          <a:off x="8098155" y="2065867"/>
          <a:ext cx="2992331" cy="42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198" imgH="8010306" progId="AcroExch.Document.DC">
                  <p:embed/>
                </p:oleObj>
              </mc:Choice>
              <mc:Fallback>
                <p:oleObj name="Acrobat Document" r:id="rId3" imgW="5667198" imgH="80103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8155" y="2065867"/>
                        <a:ext cx="2992331" cy="422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551" y="0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單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元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名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稱</a:t>
            </a:r>
          </a:p>
        </p:txBody>
      </p:sp>
      <p:pic>
        <p:nvPicPr>
          <p:cNvPr id="1026" name="Picture 2" descr="https://110elres.hle.com.tw/reason/art/middle/EAH1-1.jpg?v=2021041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80" y="1596177"/>
            <a:ext cx="8184421" cy="51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1878675" y="2576944"/>
            <a:ext cx="3591929" cy="1945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575" y="234695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課堂作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繪畫、美勞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(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課堂完成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)</a:t>
            </a: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分組報告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、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學習單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(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視課程給予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)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13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575" y="234695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成績計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715912"/>
            <a:ext cx="10363826" cy="4831644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作品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80%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分組報告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、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學習單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10%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課堂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表現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10%</a:t>
            </a:r>
          </a:p>
          <a:p>
            <a:endParaRPr lang="en-US" altLang="zh-TW" sz="4000" dirty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33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723</TotalTime>
  <Words>48</Words>
  <Application>Microsoft Office PowerPoint</Application>
  <PresentationFormat>寬螢幕</PresentationFormat>
  <Paragraphs>13</Paragraphs>
  <Slides>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文鼎新藝體</vt:lpstr>
      <vt:lpstr>華康POP1體W5</vt:lpstr>
      <vt:lpstr>華康POP1體W5(P)</vt:lpstr>
      <vt:lpstr>新細明體</vt:lpstr>
      <vt:lpstr>Arial</vt:lpstr>
      <vt:lpstr>Tw Cen MT</vt:lpstr>
      <vt:lpstr>小水滴</vt:lpstr>
      <vt:lpstr>Adobe Acrobat Document</vt:lpstr>
      <vt:lpstr>三年級 藝術美勞</vt:lpstr>
      <vt:lpstr>單元名稱</vt:lpstr>
      <vt:lpstr>課堂作業</vt:lpstr>
      <vt:lpstr>成績計算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四年級 自然科</dc:title>
  <dc:creator>user</dc:creator>
  <cp:lastModifiedBy>user</cp:lastModifiedBy>
  <cp:revision>30</cp:revision>
  <dcterms:created xsi:type="dcterms:W3CDTF">2015-09-03T08:21:34Z</dcterms:created>
  <dcterms:modified xsi:type="dcterms:W3CDTF">2021-09-02T04:48:19Z</dcterms:modified>
</cp:coreProperties>
</file>