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73" r:id="rId4"/>
    <p:sldId id="275" r:id="rId5"/>
    <p:sldId id="274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9999"/>
    <a:srgbClr val="AFAFEB"/>
    <a:srgbClr val="3333CC"/>
    <a:srgbClr val="CCECFF"/>
    <a:srgbClr val="F4B1A4"/>
    <a:srgbClr val="FFCC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5299B4-62AD-450A-B04A-0C7F6B98587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0010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38AE4-09B0-45EA-8F39-99FD4D76CD8C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930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6" name="Rectangle 56"/>
          <p:cNvSpPr>
            <a:spLocks noChangeArrowheads="1"/>
          </p:cNvSpPr>
          <p:nvPr/>
        </p:nvSpPr>
        <p:spPr bwMode="auto">
          <a:xfrm flipH="1">
            <a:off x="4211638" y="5661025"/>
            <a:ext cx="4932362" cy="71438"/>
          </a:xfrm>
          <a:prstGeom prst="rect">
            <a:avLst/>
          </a:prstGeom>
          <a:gradFill rotWithShape="1">
            <a:gsLst>
              <a:gs pos="0">
                <a:srgbClr val="F4B1A4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468313" y="3573463"/>
            <a:ext cx="8675687" cy="71437"/>
          </a:xfrm>
          <a:prstGeom prst="rect">
            <a:avLst/>
          </a:prstGeom>
          <a:gradFill rotWithShape="1">
            <a:gsLst>
              <a:gs pos="0">
                <a:srgbClr val="F4B1A4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246313"/>
            <a:ext cx="683895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ja-JP" altLang="en-US" noProof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2375" y="3886200"/>
            <a:ext cx="6400800" cy="1752600"/>
          </a:xfrm>
        </p:spPr>
        <p:txBody>
          <a:bodyPr anchor="b"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ja-JP" altLang="en-US" noProof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grpSp>
        <p:nvGrpSpPr>
          <p:cNvPr id="10297" name="Group 57"/>
          <p:cNvGrpSpPr>
            <a:grpSpLocks/>
          </p:cNvGrpSpPr>
          <p:nvPr userDrawn="1"/>
        </p:nvGrpSpPr>
        <p:grpSpPr bwMode="auto">
          <a:xfrm>
            <a:off x="8194675" y="5956300"/>
            <a:ext cx="487363" cy="571500"/>
            <a:chOff x="5162" y="3752"/>
            <a:chExt cx="307" cy="360"/>
          </a:xfrm>
        </p:grpSpPr>
        <p:sp>
          <p:nvSpPr>
            <p:cNvPr id="10274" name="Freeform 34"/>
            <p:cNvSpPr>
              <a:spLocks/>
            </p:cNvSpPr>
            <p:nvPr/>
          </p:nvSpPr>
          <p:spPr bwMode="auto">
            <a:xfrm>
              <a:off x="5292" y="3787"/>
              <a:ext cx="143" cy="120"/>
            </a:xfrm>
            <a:custGeom>
              <a:avLst/>
              <a:gdLst>
                <a:gd name="T0" fmla="*/ 76 w 140"/>
                <a:gd name="T1" fmla="*/ 2 h 113"/>
                <a:gd name="T2" fmla="*/ 39 w 140"/>
                <a:gd name="T3" fmla="*/ 3 h 113"/>
                <a:gd name="T4" fmla="*/ 10 w 140"/>
                <a:gd name="T5" fmla="*/ 23 h 113"/>
                <a:gd name="T6" fmla="*/ 0 w 140"/>
                <a:gd name="T7" fmla="*/ 50 h 113"/>
                <a:gd name="T8" fmla="*/ 7 w 140"/>
                <a:gd name="T9" fmla="*/ 78 h 113"/>
                <a:gd name="T10" fmla="*/ 22 w 140"/>
                <a:gd name="T11" fmla="*/ 96 h 113"/>
                <a:gd name="T12" fmla="*/ 52 w 140"/>
                <a:gd name="T13" fmla="*/ 108 h 113"/>
                <a:gd name="T14" fmla="*/ 81 w 140"/>
                <a:gd name="T15" fmla="*/ 113 h 113"/>
                <a:gd name="T16" fmla="*/ 106 w 140"/>
                <a:gd name="T17" fmla="*/ 105 h 113"/>
                <a:gd name="T18" fmla="*/ 129 w 140"/>
                <a:gd name="T19" fmla="*/ 86 h 113"/>
                <a:gd name="T20" fmla="*/ 139 w 140"/>
                <a:gd name="T21" fmla="*/ 57 h 113"/>
                <a:gd name="T22" fmla="*/ 135 w 140"/>
                <a:gd name="T23" fmla="*/ 33 h 113"/>
                <a:gd name="T24" fmla="*/ 124 w 140"/>
                <a:gd name="T25" fmla="*/ 20 h 113"/>
                <a:gd name="T26" fmla="*/ 106 w 140"/>
                <a:gd name="T27" fmla="*/ 8 h 113"/>
                <a:gd name="T28" fmla="*/ 76 w 140"/>
                <a:gd name="T29" fmla="*/ 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13">
                  <a:moveTo>
                    <a:pt x="76" y="2"/>
                  </a:moveTo>
                  <a:cubicBezTo>
                    <a:pt x="65" y="1"/>
                    <a:pt x="50" y="0"/>
                    <a:pt x="39" y="3"/>
                  </a:cubicBezTo>
                  <a:cubicBezTo>
                    <a:pt x="28" y="6"/>
                    <a:pt x="16" y="15"/>
                    <a:pt x="10" y="23"/>
                  </a:cubicBezTo>
                  <a:cubicBezTo>
                    <a:pt x="4" y="31"/>
                    <a:pt x="0" y="41"/>
                    <a:pt x="0" y="50"/>
                  </a:cubicBezTo>
                  <a:cubicBezTo>
                    <a:pt x="0" y="59"/>
                    <a:pt x="3" y="71"/>
                    <a:pt x="7" y="78"/>
                  </a:cubicBezTo>
                  <a:cubicBezTo>
                    <a:pt x="11" y="85"/>
                    <a:pt x="14" y="91"/>
                    <a:pt x="22" y="96"/>
                  </a:cubicBezTo>
                  <a:cubicBezTo>
                    <a:pt x="30" y="101"/>
                    <a:pt x="42" y="105"/>
                    <a:pt x="52" y="108"/>
                  </a:cubicBezTo>
                  <a:cubicBezTo>
                    <a:pt x="62" y="111"/>
                    <a:pt x="72" y="113"/>
                    <a:pt x="81" y="113"/>
                  </a:cubicBezTo>
                  <a:cubicBezTo>
                    <a:pt x="90" y="113"/>
                    <a:pt x="98" y="109"/>
                    <a:pt x="106" y="105"/>
                  </a:cubicBezTo>
                  <a:cubicBezTo>
                    <a:pt x="114" y="101"/>
                    <a:pt x="124" y="94"/>
                    <a:pt x="129" y="86"/>
                  </a:cubicBezTo>
                  <a:cubicBezTo>
                    <a:pt x="134" y="78"/>
                    <a:pt x="138" y="66"/>
                    <a:pt x="139" y="57"/>
                  </a:cubicBezTo>
                  <a:cubicBezTo>
                    <a:pt x="140" y="48"/>
                    <a:pt x="137" y="39"/>
                    <a:pt x="135" y="33"/>
                  </a:cubicBezTo>
                  <a:cubicBezTo>
                    <a:pt x="133" y="27"/>
                    <a:pt x="129" y="24"/>
                    <a:pt x="124" y="20"/>
                  </a:cubicBezTo>
                  <a:cubicBezTo>
                    <a:pt x="119" y="16"/>
                    <a:pt x="114" y="11"/>
                    <a:pt x="106" y="8"/>
                  </a:cubicBezTo>
                  <a:cubicBezTo>
                    <a:pt x="98" y="5"/>
                    <a:pt x="87" y="3"/>
                    <a:pt x="76" y="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2" name="AutoShape 12"/>
            <p:cNvSpPr>
              <a:spLocks noChangeArrowheads="1"/>
            </p:cNvSpPr>
            <p:nvPr/>
          </p:nvSpPr>
          <p:spPr bwMode="auto">
            <a:xfrm rot="1978361">
              <a:off x="5391" y="3753"/>
              <a:ext cx="56" cy="56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3" name="AutoShape 13"/>
            <p:cNvSpPr>
              <a:spLocks noChangeArrowheads="1"/>
            </p:cNvSpPr>
            <p:nvPr/>
          </p:nvSpPr>
          <p:spPr bwMode="auto">
            <a:xfrm rot="19621639" flipH="1">
              <a:off x="5281" y="3752"/>
              <a:ext cx="56" cy="56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9" name="AutoShape 19"/>
            <p:cNvSpPr>
              <a:spLocks noChangeArrowheads="1"/>
            </p:cNvSpPr>
            <p:nvPr/>
          </p:nvSpPr>
          <p:spPr bwMode="auto">
            <a:xfrm rot="5400000">
              <a:off x="5232" y="3900"/>
              <a:ext cx="216" cy="149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60" name="AutoShape 20"/>
            <p:cNvSpPr>
              <a:spLocks noChangeArrowheads="1"/>
            </p:cNvSpPr>
            <p:nvPr/>
          </p:nvSpPr>
          <p:spPr bwMode="auto">
            <a:xfrm>
              <a:off x="5354" y="3985"/>
              <a:ext cx="56" cy="124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61" name="AutoShape 21"/>
            <p:cNvSpPr>
              <a:spLocks noChangeArrowheads="1"/>
            </p:cNvSpPr>
            <p:nvPr/>
          </p:nvSpPr>
          <p:spPr bwMode="auto">
            <a:xfrm>
              <a:off x="5298" y="3988"/>
              <a:ext cx="56" cy="124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62" name="Oval 22"/>
            <p:cNvSpPr>
              <a:spLocks noChangeArrowheads="1"/>
            </p:cNvSpPr>
            <p:nvPr/>
          </p:nvSpPr>
          <p:spPr bwMode="auto">
            <a:xfrm>
              <a:off x="5265" y="4045"/>
              <a:ext cx="115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63" name="Oval 23"/>
            <p:cNvSpPr>
              <a:spLocks noChangeArrowheads="1"/>
            </p:cNvSpPr>
            <p:nvPr/>
          </p:nvSpPr>
          <p:spPr bwMode="auto">
            <a:xfrm>
              <a:off x="5342" y="3827"/>
              <a:ext cx="3" cy="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64" name="Oval 24"/>
            <p:cNvSpPr>
              <a:spLocks noChangeArrowheads="1"/>
            </p:cNvSpPr>
            <p:nvPr/>
          </p:nvSpPr>
          <p:spPr bwMode="auto">
            <a:xfrm>
              <a:off x="5393" y="3829"/>
              <a:ext cx="3" cy="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73" name="Freeform 33"/>
            <p:cNvSpPr>
              <a:spLocks/>
            </p:cNvSpPr>
            <p:nvPr/>
          </p:nvSpPr>
          <p:spPr bwMode="auto">
            <a:xfrm>
              <a:off x="5162" y="3931"/>
              <a:ext cx="128" cy="143"/>
            </a:xfrm>
            <a:custGeom>
              <a:avLst/>
              <a:gdLst>
                <a:gd name="T0" fmla="*/ 188 w 212"/>
                <a:gd name="T1" fmla="*/ 116 h 143"/>
                <a:gd name="T2" fmla="*/ 168 w 212"/>
                <a:gd name="T3" fmla="*/ 122 h 143"/>
                <a:gd name="T4" fmla="*/ 125 w 212"/>
                <a:gd name="T5" fmla="*/ 115 h 143"/>
                <a:gd name="T6" fmla="*/ 125 w 212"/>
                <a:gd name="T7" fmla="*/ 56 h 143"/>
                <a:gd name="T8" fmla="*/ 108 w 212"/>
                <a:gd name="T9" fmla="*/ 10 h 143"/>
                <a:gd name="T10" fmla="*/ 50 w 212"/>
                <a:gd name="T11" fmla="*/ 1 h 143"/>
                <a:gd name="T12" fmla="*/ 5 w 212"/>
                <a:gd name="T13" fmla="*/ 17 h 143"/>
                <a:gd name="T14" fmla="*/ 18 w 212"/>
                <a:gd name="T15" fmla="*/ 29 h 143"/>
                <a:gd name="T16" fmla="*/ 50 w 212"/>
                <a:gd name="T17" fmla="*/ 23 h 143"/>
                <a:gd name="T18" fmla="*/ 87 w 212"/>
                <a:gd name="T19" fmla="*/ 31 h 143"/>
                <a:gd name="T20" fmla="*/ 102 w 212"/>
                <a:gd name="T21" fmla="*/ 67 h 143"/>
                <a:gd name="T22" fmla="*/ 104 w 212"/>
                <a:gd name="T23" fmla="*/ 107 h 143"/>
                <a:gd name="T24" fmla="*/ 108 w 212"/>
                <a:gd name="T25" fmla="*/ 125 h 143"/>
                <a:gd name="T26" fmla="*/ 128 w 212"/>
                <a:gd name="T27" fmla="*/ 137 h 143"/>
                <a:gd name="T28" fmla="*/ 146 w 212"/>
                <a:gd name="T29" fmla="*/ 142 h 143"/>
                <a:gd name="T30" fmla="*/ 167 w 212"/>
                <a:gd name="T31" fmla="*/ 142 h 143"/>
                <a:gd name="T32" fmla="*/ 194 w 212"/>
                <a:gd name="T33" fmla="*/ 140 h 143"/>
                <a:gd name="T34" fmla="*/ 212 w 212"/>
                <a:gd name="T35" fmla="*/ 130 h 143"/>
                <a:gd name="T36" fmla="*/ 188 w 212"/>
                <a:gd name="T37" fmla="*/ 11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2" h="143">
                  <a:moveTo>
                    <a:pt x="188" y="116"/>
                  </a:moveTo>
                  <a:cubicBezTo>
                    <a:pt x="181" y="115"/>
                    <a:pt x="178" y="122"/>
                    <a:pt x="168" y="122"/>
                  </a:cubicBezTo>
                  <a:cubicBezTo>
                    <a:pt x="158" y="122"/>
                    <a:pt x="132" y="126"/>
                    <a:pt x="125" y="115"/>
                  </a:cubicBezTo>
                  <a:cubicBezTo>
                    <a:pt x="118" y="104"/>
                    <a:pt x="128" y="73"/>
                    <a:pt x="125" y="56"/>
                  </a:cubicBezTo>
                  <a:cubicBezTo>
                    <a:pt x="122" y="39"/>
                    <a:pt x="121" y="19"/>
                    <a:pt x="108" y="10"/>
                  </a:cubicBezTo>
                  <a:cubicBezTo>
                    <a:pt x="95" y="1"/>
                    <a:pt x="67" y="0"/>
                    <a:pt x="50" y="1"/>
                  </a:cubicBezTo>
                  <a:cubicBezTo>
                    <a:pt x="33" y="2"/>
                    <a:pt x="10" y="12"/>
                    <a:pt x="5" y="17"/>
                  </a:cubicBezTo>
                  <a:cubicBezTo>
                    <a:pt x="0" y="22"/>
                    <a:pt x="11" y="28"/>
                    <a:pt x="18" y="29"/>
                  </a:cubicBezTo>
                  <a:cubicBezTo>
                    <a:pt x="25" y="30"/>
                    <a:pt x="39" y="23"/>
                    <a:pt x="50" y="23"/>
                  </a:cubicBezTo>
                  <a:cubicBezTo>
                    <a:pt x="61" y="23"/>
                    <a:pt x="78" y="24"/>
                    <a:pt x="87" y="31"/>
                  </a:cubicBezTo>
                  <a:cubicBezTo>
                    <a:pt x="96" y="38"/>
                    <a:pt x="99" y="54"/>
                    <a:pt x="102" y="67"/>
                  </a:cubicBezTo>
                  <a:cubicBezTo>
                    <a:pt x="105" y="80"/>
                    <a:pt x="103" y="97"/>
                    <a:pt x="104" y="107"/>
                  </a:cubicBezTo>
                  <a:cubicBezTo>
                    <a:pt x="105" y="117"/>
                    <a:pt x="104" y="120"/>
                    <a:pt x="108" y="125"/>
                  </a:cubicBezTo>
                  <a:cubicBezTo>
                    <a:pt x="112" y="130"/>
                    <a:pt x="122" y="134"/>
                    <a:pt x="128" y="137"/>
                  </a:cubicBezTo>
                  <a:cubicBezTo>
                    <a:pt x="134" y="140"/>
                    <a:pt x="140" y="141"/>
                    <a:pt x="146" y="142"/>
                  </a:cubicBezTo>
                  <a:cubicBezTo>
                    <a:pt x="152" y="143"/>
                    <a:pt x="159" y="142"/>
                    <a:pt x="167" y="142"/>
                  </a:cubicBezTo>
                  <a:cubicBezTo>
                    <a:pt x="175" y="142"/>
                    <a:pt x="187" y="142"/>
                    <a:pt x="194" y="140"/>
                  </a:cubicBezTo>
                  <a:cubicBezTo>
                    <a:pt x="201" y="138"/>
                    <a:pt x="212" y="134"/>
                    <a:pt x="212" y="130"/>
                  </a:cubicBezTo>
                  <a:cubicBezTo>
                    <a:pt x="212" y="126"/>
                    <a:pt x="195" y="117"/>
                    <a:pt x="188" y="11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0279" name="Group 39"/>
            <p:cNvGrpSpPr>
              <a:grpSpLocks/>
            </p:cNvGrpSpPr>
            <p:nvPr/>
          </p:nvGrpSpPr>
          <p:grpSpPr bwMode="auto">
            <a:xfrm>
              <a:off x="5274" y="3855"/>
              <a:ext cx="79" cy="19"/>
              <a:chOff x="1841" y="1006"/>
              <a:chExt cx="283" cy="189"/>
            </a:xfrm>
          </p:grpSpPr>
          <p:sp>
            <p:nvSpPr>
              <p:cNvPr id="10276" name="Rectangle 36"/>
              <p:cNvSpPr>
                <a:spLocks noChangeArrowheads="1"/>
              </p:cNvSpPr>
              <p:nvPr userDrawn="1"/>
            </p:nvSpPr>
            <p:spPr bwMode="auto">
              <a:xfrm>
                <a:off x="1841" y="1006"/>
                <a:ext cx="256" cy="2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277" name="Rectangle 37"/>
              <p:cNvSpPr>
                <a:spLocks noChangeArrowheads="1"/>
              </p:cNvSpPr>
              <p:nvPr userDrawn="1"/>
            </p:nvSpPr>
            <p:spPr bwMode="auto">
              <a:xfrm rot="-480548">
                <a:off x="1856" y="1083"/>
                <a:ext cx="244" cy="2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278" name="Rectangle 38"/>
              <p:cNvSpPr>
                <a:spLocks noChangeArrowheads="1"/>
              </p:cNvSpPr>
              <p:nvPr userDrawn="1"/>
            </p:nvSpPr>
            <p:spPr bwMode="auto">
              <a:xfrm rot="-1241372">
                <a:off x="1871" y="1168"/>
                <a:ext cx="253" cy="2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0281" name="Group 41"/>
            <p:cNvGrpSpPr>
              <a:grpSpLocks/>
            </p:cNvGrpSpPr>
            <p:nvPr/>
          </p:nvGrpSpPr>
          <p:grpSpPr bwMode="auto">
            <a:xfrm flipH="1">
              <a:off x="5390" y="3856"/>
              <a:ext cx="79" cy="19"/>
              <a:chOff x="1841" y="1006"/>
              <a:chExt cx="283" cy="189"/>
            </a:xfrm>
          </p:grpSpPr>
          <p:sp>
            <p:nvSpPr>
              <p:cNvPr id="10282" name="Rectangle 42"/>
              <p:cNvSpPr>
                <a:spLocks noChangeArrowheads="1"/>
              </p:cNvSpPr>
              <p:nvPr userDrawn="1"/>
            </p:nvSpPr>
            <p:spPr bwMode="auto">
              <a:xfrm>
                <a:off x="1841" y="1006"/>
                <a:ext cx="256" cy="2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283" name="Rectangle 43"/>
              <p:cNvSpPr>
                <a:spLocks noChangeArrowheads="1"/>
              </p:cNvSpPr>
              <p:nvPr userDrawn="1"/>
            </p:nvSpPr>
            <p:spPr bwMode="auto">
              <a:xfrm rot="-480548">
                <a:off x="1856" y="1083"/>
                <a:ext cx="244" cy="2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284" name="Rectangle 44"/>
              <p:cNvSpPr>
                <a:spLocks noChangeArrowheads="1"/>
              </p:cNvSpPr>
              <p:nvPr userDrawn="1"/>
            </p:nvSpPr>
            <p:spPr bwMode="auto">
              <a:xfrm rot="-1241372">
                <a:off x="1871" y="1168"/>
                <a:ext cx="253" cy="2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242300" y="6245225"/>
            <a:ext cx="4445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5166CD3A-50A4-42C8-BF72-09CB589811E8}" type="slidenum">
              <a:rPr lang="ja-JP" altLang="en-US"/>
              <a:pPr/>
              <a:t>‹#›</a:t>
            </a:fld>
            <a:endParaRPr lang="en-US" altLang="ja-JP"/>
          </a:p>
        </p:txBody>
      </p:sp>
      <p:grpSp>
        <p:nvGrpSpPr>
          <p:cNvPr id="10294" name="Group 54"/>
          <p:cNvGrpSpPr>
            <a:grpSpLocks/>
          </p:cNvGrpSpPr>
          <p:nvPr/>
        </p:nvGrpSpPr>
        <p:grpSpPr bwMode="auto">
          <a:xfrm>
            <a:off x="276225" y="2514600"/>
            <a:ext cx="1209675" cy="914400"/>
            <a:chOff x="174" y="1584"/>
            <a:chExt cx="762" cy="576"/>
          </a:xfrm>
        </p:grpSpPr>
        <p:sp>
          <p:nvSpPr>
            <p:cNvPr id="10288" name="Oval 48"/>
            <p:cNvSpPr>
              <a:spLocks noChangeArrowheads="1"/>
            </p:cNvSpPr>
            <p:nvPr userDrawn="1"/>
          </p:nvSpPr>
          <p:spPr bwMode="auto">
            <a:xfrm>
              <a:off x="762" y="1739"/>
              <a:ext cx="174" cy="197"/>
            </a:xfrm>
            <a:prstGeom prst="ellipse">
              <a:avLst/>
            </a:prstGeom>
            <a:solidFill>
              <a:srgbClr val="F4B1A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89" name="Oval 49"/>
            <p:cNvSpPr>
              <a:spLocks noChangeArrowheads="1"/>
            </p:cNvSpPr>
            <p:nvPr userDrawn="1"/>
          </p:nvSpPr>
          <p:spPr bwMode="auto">
            <a:xfrm>
              <a:off x="570" y="1585"/>
              <a:ext cx="174" cy="235"/>
            </a:xfrm>
            <a:prstGeom prst="ellipse">
              <a:avLst/>
            </a:prstGeom>
            <a:solidFill>
              <a:srgbClr val="F4B1A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90" name="Oval 50"/>
            <p:cNvSpPr>
              <a:spLocks noChangeArrowheads="1"/>
            </p:cNvSpPr>
            <p:nvPr userDrawn="1"/>
          </p:nvSpPr>
          <p:spPr bwMode="auto">
            <a:xfrm>
              <a:off x="357" y="1584"/>
              <a:ext cx="174" cy="220"/>
            </a:xfrm>
            <a:prstGeom prst="ellipse">
              <a:avLst/>
            </a:prstGeom>
            <a:solidFill>
              <a:srgbClr val="F4B1A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91" name="Oval 51"/>
            <p:cNvSpPr>
              <a:spLocks noChangeArrowheads="1"/>
            </p:cNvSpPr>
            <p:nvPr userDrawn="1"/>
          </p:nvSpPr>
          <p:spPr bwMode="auto">
            <a:xfrm>
              <a:off x="174" y="1747"/>
              <a:ext cx="174" cy="197"/>
            </a:xfrm>
            <a:prstGeom prst="ellipse">
              <a:avLst/>
            </a:prstGeom>
            <a:solidFill>
              <a:srgbClr val="F4B1A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93" name="Freeform 53"/>
            <p:cNvSpPr>
              <a:spLocks/>
            </p:cNvSpPr>
            <p:nvPr userDrawn="1"/>
          </p:nvSpPr>
          <p:spPr bwMode="auto">
            <a:xfrm>
              <a:off x="278" y="1860"/>
              <a:ext cx="523" cy="300"/>
            </a:xfrm>
            <a:custGeom>
              <a:avLst/>
              <a:gdLst>
                <a:gd name="T0" fmla="*/ 267 w 523"/>
                <a:gd name="T1" fmla="*/ 260 h 300"/>
                <a:gd name="T2" fmla="*/ 83 w 523"/>
                <a:gd name="T3" fmla="*/ 267 h 300"/>
                <a:gd name="T4" fmla="*/ 14 w 523"/>
                <a:gd name="T5" fmla="*/ 168 h 300"/>
                <a:gd name="T6" fmla="*/ 167 w 523"/>
                <a:gd name="T7" fmla="*/ 29 h 300"/>
                <a:gd name="T8" fmla="*/ 336 w 523"/>
                <a:gd name="T9" fmla="*/ 22 h 300"/>
                <a:gd name="T10" fmla="*/ 505 w 523"/>
                <a:gd name="T11" fmla="*/ 160 h 300"/>
                <a:gd name="T12" fmla="*/ 444 w 523"/>
                <a:gd name="T13" fmla="*/ 283 h 300"/>
                <a:gd name="T14" fmla="*/ 267 w 523"/>
                <a:gd name="T15" fmla="*/ 26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3" h="300">
                  <a:moveTo>
                    <a:pt x="267" y="260"/>
                  </a:moveTo>
                  <a:cubicBezTo>
                    <a:pt x="207" y="257"/>
                    <a:pt x="125" y="282"/>
                    <a:pt x="83" y="267"/>
                  </a:cubicBezTo>
                  <a:cubicBezTo>
                    <a:pt x="41" y="252"/>
                    <a:pt x="0" y="208"/>
                    <a:pt x="14" y="168"/>
                  </a:cubicBezTo>
                  <a:cubicBezTo>
                    <a:pt x="28" y="128"/>
                    <a:pt x="113" y="53"/>
                    <a:pt x="167" y="29"/>
                  </a:cubicBezTo>
                  <a:cubicBezTo>
                    <a:pt x="221" y="5"/>
                    <a:pt x="280" y="0"/>
                    <a:pt x="336" y="22"/>
                  </a:cubicBezTo>
                  <a:cubicBezTo>
                    <a:pt x="392" y="44"/>
                    <a:pt x="487" y="116"/>
                    <a:pt x="505" y="160"/>
                  </a:cubicBezTo>
                  <a:cubicBezTo>
                    <a:pt x="523" y="204"/>
                    <a:pt x="484" y="266"/>
                    <a:pt x="444" y="283"/>
                  </a:cubicBezTo>
                  <a:cubicBezTo>
                    <a:pt x="404" y="300"/>
                    <a:pt x="327" y="263"/>
                    <a:pt x="267" y="260"/>
                  </a:cubicBezTo>
                  <a:close/>
                </a:path>
              </a:pathLst>
            </a:custGeom>
            <a:solidFill>
              <a:srgbClr val="F4B1A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89896-844E-4A57-82D0-0E4A1D6156B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427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AC918-DAF4-4545-B307-EBE06F62E51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555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99885-06FE-4CBE-ADD3-8A6F7F82D36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70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365D2-20BA-4E9F-B0D3-E2EAB858768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021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85288-44D2-4FF2-B38C-0D44DE3E8C0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924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7DB8F-DB7B-4BE9-B126-9809FD97AB7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230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4C190-356E-4FA2-9AA8-9187A021B75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650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A0D0A-14E8-4BCD-8841-2D785627F0A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989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639F4-B014-4F61-B6B8-89D7A445127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474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CC4D6-A64C-4B0B-AA71-FC1BF1B0F73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554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468313" y="1701800"/>
            <a:ext cx="8675687" cy="71438"/>
          </a:xfrm>
          <a:prstGeom prst="rect">
            <a:avLst/>
          </a:prstGeom>
          <a:gradFill rotWithShape="1">
            <a:gsLst>
              <a:gs pos="0">
                <a:srgbClr val="F4B1A4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 flipH="1">
            <a:off x="179388" y="6488113"/>
            <a:ext cx="8964612" cy="71437"/>
          </a:xfrm>
          <a:prstGeom prst="rect">
            <a:avLst/>
          </a:prstGeom>
          <a:gradFill rotWithShape="1">
            <a:gsLst>
              <a:gs pos="0">
                <a:srgbClr val="F4B1A4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" name="Freeform 13"/>
          <p:cNvSpPr>
            <a:spLocks/>
          </p:cNvSpPr>
          <p:nvPr/>
        </p:nvSpPr>
        <p:spPr bwMode="auto">
          <a:xfrm>
            <a:off x="8189913" y="6011863"/>
            <a:ext cx="227012" cy="190500"/>
          </a:xfrm>
          <a:custGeom>
            <a:avLst/>
            <a:gdLst>
              <a:gd name="T0" fmla="*/ 76 w 140"/>
              <a:gd name="T1" fmla="*/ 2 h 113"/>
              <a:gd name="T2" fmla="*/ 39 w 140"/>
              <a:gd name="T3" fmla="*/ 3 h 113"/>
              <a:gd name="T4" fmla="*/ 10 w 140"/>
              <a:gd name="T5" fmla="*/ 23 h 113"/>
              <a:gd name="T6" fmla="*/ 0 w 140"/>
              <a:gd name="T7" fmla="*/ 50 h 113"/>
              <a:gd name="T8" fmla="*/ 7 w 140"/>
              <a:gd name="T9" fmla="*/ 78 h 113"/>
              <a:gd name="T10" fmla="*/ 22 w 140"/>
              <a:gd name="T11" fmla="*/ 96 h 113"/>
              <a:gd name="T12" fmla="*/ 52 w 140"/>
              <a:gd name="T13" fmla="*/ 108 h 113"/>
              <a:gd name="T14" fmla="*/ 81 w 140"/>
              <a:gd name="T15" fmla="*/ 113 h 113"/>
              <a:gd name="T16" fmla="*/ 106 w 140"/>
              <a:gd name="T17" fmla="*/ 105 h 113"/>
              <a:gd name="T18" fmla="*/ 129 w 140"/>
              <a:gd name="T19" fmla="*/ 86 h 113"/>
              <a:gd name="T20" fmla="*/ 139 w 140"/>
              <a:gd name="T21" fmla="*/ 57 h 113"/>
              <a:gd name="T22" fmla="*/ 135 w 140"/>
              <a:gd name="T23" fmla="*/ 33 h 113"/>
              <a:gd name="T24" fmla="*/ 124 w 140"/>
              <a:gd name="T25" fmla="*/ 20 h 113"/>
              <a:gd name="T26" fmla="*/ 106 w 140"/>
              <a:gd name="T27" fmla="*/ 8 h 113"/>
              <a:gd name="T28" fmla="*/ 76 w 140"/>
              <a:gd name="T29" fmla="*/ 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0" h="113">
                <a:moveTo>
                  <a:pt x="76" y="2"/>
                </a:moveTo>
                <a:cubicBezTo>
                  <a:pt x="65" y="1"/>
                  <a:pt x="50" y="0"/>
                  <a:pt x="39" y="3"/>
                </a:cubicBezTo>
                <a:cubicBezTo>
                  <a:pt x="28" y="6"/>
                  <a:pt x="16" y="15"/>
                  <a:pt x="10" y="23"/>
                </a:cubicBezTo>
                <a:cubicBezTo>
                  <a:pt x="4" y="31"/>
                  <a:pt x="0" y="41"/>
                  <a:pt x="0" y="50"/>
                </a:cubicBezTo>
                <a:cubicBezTo>
                  <a:pt x="0" y="59"/>
                  <a:pt x="3" y="71"/>
                  <a:pt x="7" y="78"/>
                </a:cubicBezTo>
                <a:cubicBezTo>
                  <a:pt x="11" y="85"/>
                  <a:pt x="14" y="91"/>
                  <a:pt x="22" y="96"/>
                </a:cubicBezTo>
                <a:cubicBezTo>
                  <a:pt x="30" y="101"/>
                  <a:pt x="42" y="105"/>
                  <a:pt x="52" y="108"/>
                </a:cubicBezTo>
                <a:cubicBezTo>
                  <a:pt x="62" y="111"/>
                  <a:pt x="72" y="113"/>
                  <a:pt x="81" y="113"/>
                </a:cubicBezTo>
                <a:cubicBezTo>
                  <a:pt x="90" y="113"/>
                  <a:pt x="98" y="109"/>
                  <a:pt x="106" y="105"/>
                </a:cubicBezTo>
                <a:cubicBezTo>
                  <a:pt x="114" y="101"/>
                  <a:pt x="124" y="94"/>
                  <a:pt x="129" y="86"/>
                </a:cubicBezTo>
                <a:cubicBezTo>
                  <a:pt x="134" y="78"/>
                  <a:pt x="138" y="66"/>
                  <a:pt x="139" y="57"/>
                </a:cubicBezTo>
                <a:cubicBezTo>
                  <a:pt x="140" y="48"/>
                  <a:pt x="137" y="39"/>
                  <a:pt x="135" y="33"/>
                </a:cubicBezTo>
                <a:cubicBezTo>
                  <a:pt x="133" y="27"/>
                  <a:pt x="129" y="24"/>
                  <a:pt x="124" y="20"/>
                </a:cubicBezTo>
                <a:cubicBezTo>
                  <a:pt x="119" y="16"/>
                  <a:pt x="114" y="11"/>
                  <a:pt x="106" y="8"/>
                </a:cubicBezTo>
                <a:cubicBezTo>
                  <a:pt x="98" y="5"/>
                  <a:pt x="87" y="3"/>
                  <a:pt x="76" y="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1978361">
            <a:off x="8347075" y="5957888"/>
            <a:ext cx="88900" cy="88900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 rot="19621639" flipH="1">
            <a:off x="8172450" y="5956300"/>
            <a:ext cx="88900" cy="88900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 rot="5400000">
            <a:off x="8093869" y="6192044"/>
            <a:ext cx="342900" cy="236538"/>
          </a:xfrm>
          <a:prstGeom prst="moon">
            <a:avLst>
              <a:gd name="adj" fmla="val 875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>
            <a:off x="8288338" y="6326188"/>
            <a:ext cx="88900" cy="19685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auto">
          <a:xfrm>
            <a:off x="8199438" y="6330950"/>
            <a:ext cx="88900" cy="19685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3" name="Oval 19"/>
          <p:cNvSpPr>
            <a:spLocks noChangeArrowheads="1"/>
          </p:cNvSpPr>
          <p:nvPr/>
        </p:nvSpPr>
        <p:spPr bwMode="auto">
          <a:xfrm>
            <a:off x="8147050" y="6421438"/>
            <a:ext cx="182563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7983538" y="6240463"/>
            <a:ext cx="203200" cy="227012"/>
          </a:xfrm>
          <a:custGeom>
            <a:avLst/>
            <a:gdLst>
              <a:gd name="T0" fmla="*/ 188 w 212"/>
              <a:gd name="T1" fmla="*/ 116 h 143"/>
              <a:gd name="T2" fmla="*/ 168 w 212"/>
              <a:gd name="T3" fmla="*/ 122 h 143"/>
              <a:gd name="T4" fmla="*/ 125 w 212"/>
              <a:gd name="T5" fmla="*/ 115 h 143"/>
              <a:gd name="T6" fmla="*/ 125 w 212"/>
              <a:gd name="T7" fmla="*/ 56 h 143"/>
              <a:gd name="T8" fmla="*/ 108 w 212"/>
              <a:gd name="T9" fmla="*/ 10 h 143"/>
              <a:gd name="T10" fmla="*/ 50 w 212"/>
              <a:gd name="T11" fmla="*/ 1 h 143"/>
              <a:gd name="T12" fmla="*/ 5 w 212"/>
              <a:gd name="T13" fmla="*/ 17 h 143"/>
              <a:gd name="T14" fmla="*/ 18 w 212"/>
              <a:gd name="T15" fmla="*/ 29 h 143"/>
              <a:gd name="T16" fmla="*/ 50 w 212"/>
              <a:gd name="T17" fmla="*/ 23 h 143"/>
              <a:gd name="T18" fmla="*/ 87 w 212"/>
              <a:gd name="T19" fmla="*/ 31 h 143"/>
              <a:gd name="T20" fmla="*/ 102 w 212"/>
              <a:gd name="T21" fmla="*/ 67 h 143"/>
              <a:gd name="T22" fmla="*/ 104 w 212"/>
              <a:gd name="T23" fmla="*/ 107 h 143"/>
              <a:gd name="T24" fmla="*/ 108 w 212"/>
              <a:gd name="T25" fmla="*/ 125 h 143"/>
              <a:gd name="T26" fmla="*/ 128 w 212"/>
              <a:gd name="T27" fmla="*/ 137 h 143"/>
              <a:gd name="T28" fmla="*/ 146 w 212"/>
              <a:gd name="T29" fmla="*/ 142 h 143"/>
              <a:gd name="T30" fmla="*/ 167 w 212"/>
              <a:gd name="T31" fmla="*/ 142 h 143"/>
              <a:gd name="T32" fmla="*/ 194 w 212"/>
              <a:gd name="T33" fmla="*/ 140 h 143"/>
              <a:gd name="T34" fmla="*/ 212 w 212"/>
              <a:gd name="T35" fmla="*/ 130 h 143"/>
              <a:gd name="T36" fmla="*/ 188 w 212"/>
              <a:gd name="T37" fmla="*/ 116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12" h="143">
                <a:moveTo>
                  <a:pt x="188" y="116"/>
                </a:moveTo>
                <a:cubicBezTo>
                  <a:pt x="181" y="115"/>
                  <a:pt x="178" y="122"/>
                  <a:pt x="168" y="122"/>
                </a:cubicBezTo>
                <a:cubicBezTo>
                  <a:pt x="158" y="122"/>
                  <a:pt x="132" y="126"/>
                  <a:pt x="125" y="115"/>
                </a:cubicBezTo>
                <a:cubicBezTo>
                  <a:pt x="118" y="104"/>
                  <a:pt x="128" y="73"/>
                  <a:pt x="125" y="56"/>
                </a:cubicBezTo>
                <a:cubicBezTo>
                  <a:pt x="122" y="39"/>
                  <a:pt x="121" y="19"/>
                  <a:pt x="108" y="10"/>
                </a:cubicBezTo>
                <a:cubicBezTo>
                  <a:pt x="95" y="1"/>
                  <a:pt x="67" y="0"/>
                  <a:pt x="50" y="1"/>
                </a:cubicBezTo>
                <a:cubicBezTo>
                  <a:pt x="33" y="2"/>
                  <a:pt x="10" y="12"/>
                  <a:pt x="5" y="17"/>
                </a:cubicBezTo>
                <a:cubicBezTo>
                  <a:pt x="0" y="22"/>
                  <a:pt x="11" y="28"/>
                  <a:pt x="18" y="29"/>
                </a:cubicBezTo>
                <a:cubicBezTo>
                  <a:pt x="25" y="30"/>
                  <a:pt x="39" y="23"/>
                  <a:pt x="50" y="23"/>
                </a:cubicBezTo>
                <a:cubicBezTo>
                  <a:pt x="61" y="23"/>
                  <a:pt x="78" y="24"/>
                  <a:pt x="87" y="31"/>
                </a:cubicBezTo>
                <a:cubicBezTo>
                  <a:pt x="96" y="38"/>
                  <a:pt x="99" y="54"/>
                  <a:pt x="102" y="67"/>
                </a:cubicBezTo>
                <a:cubicBezTo>
                  <a:pt x="105" y="80"/>
                  <a:pt x="103" y="97"/>
                  <a:pt x="104" y="107"/>
                </a:cubicBezTo>
                <a:cubicBezTo>
                  <a:pt x="105" y="117"/>
                  <a:pt x="104" y="120"/>
                  <a:pt x="108" y="125"/>
                </a:cubicBezTo>
                <a:cubicBezTo>
                  <a:pt x="112" y="130"/>
                  <a:pt x="122" y="134"/>
                  <a:pt x="128" y="137"/>
                </a:cubicBezTo>
                <a:cubicBezTo>
                  <a:pt x="134" y="140"/>
                  <a:pt x="140" y="141"/>
                  <a:pt x="146" y="142"/>
                </a:cubicBezTo>
                <a:cubicBezTo>
                  <a:pt x="152" y="143"/>
                  <a:pt x="159" y="142"/>
                  <a:pt x="167" y="142"/>
                </a:cubicBezTo>
                <a:cubicBezTo>
                  <a:pt x="175" y="142"/>
                  <a:pt x="187" y="142"/>
                  <a:pt x="194" y="140"/>
                </a:cubicBezTo>
                <a:cubicBezTo>
                  <a:pt x="201" y="138"/>
                  <a:pt x="212" y="134"/>
                  <a:pt x="212" y="130"/>
                </a:cubicBezTo>
                <a:cubicBezTo>
                  <a:pt x="212" y="126"/>
                  <a:pt x="195" y="117"/>
                  <a:pt x="188" y="1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1049" name="Group 25"/>
          <p:cNvGrpSpPr>
            <a:grpSpLocks/>
          </p:cNvGrpSpPr>
          <p:nvPr/>
        </p:nvGrpSpPr>
        <p:grpSpPr bwMode="auto">
          <a:xfrm>
            <a:off x="8161338" y="6119813"/>
            <a:ext cx="125412" cy="30162"/>
            <a:chOff x="1841" y="1006"/>
            <a:chExt cx="283" cy="189"/>
          </a:xfrm>
        </p:grpSpPr>
        <p:sp>
          <p:nvSpPr>
            <p:cNvPr id="1050" name="Rectangle 26"/>
            <p:cNvSpPr>
              <a:spLocks noChangeArrowheads="1"/>
            </p:cNvSpPr>
            <p:nvPr userDrawn="1"/>
          </p:nvSpPr>
          <p:spPr bwMode="auto">
            <a:xfrm>
              <a:off x="1841" y="1006"/>
              <a:ext cx="256" cy="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1" name="Rectangle 27"/>
            <p:cNvSpPr>
              <a:spLocks noChangeArrowheads="1"/>
            </p:cNvSpPr>
            <p:nvPr userDrawn="1"/>
          </p:nvSpPr>
          <p:spPr bwMode="auto">
            <a:xfrm rot="-480548">
              <a:off x="1856" y="1083"/>
              <a:ext cx="244" cy="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auto">
            <a:xfrm rot="-1241372">
              <a:off x="1871" y="1168"/>
              <a:ext cx="253" cy="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53" name="Group 29"/>
          <p:cNvGrpSpPr>
            <a:grpSpLocks/>
          </p:cNvGrpSpPr>
          <p:nvPr/>
        </p:nvGrpSpPr>
        <p:grpSpPr bwMode="auto">
          <a:xfrm flipH="1">
            <a:off x="8345488" y="6121400"/>
            <a:ext cx="125412" cy="30163"/>
            <a:chOff x="1841" y="1006"/>
            <a:chExt cx="283" cy="189"/>
          </a:xfrm>
        </p:grpSpPr>
        <p:sp>
          <p:nvSpPr>
            <p:cNvPr id="1054" name="Rectangle 30"/>
            <p:cNvSpPr>
              <a:spLocks noChangeArrowheads="1"/>
            </p:cNvSpPr>
            <p:nvPr userDrawn="1"/>
          </p:nvSpPr>
          <p:spPr bwMode="auto">
            <a:xfrm>
              <a:off x="1841" y="1006"/>
              <a:ext cx="256" cy="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5" name="Rectangle 31"/>
            <p:cNvSpPr>
              <a:spLocks noChangeArrowheads="1"/>
            </p:cNvSpPr>
            <p:nvPr userDrawn="1"/>
          </p:nvSpPr>
          <p:spPr bwMode="auto">
            <a:xfrm rot="-480548">
              <a:off x="1856" y="1083"/>
              <a:ext cx="244" cy="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6" name="Rectangle 32"/>
            <p:cNvSpPr>
              <a:spLocks noChangeArrowheads="1"/>
            </p:cNvSpPr>
            <p:nvPr userDrawn="1"/>
          </p:nvSpPr>
          <p:spPr bwMode="auto">
            <a:xfrm rot="-1241372">
              <a:off x="1871" y="1168"/>
              <a:ext cx="253" cy="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609600"/>
            <a:ext cx="69103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0688" y="6248400"/>
            <a:ext cx="45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solidFill>
                  <a:schemeClr val="bg1"/>
                </a:solidFill>
              </a:defRPr>
            </a:lvl1pPr>
          </a:lstStyle>
          <a:p>
            <a:fld id="{BFE66CA6-3424-4C01-8F73-258B91447C1F}" type="slidenum">
              <a:rPr lang="ja-JP" altLang="en-US"/>
              <a:pPr/>
              <a:t>‹#›</a:t>
            </a:fld>
            <a:endParaRPr lang="en-US" altLang="ja-JP"/>
          </a:p>
        </p:txBody>
      </p:sp>
      <p:grpSp>
        <p:nvGrpSpPr>
          <p:cNvPr id="1057" name="Group 33"/>
          <p:cNvGrpSpPr>
            <a:grpSpLocks/>
          </p:cNvGrpSpPr>
          <p:nvPr/>
        </p:nvGrpSpPr>
        <p:grpSpPr bwMode="auto">
          <a:xfrm>
            <a:off x="249238" y="673100"/>
            <a:ext cx="1209675" cy="914400"/>
            <a:chOff x="174" y="1584"/>
            <a:chExt cx="762" cy="576"/>
          </a:xfrm>
        </p:grpSpPr>
        <p:sp>
          <p:nvSpPr>
            <p:cNvPr id="1058" name="Oval 34"/>
            <p:cNvSpPr>
              <a:spLocks noChangeArrowheads="1"/>
            </p:cNvSpPr>
            <p:nvPr userDrawn="1"/>
          </p:nvSpPr>
          <p:spPr bwMode="auto">
            <a:xfrm>
              <a:off x="762" y="1739"/>
              <a:ext cx="174" cy="197"/>
            </a:xfrm>
            <a:prstGeom prst="ellipse">
              <a:avLst/>
            </a:prstGeom>
            <a:solidFill>
              <a:srgbClr val="F4B1A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9" name="Oval 35"/>
            <p:cNvSpPr>
              <a:spLocks noChangeArrowheads="1"/>
            </p:cNvSpPr>
            <p:nvPr userDrawn="1"/>
          </p:nvSpPr>
          <p:spPr bwMode="auto">
            <a:xfrm>
              <a:off x="570" y="1585"/>
              <a:ext cx="174" cy="235"/>
            </a:xfrm>
            <a:prstGeom prst="ellipse">
              <a:avLst/>
            </a:prstGeom>
            <a:solidFill>
              <a:srgbClr val="F4B1A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0" name="Oval 36"/>
            <p:cNvSpPr>
              <a:spLocks noChangeArrowheads="1"/>
            </p:cNvSpPr>
            <p:nvPr userDrawn="1"/>
          </p:nvSpPr>
          <p:spPr bwMode="auto">
            <a:xfrm>
              <a:off x="357" y="1584"/>
              <a:ext cx="174" cy="220"/>
            </a:xfrm>
            <a:prstGeom prst="ellipse">
              <a:avLst/>
            </a:prstGeom>
            <a:solidFill>
              <a:srgbClr val="F4B1A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1" name="Oval 37"/>
            <p:cNvSpPr>
              <a:spLocks noChangeArrowheads="1"/>
            </p:cNvSpPr>
            <p:nvPr userDrawn="1"/>
          </p:nvSpPr>
          <p:spPr bwMode="auto">
            <a:xfrm>
              <a:off x="174" y="1747"/>
              <a:ext cx="174" cy="197"/>
            </a:xfrm>
            <a:prstGeom prst="ellipse">
              <a:avLst/>
            </a:prstGeom>
            <a:solidFill>
              <a:srgbClr val="F4B1A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2" name="Freeform 38"/>
            <p:cNvSpPr>
              <a:spLocks/>
            </p:cNvSpPr>
            <p:nvPr userDrawn="1"/>
          </p:nvSpPr>
          <p:spPr bwMode="auto">
            <a:xfrm>
              <a:off x="278" y="1860"/>
              <a:ext cx="523" cy="300"/>
            </a:xfrm>
            <a:custGeom>
              <a:avLst/>
              <a:gdLst>
                <a:gd name="T0" fmla="*/ 267 w 523"/>
                <a:gd name="T1" fmla="*/ 260 h 300"/>
                <a:gd name="T2" fmla="*/ 83 w 523"/>
                <a:gd name="T3" fmla="*/ 267 h 300"/>
                <a:gd name="T4" fmla="*/ 14 w 523"/>
                <a:gd name="T5" fmla="*/ 168 h 300"/>
                <a:gd name="T6" fmla="*/ 167 w 523"/>
                <a:gd name="T7" fmla="*/ 29 h 300"/>
                <a:gd name="T8" fmla="*/ 336 w 523"/>
                <a:gd name="T9" fmla="*/ 22 h 300"/>
                <a:gd name="T10" fmla="*/ 505 w 523"/>
                <a:gd name="T11" fmla="*/ 160 h 300"/>
                <a:gd name="T12" fmla="*/ 444 w 523"/>
                <a:gd name="T13" fmla="*/ 283 h 300"/>
                <a:gd name="T14" fmla="*/ 267 w 523"/>
                <a:gd name="T15" fmla="*/ 26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3" h="300">
                  <a:moveTo>
                    <a:pt x="267" y="260"/>
                  </a:moveTo>
                  <a:cubicBezTo>
                    <a:pt x="207" y="257"/>
                    <a:pt x="125" y="282"/>
                    <a:pt x="83" y="267"/>
                  </a:cubicBezTo>
                  <a:cubicBezTo>
                    <a:pt x="41" y="252"/>
                    <a:pt x="0" y="208"/>
                    <a:pt x="14" y="168"/>
                  </a:cubicBezTo>
                  <a:cubicBezTo>
                    <a:pt x="28" y="128"/>
                    <a:pt x="113" y="53"/>
                    <a:pt x="167" y="29"/>
                  </a:cubicBezTo>
                  <a:cubicBezTo>
                    <a:pt x="221" y="5"/>
                    <a:pt x="280" y="0"/>
                    <a:pt x="336" y="22"/>
                  </a:cubicBezTo>
                  <a:cubicBezTo>
                    <a:pt x="392" y="44"/>
                    <a:pt x="487" y="116"/>
                    <a:pt x="505" y="160"/>
                  </a:cubicBezTo>
                  <a:cubicBezTo>
                    <a:pt x="523" y="204"/>
                    <a:pt x="484" y="266"/>
                    <a:pt x="444" y="283"/>
                  </a:cubicBezTo>
                  <a:cubicBezTo>
                    <a:pt x="404" y="300"/>
                    <a:pt x="327" y="263"/>
                    <a:pt x="267" y="260"/>
                  </a:cubicBezTo>
                  <a:close/>
                </a:path>
              </a:pathLst>
            </a:custGeom>
            <a:solidFill>
              <a:srgbClr val="F4B1A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988840"/>
            <a:ext cx="8458200" cy="1470025"/>
          </a:xfrm>
        </p:spPr>
        <p:txBody>
          <a:bodyPr/>
          <a:lstStyle/>
          <a:p>
            <a:r>
              <a:rPr lang="en-US" altLang="zh-TW" sz="6000" dirty="0" smtClean="0">
                <a:solidFill>
                  <a:srgbClr val="00B0F0"/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     109-2  6</a:t>
            </a:r>
            <a:r>
              <a:rPr lang="en-US" altLang="zh-TW" sz="6000" baseline="30000" dirty="0" smtClean="0">
                <a:solidFill>
                  <a:srgbClr val="00B0F0"/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th</a:t>
            </a:r>
            <a:r>
              <a:rPr lang="en-US" altLang="zh-TW" sz="6000" dirty="0" smtClean="0">
                <a:solidFill>
                  <a:srgbClr val="00B0F0"/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 Grade</a:t>
            </a:r>
            <a:br>
              <a:rPr lang="en-US" altLang="zh-TW" sz="6000" dirty="0" smtClean="0">
                <a:solidFill>
                  <a:srgbClr val="00B0F0"/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</a:br>
            <a:r>
              <a:rPr lang="en-US" altLang="zh-TW" sz="6000" dirty="0">
                <a:solidFill>
                  <a:srgbClr val="00B0F0"/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 </a:t>
            </a:r>
            <a:r>
              <a:rPr lang="en-US" altLang="zh-TW" sz="6000" dirty="0" smtClean="0">
                <a:solidFill>
                  <a:srgbClr val="00B0F0"/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          English</a:t>
            </a:r>
            <a:endParaRPr lang="zh-TW" altLang="en-US" sz="6000" dirty="0">
              <a:solidFill>
                <a:srgbClr val="00B0F0"/>
              </a:solidFill>
              <a:latin typeface="Tw Cen MT" panose="020B0602020104020603" pitchFamily="34" charset="0"/>
              <a:ea typeface="文鼎中圓" panose="020B0609010101010101" pitchFamily="49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70051" y="3140968"/>
            <a:ext cx="6912768" cy="2376264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kern="1200" dirty="0" smtClean="0">
                <a:solidFill>
                  <a:srgbClr val="009900"/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黃瓊慧 </a:t>
            </a:r>
            <a:endParaRPr lang="en-US" altLang="zh-TW" sz="2000" b="1" dirty="0">
              <a:solidFill>
                <a:srgbClr val="009900"/>
              </a:solidFill>
              <a:latin typeface="Tw Cen MT" panose="020B0602020104020603" pitchFamily="34" charset="0"/>
              <a:ea typeface="文鼎中圓" panose="020B0609010101010101" pitchFamily="49" charset="-120"/>
            </a:endParaRPr>
          </a:p>
          <a:p>
            <a:pPr algn="ctr"/>
            <a:r>
              <a:rPr lang="en-US" altLang="zh-TW" sz="2000" b="1" kern="1200" dirty="0" smtClean="0">
                <a:solidFill>
                  <a:srgbClr val="009900"/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Miss Huang</a:t>
            </a:r>
            <a:endParaRPr lang="zh-TW" altLang="zh-TW" sz="2000" b="1" kern="1200" dirty="0">
              <a:solidFill>
                <a:srgbClr val="009900"/>
              </a:solidFill>
              <a:latin typeface="Tw Cen MT" panose="020B0602020104020603" pitchFamily="34" charset="0"/>
              <a:ea typeface="文鼎中圓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539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452021"/>
            <a:ext cx="8229600" cy="1143000"/>
          </a:xfrm>
        </p:spPr>
        <p:txBody>
          <a:bodyPr/>
          <a:lstStyle/>
          <a:p>
            <a:pPr algn="l"/>
            <a:r>
              <a:rPr lang="zh-TW" altLang="en-US" sz="5400" dirty="0" smtClean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 </a:t>
            </a:r>
            <a:r>
              <a:rPr lang="zh-TW" altLang="en-US" sz="5400" b="1" dirty="0" smtClean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教材</a:t>
            </a:r>
            <a:r>
              <a:rPr lang="zh-TW" altLang="en-US" sz="5400" b="1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 </a:t>
            </a:r>
            <a:r>
              <a:rPr lang="en-US" altLang="zh-TW" sz="5400" b="1" dirty="0" smtClean="0">
                <a:solidFill>
                  <a:schemeClr val="accent2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Follow me 10</a:t>
            </a:r>
            <a:endParaRPr lang="en-US" altLang="zh-TW" sz="5400" b="1" dirty="0">
              <a:solidFill>
                <a:schemeClr val="accent2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59632" y="1595021"/>
            <a:ext cx="6840760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endParaRPr lang="zh-TW" altLang="en-US" sz="2800" dirty="0" smtClean="0"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4139952" y="2264435"/>
            <a:ext cx="4597664" cy="6115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dirty="0" smtClean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U1: Food</a:t>
            </a:r>
            <a:endParaRPr lang="zh-TW" altLang="en-US" sz="2800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4139952" y="2933849"/>
            <a:ext cx="4597664" cy="6115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dirty="0" smtClean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U2: Sports</a:t>
            </a:r>
            <a:endParaRPr lang="zh-TW" altLang="en-US" sz="2800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4139952" y="4130940"/>
            <a:ext cx="4597664" cy="6115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dirty="0" smtClean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U3: Plans</a:t>
            </a:r>
            <a:endParaRPr lang="zh-TW" altLang="en-US" sz="2800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4139952" y="4797152"/>
            <a:ext cx="4597664" cy="6115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dirty="0" smtClean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U4: Occupations</a:t>
            </a:r>
            <a:endParaRPr lang="zh-TW" altLang="en-US" sz="2800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06" y="2233386"/>
            <a:ext cx="3633068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4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F0"/>
                </a:solidFill>
                <a:ea typeface="文鼎中圓" panose="020B0609010101010101" pitchFamily="49" charset="-120"/>
              </a:rPr>
              <a:t>成</a:t>
            </a:r>
            <a:r>
              <a:rPr lang="zh-TW" altLang="en-US" b="1" dirty="0">
                <a:solidFill>
                  <a:srgbClr val="00B0F0"/>
                </a:solidFill>
                <a:ea typeface="文鼎中圓" panose="020B0609010101010101" pitchFamily="49" charset="-120"/>
              </a:rPr>
              <a:t>績</a:t>
            </a:r>
            <a:r>
              <a:rPr lang="zh-TW" altLang="en-US" b="1" dirty="0" smtClean="0">
                <a:solidFill>
                  <a:srgbClr val="00B0F0"/>
                </a:solidFill>
                <a:ea typeface="文鼎中圓" panose="020B0609010101010101" pitchFamily="49" charset="-120"/>
              </a:rPr>
              <a:t>評量方式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9885-06FE-4CBE-ADD3-8A6F7F82D360}" type="slidenum">
              <a:rPr lang="ja-JP" altLang="en-US" smtClean="0"/>
              <a:pPr/>
              <a:t>3</a:t>
            </a:fld>
            <a:endParaRPr lang="en-US" altLang="ja-JP"/>
          </a:p>
        </p:txBody>
      </p:sp>
      <p:sp>
        <p:nvSpPr>
          <p:cNvPr id="5" name="圓角矩形 4"/>
          <p:cNvSpPr/>
          <p:nvPr/>
        </p:nvSpPr>
        <p:spPr>
          <a:xfrm>
            <a:off x="216357" y="2099555"/>
            <a:ext cx="1800200" cy="36724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Tw Cen MT" panose="020B0602020104020603" pitchFamily="34" charset="0"/>
              </a:rPr>
              <a:t>課堂表現 </a:t>
            </a:r>
            <a:r>
              <a:rPr lang="en-US" altLang="zh-TW" dirty="0" smtClean="0">
                <a:latin typeface="Tw Cen MT" panose="020B0602020104020603" pitchFamily="34" charset="0"/>
              </a:rPr>
              <a:t>10%</a:t>
            </a:r>
          </a:p>
          <a:p>
            <a:pPr algn="ctr"/>
            <a:endParaRPr lang="en-US" altLang="zh-TW" dirty="0" smtClean="0">
              <a:latin typeface="Tw Cen MT" panose="020B0602020104020603" pitchFamily="34" charset="0"/>
            </a:endParaRPr>
          </a:p>
          <a:p>
            <a:pPr algn="ctr"/>
            <a:endParaRPr lang="en-US" altLang="zh-TW" dirty="0">
              <a:latin typeface="Tw Cen MT" panose="020B0602020104020603" pitchFamily="34" charset="0"/>
            </a:endParaRPr>
          </a:p>
          <a:p>
            <a:pPr algn="ctr"/>
            <a:r>
              <a:rPr lang="zh-TW" altLang="en-US" dirty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學</a:t>
            </a:r>
            <a:r>
              <a:rPr lang="zh-TW" altLang="en-US" dirty="0" smtClean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用品</a:t>
            </a:r>
            <a:endParaRPr lang="en-US" altLang="zh-TW" dirty="0" smtClean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algn="ctr"/>
            <a:r>
              <a:rPr lang="zh-TW" altLang="en-US" dirty="0" smtClean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課堂參與團體</a:t>
            </a:r>
            <a:r>
              <a:rPr lang="zh-TW" altLang="en-US" dirty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合作</a:t>
            </a:r>
            <a:endParaRPr lang="en-US" altLang="zh-TW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algn="ctr"/>
            <a:endParaRPr lang="zh-TW" altLang="en-US" dirty="0">
              <a:latin typeface="Tw Cen MT" panose="020B0602020104020603" pitchFamily="34" charset="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2339752" y="2140769"/>
            <a:ext cx="1800200" cy="36191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平時成績 </a:t>
            </a:r>
            <a:r>
              <a:rPr lang="en-US" altLang="zh-TW" dirty="0" smtClean="0"/>
              <a:t>30%</a:t>
            </a:r>
          </a:p>
          <a:p>
            <a:pPr algn="ctr"/>
            <a:endParaRPr lang="en-US" altLang="zh-TW" dirty="0"/>
          </a:p>
          <a:p>
            <a:pPr algn="ctr"/>
            <a:r>
              <a:rPr lang="zh-TW" altLang="en-US" dirty="0">
                <a:solidFill>
                  <a:schemeClr val="bg2">
                    <a:lumMod val="75000"/>
                  </a:schemeClr>
                </a:solidFill>
              </a:rPr>
              <a:t>作業</a:t>
            </a:r>
            <a:r>
              <a:rPr lang="zh-TW" altLang="en-US" dirty="0" smtClean="0">
                <a:solidFill>
                  <a:schemeClr val="bg2">
                    <a:lumMod val="75000"/>
                  </a:schemeClr>
                </a:solidFill>
              </a:rPr>
              <a:t>簿</a:t>
            </a:r>
            <a:endParaRPr lang="en-US" altLang="zh-TW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zh-TW" altLang="en-US" dirty="0" smtClean="0">
                <a:solidFill>
                  <a:schemeClr val="bg2">
                    <a:lumMod val="75000"/>
                  </a:schemeClr>
                </a:solidFill>
              </a:rPr>
              <a:t>習作</a:t>
            </a:r>
            <a:endParaRPr lang="en-US" altLang="zh-TW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zh-TW" altLang="en-US" dirty="0" smtClean="0">
                <a:solidFill>
                  <a:schemeClr val="bg2">
                    <a:lumMod val="75000"/>
                  </a:schemeClr>
                </a:solidFill>
              </a:rPr>
              <a:t>學習單</a:t>
            </a:r>
            <a:endParaRPr lang="en-US" altLang="zh-TW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zh-TW" altLang="en-US" dirty="0" smtClean="0">
                <a:solidFill>
                  <a:schemeClr val="bg2">
                    <a:lumMod val="75000"/>
                  </a:schemeClr>
                </a:solidFill>
              </a:rPr>
              <a:t>測驗</a:t>
            </a:r>
            <a:endParaRPr lang="en-US" altLang="zh-TW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zh-TW" altLang="en-US" dirty="0" smtClean="0">
                <a:solidFill>
                  <a:schemeClr val="bg2">
                    <a:lumMod val="75000"/>
                  </a:schemeClr>
                </a:solidFill>
              </a:rPr>
              <a:t>活</a:t>
            </a:r>
            <a:r>
              <a:rPr lang="zh-TW" altLang="en-US" dirty="0">
                <a:solidFill>
                  <a:schemeClr val="bg2">
                    <a:lumMod val="75000"/>
                  </a:schemeClr>
                </a:solidFill>
              </a:rPr>
              <a:t>動</a:t>
            </a:r>
            <a:endParaRPr lang="en-US" altLang="zh-TW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zh-TW" altLang="en-US" dirty="0"/>
          </a:p>
        </p:txBody>
      </p:sp>
      <p:sp>
        <p:nvSpPr>
          <p:cNvPr id="7" name="圓角矩形 6"/>
          <p:cNvSpPr/>
          <p:nvPr/>
        </p:nvSpPr>
        <p:spPr>
          <a:xfrm>
            <a:off x="4413862" y="2115403"/>
            <a:ext cx="1800200" cy="370570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Tw Cen MT" panose="020B0602020104020603" pitchFamily="34" charset="0"/>
              </a:rPr>
              <a:t>口說測驗 </a:t>
            </a:r>
            <a:r>
              <a:rPr lang="en-US" altLang="zh-TW" dirty="0">
                <a:latin typeface="Tw Cen MT" panose="020B0602020104020603" pitchFamily="34" charset="0"/>
              </a:rPr>
              <a:t>20</a:t>
            </a:r>
            <a:r>
              <a:rPr lang="en-US" altLang="zh-TW" dirty="0" smtClean="0">
                <a:latin typeface="Tw Cen MT" panose="020B0602020104020603" pitchFamily="34" charset="0"/>
              </a:rPr>
              <a:t>%</a:t>
            </a:r>
          </a:p>
          <a:p>
            <a:pPr algn="ctr"/>
            <a:endParaRPr lang="en-US" altLang="zh-TW" dirty="0">
              <a:latin typeface="Tw Cen MT" panose="020B0602020104020603" pitchFamily="34" charset="0"/>
            </a:endParaRPr>
          </a:p>
          <a:p>
            <a:pPr algn="ctr"/>
            <a:endParaRPr lang="en-US" altLang="zh-TW" dirty="0" smtClean="0">
              <a:latin typeface="Tw Cen MT" panose="020B0602020104020603" pitchFamily="34" charset="0"/>
            </a:endParaRPr>
          </a:p>
          <a:p>
            <a:pPr algn="ctr"/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字母拼讀、對話、問答、韻文、短文朗誦</a:t>
            </a:r>
            <a:endParaRPr lang="en-US" altLang="zh-TW" dirty="0">
              <a:latin typeface="Tw Cen MT" panose="020B0602020104020603" pitchFamily="34" charset="0"/>
            </a:endParaRPr>
          </a:p>
          <a:p>
            <a:pPr algn="ctr"/>
            <a:endParaRPr lang="en-US" altLang="zh-TW" dirty="0" smtClean="0">
              <a:latin typeface="Tw Cen MT" panose="020B0602020104020603" pitchFamily="34" charset="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6537257" y="2099555"/>
            <a:ext cx="2211207" cy="37057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定期</a:t>
            </a:r>
            <a:r>
              <a:rPr lang="zh-TW" altLang="en-US" dirty="0"/>
              <a:t>評量 </a:t>
            </a:r>
            <a:r>
              <a:rPr lang="en-US" altLang="zh-TW" dirty="0" smtClean="0"/>
              <a:t>40%</a:t>
            </a:r>
          </a:p>
          <a:p>
            <a:endParaRPr lang="en-US" altLang="zh-TW" dirty="0"/>
          </a:p>
          <a:p>
            <a:r>
              <a:rPr lang="zh-TW" altLang="en-US" dirty="0" smtClean="0">
                <a:solidFill>
                  <a:schemeClr val="bg2">
                    <a:lumMod val="75000"/>
                  </a:schemeClr>
                </a:solidFill>
              </a:rPr>
              <a:t>期中</a:t>
            </a:r>
            <a:r>
              <a:rPr lang="zh-TW" altLang="en-US" dirty="0">
                <a:solidFill>
                  <a:schemeClr val="bg2">
                    <a:lumMod val="75000"/>
                  </a:schemeClr>
                </a:solidFill>
              </a:rPr>
              <a:t>：</a:t>
            </a:r>
            <a:r>
              <a:rPr lang="en-US" altLang="zh-TW" dirty="0" smtClean="0">
                <a:solidFill>
                  <a:schemeClr val="bg2">
                    <a:lumMod val="75000"/>
                  </a:schemeClr>
                </a:solidFill>
              </a:rPr>
              <a:t>4/22 (</a:t>
            </a:r>
            <a:r>
              <a:rPr lang="zh-TW" altLang="en-US" dirty="0" smtClean="0">
                <a:solidFill>
                  <a:schemeClr val="bg2">
                    <a:lumMod val="75000"/>
                  </a:schemeClr>
                </a:solidFill>
              </a:rPr>
              <a:t>四</a:t>
            </a:r>
            <a:r>
              <a:rPr lang="en-US" altLang="zh-TW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  <a:p>
            <a:r>
              <a:rPr lang="zh-TW" altLang="en-US" sz="20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Ｕ１</a:t>
            </a:r>
            <a:r>
              <a:rPr lang="en-US" altLang="zh-TW" sz="20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-2, Review 1</a:t>
            </a:r>
            <a:r>
              <a:rPr lang="zh-TW" altLang="en-US" sz="20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endParaRPr lang="en-US" altLang="zh-TW" sz="2000" dirty="0" smtClean="0">
              <a:solidFill>
                <a:schemeClr val="bg2">
                  <a:lumMod val="75000"/>
                </a:schemeClr>
              </a:solidFill>
              <a:latin typeface="+mj-lt"/>
            </a:endParaRPr>
          </a:p>
          <a:p>
            <a:endParaRPr lang="en-US" altLang="zh-TW" dirty="0"/>
          </a:p>
          <a:p>
            <a:r>
              <a:rPr lang="zh-TW" altLang="en-US" dirty="0" smtClean="0">
                <a:solidFill>
                  <a:schemeClr val="bg2">
                    <a:lumMod val="75000"/>
                  </a:schemeClr>
                </a:solidFill>
              </a:rPr>
              <a:t>期末：</a:t>
            </a:r>
            <a:r>
              <a:rPr lang="en-US" altLang="zh-TW" dirty="0" smtClean="0">
                <a:solidFill>
                  <a:schemeClr val="bg2">
                    <a:lumMod val="75000"/>
                  </a:schemeClr>
                </a:solidFill>
              </a:rPr>
              <a:t>6/2 (</a:t>
            </a:r>
            <a:r>
              <a:rPr lang="zh-TW" altLang="en-US" dirty="0">
                <a:solidFill>
                  <a:schemeClr val="bg2">
                    <a:lumMod val="75000"/>
                  </a:schemeClr>
                </a:solidFill>
              </a:rPr>
              <a:t>三</a:t>
            </a:r>
            <a:r>
              <a:rPr lang="en-US" altLang="zh-TW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  <a:p>
            <a:r>
              <a:rPr lang="zh-TW" altLang="en-US" sz="20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Ｕ</a:t>
            </a:r>
            <a:r>
              <a:rPr lang="en-US" altLang="zh-TW" sz="200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3-4, </a:t>
            </a:r>
            <a:r>
              <a:rPr lang="en-US" altLang="zh-TW" sz="200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altLang="zh-TW" sz="2000">
                <a:solidFill>
                  <a:schemeClr val="bg2">
                    <a:lumMod val="75000"/>
                  </a:schemeClr>
                </a:solidFill>
              </a:rPr>
              <a:t>Review </a:t>
            </a:r>
            <a:r>
              <a:rPr lang="en-US" altLang="zh-TW" sz="200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endParaRPr lang="en-US" altLang="zh-TW" sz="20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  <a:p>
            <a:endParaRPr lang="en-US" altLang="zh-TW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72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593" y="548680"/>
            <a:ext cx="6192862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sz="5400" b="1" dirty="0" smtClean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家長協助事項</a:t>
            </a:r>
            <a:endParaRPr lang="en-US" altLang="zh-TW" sz="5400" b="1" dirty="0" smtClean="0">
              <a:solidFill>
                <a:srgbClr val="00B0F0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16311" y="2257407"/>
            <a:ext cx="424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331640" y="2132856"/>
            <a:ext cx="676875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zh-TW" sz="40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‧</a:t>
            </a:r>
            <a:r>
              <a:rPr lang="zh-TW" altLang="en-US" sz="40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　</a:t>
            </a:r>
            <a:r>
              <a:rPr lang="en-US" altLang="zh-TW" sz="40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‧</a:t>
            </a:r>
            <a:r>
              <a:rPr lang="zh-TW" altLang="en-US" sz="40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　</a:t>
            </a:r>
            <a:r>
              <a:rPr lang="en-US" altLang="zh-TW" sz="40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‧</a:t>
            </a:r>
            <a:r>
              <a:rPr lang="zh-TW" altLang="en-US" sz="40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　</a:t>
            </a:r>
            <a:endParaRPr lang="en-US" altLang="zh-TW" sz="2400" dirty="0">
              <a:solidFill>
                <a:schemeClr val="tx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1353166" y="1976324"/>
            <a:ext cx="6019436" cy="102062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文鼎中圓" panose="020B0609010101010101" pitchFamily="49" charset="-120"/>
                <a:ea typeface="文鼎中圓" panose="020B0609010101010101" pitchFamily="49" charset="-120"/>
              </a:rPr>
              <a:t>掌握</a:t>
            </a:r>
            <a:r>
              <a:rPr lang="zh-TW" altLang="en-US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學習</a:t>
            </a:r>
            <a:r>
              <a:rPr lang="zh-TW" altLang="en-US" dirty="0">
                <a:latin typeface="文鼎中圓" panose="020B0609010101010101" pitchFamily="49" charset="-120"/>
                <a:ea typeface="文鼎中圓" panose="020B0609010101010101" pitchFamily="49" charset="-120"/>
              </a:rPr>
              <a:t>進度，預習</a:t>
            </a:r>
            <a:r>
              <a:rPr lang="en-US" altLang="zh-TW" dirty="0">
                <a:latin typeface="文鼎中圓" panose="020B0609010101010101" pitchFamily="49" charset="-120"/>
                <a:ea typeface="文鼎中圓" panose="020B0609010101010101" pitchFamily="49" charset="-120"/>
              </a:rPr>
              <a:t>+</a:t>
            </a:r>
            <a:r>
              <a:rPr lang="zh-TW" altLang="en-US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複習</a:t>
            </a:r>
            <a:endParaRPr lang="en-US" altLang="zh-TW" dirty="0"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1353166" y="3313986"/>
            <a:ext cx="6019436" cy="94310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陪伴與共讀，播放</a:t>
            </a:r>
            <a:r>
              <a:rPr lang="en-US" altLang="zh-TW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CD</a:t>
            </a:r>
            <a:endParaRPr lang="en-US" altLang="zh-TW" dirty="0"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1329757" y="4509120"/>
            <a:ext cx="6019436" cy="100811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鼓勵與負責，作業／</a:t>
            </a:r>
            <a:r>
              <a:rPr lang="zh-TW" altLang="en-US" dirty="0">
                <a:latin typeface="文鼎中圓" panose="020B0609010101010101" pitchFamily="49" charset="-120"/>
                <a:ea typeface="文鼎中圓" panose="020B0609010101010101" pitchFamily="49" charset="-120"/>
              </a:rPr>
              <a:t>測驗</a:t>
            </a:r>
            <a:endParaRPr lang="en-US" altLang="zh-TW" sz="2000" dirty="0"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319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F0"/>
                </a:solidFill>
                <a:ea typeface="文鼎中圓" panose="020B0609010101010101" pitchFamily="49" charset="-120"/>
              </a:rPr>
              <a:t>聯絡方</a:t>
            </a:r>
            <a:r>
              <a:rPr lang="zh-TW" altLang="en-US" b="1" dirty="0">
                <a:solidFill>
                  <a:srgbClr val="00B0F0"/>
                </a:solidFill>
                <a:ea typeface="文鼎中圓" panose="020B0609010101010101" pitchFamily="49" charset="-120"/>
              </a:rPr>
              <a:t>式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Tw Cen MT" panose="020B0602020104020603" pitchFamily="34" charset="0"/>
              </a:rPr>
              <a:t>聯絡簿</a:t>
            </a:r>
            <a:endParaRPr lang="en-US" altLang="zh-TW" dirty="0" smtClean="0">
              <a:latin typeface="Tw Cen MT" panose="020B0602020104020603" pitchFamily="34" charset="0"/>
            </a:endParaRPr>
          </a:p>
          <a:p>
            <a:r>
              <a:rPr lang="en-US" altLang="zh-TW" dirty="0" smtClean="0">
                <a:latin typeface="Tw Cen MT" panose="020B0602020104020603" pitchFamily="34" charset="0"/>
              </a:rPr>
              <a:t>2596-5407</a:t>
            </a:r>
            <a:r>
              <a:rPr lang="zh-TW" altLang="en-US" dirty="0" smtClean="0">
                <a:latin typeface="Tw Cen MT" panose="020B0602020104020603" pitchFamily="34" charset="0"/>
              </a:rPr>
              <a:t>  </a:t>
            </a:r>
            <a:r>
              <a:rPr lang="en-US" altLang="zh-TW" dirty="0">
                <a:latin typeface="Tw Cen MT" panose="020B0602020104020603" pitchFamily="34" charset="0"/>
              </a:rPr>
              <a:t>#</a:t>
            </a:r>
            <a:r>
              <a:rPr lang="en-US" altLang="zh-TW" dirty="0" smtClean="0">
                <a:latin typeface="Tw Cen MT" panose="020B0602020104020603" pitchFamily="34" charset="0"/>
              </a:rPr>
              <a:t>818</a:t>
            </a:r>
          </a:p>
          <a:p>
            <a:pPr marL="0" indent="0">
              <a:buNone/>
            </a:pPr>
            <a:r>
              <a:rPr lang="en-US" altLang="zh-TW" dirty="0">
                <a:latin typeface="Tw Cen MT" panose="020B0602020104020603" pitchFamily="34" charset="0"/>
              </a:rPr>
              <a:t> (</a:t>
            </a:r>
            <a:r>
              <a:rPr lang="zh-TW" altLang="en-US" dirty="0" smtClean="0">
                <a:latin typeface="Tw Cen MT" panose="020B0602020104020603" pitchFamily="34" charset="0"/>
              </a:rPr>
              <a:t>週二、四、五，下午</a:t>
            </a:r>
            <a:r>
              <a:rPr lang="zh-TW" altLang="en-US" dirty="0">
                <a:latin typeface="Tw Cen MT" panose="020B0602020104020603" pitchFamily="34" charset="0"/>
              </a:rPr>
              <a:t>三</a:t>
            </a:r>
            <a:r>
              <a:rPr lang="en-US" altLang="zh-TW" dirty="0">
                <a:latin typeface="Tw Cen MT" panose="020B0602020104020603" pitchFamily="34" charset="0"/>
              </a:rPr>
              <a:t>~</a:t>
            </a:r>
            <a:r>
              <a:rPr lang="zh-TW" altLang="en-US" dirty="0">
                <a:latin typeface="Tw Cen MT" panose="020B0602020104020603" pitchFamily="34" charset="0"/>
              </a:rPr>
              <a:t>四點</a:t>
            </a:r>
            <a:r>
              <a:rPr lang="en-US" altLang="zh-TW" dirty="0">
                <a:latin typeface="Tw Cen MT" panose="020B0602020104020603" pitchFamily="34" charset="0"/>
              </a:rPr>
              <a:t>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9885-06FE-4CBE-ADD3-8A6F7F82D360}" type="slidenum">
              <a:rPr lang="ja-JP" altLang="en-US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99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80528" y="1556792"/>
            <a:ext cx="6840760" cy="2256209"/>
          </a:xfrm>
        </p:spPr>
        <p:txBody>
          <a:bodyPr>
            <a:normAutofit/>
          </a:bodyPr>
          <a:lstStyle/>
          <a:p>
            <a:r>
              <a:rPr lang="en-US" altLang="zh-TW" sz="6000" dirty="0" smtClean="0">
                <a:solidFill>
                  <a:srgbClr val="00B050"/>
                </a:solidFill>
                <a:latin typeface="Tw Cen MT" panose="020B0602020104020603" pitchFamily="34" charset="0"/>
                <a:ea typeface="文鼎海報體" pitchFamily="49" charset="-120"/>
              </a:rPr>
              <a:t>Thank you.</a:t>
            </a:r>
            <a:endParaRPr lang="en-US" altLang="zh-TW" sz="6000" kern="1200" dirty="0">
              <a:solidFill>
                <a:srgbClr val="00B050"/>
              </a:solidFill>
              <a:latin typeface="Tw Cen MT" panose="020B0602020104020603" pitchFamily="34" charset="0"/>
              <a:ea typeface="文鼎海報體" pitchFamily="49" charset="-12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174" y="888001"/>
            <a:ext cx="142875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9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anplate">
  <a:themeElements>
    <a:clrScheme name="nyan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yanplat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yan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an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an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an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an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an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an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nyanplate001-pink-</Template>
  <TotalTime>1145</TotalTime>
  <Words>142</Words>
  <Application>Microsoft Office PowerPoint</Application>
  <PresentationFormat>如螢幕大小 (4:3)</PresentationFormat>
  <Paragraphs>49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ＭＳ Ｐゴシック</vt:lpstr>
      <vt:lpstr>ＭＳ Ｐ明朝</vt:lpstr>
      <vt:lpstr>文鼎中圓</vt:lpstr>
      <vt:lpstr>文鼎海報體</vt:lpstr>
      <vt:lpstr>Arial</vt:lpstr>
      <vt:lpstr>Times New Roman</vt:lpstr>
      <vt:lpstr>Tw Cen MT</vt:lpstr>
      <vt:lpstr>Wingdings</vt:lpstr>
      <vt:lpstr>nyanplate</vt:lpstr>
      <vt:lpstr>     109-2  6th Grade            English</vt:lpstr>
      <vt:lpstr> 教材 Follow me 10</vt:lpstr>
      <vt:lpstr>成績評量方式</vt:lpstr>
      <vt:lpstr>家長協助事項</vt:lpstr>
      <vt:lpstr>聯絡方式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北市大同國小學校日</dc:title>
  <dc:creator>user</dc:creator>
  <cp:lastModifiedBy>user</cp:lastModifiedBy>
  <cp:revision>35</cp:revision>
  <dcterms:created xsi:type="dcterms:W3CDTF">2016-09-02T09:39:55Z</dcterms:created>
  <dcterms:modified xsi:type="dcterms:W3CDTF">2021-02-24T03:54:12Z</dcterms:modified>
</cp:coreProperties>
</file>