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8"/>
  </p:notesMasterIdLst>
  <p:sldIdLst>
    <p:sldId id="310" r:id="rId2"/>
    <p:sldId id="265" r:id="rId3"/>
    <p:sldId id="260" r:id="rId4"/>
    <p:sldId id="279" r:id="rId5"/>
    <p:sldId id="281" r:id="rId6"/>
    <p:sldId id="311" r:id="rId7"/>
  </p:sldIdLst>
  <p:sldSz cx="9144000" cy="5143500" type="screen16x9"/>
  <p:notesSz cx="6858000" cy="9144000"/>
  <p:embeddedFontLst>
    <p:embeddedFont>
      <p:font typeface="Tw Cen MT" panose="020B0602020104020603" pitchFamily="34" charset="0"/>
      <p:regular r:id="rId9"/>
      <p:bold r:id="rId10"/>
      <p:italic r:id="rId11"/>
      <p:boldItalic r:id="rId12"/>
    </p:embeddedFont>
    <p:embeddedFont>
      <p:font typeface="ＭＳ Ｐゴシック" panose="020B0600070205080204" pitchFamily="34" charset="-128"/>
      <p:regular r:id="rId13"/>
    </p:embeddedFont>
    <p:embeddedFont>
      <p:font typeface="Comic Sans MS" panose="030F0702030302020204" pitchFamily="66" charset="0"/>
      <p:regular r:id="rId14"/>
      <p:bold r:id="rId15"/>
      <p:italic r:id="rId16"/>
      <p:boldItalic r:id="rId17"/>
    </p:embeddedFont>
    <p:embeddedFont>
      <p:font typeface="文鼎中圓" panose="020B0609010101010101" pitchFamily="49" charset="-120"/>
      <p:regular r:id="rId18"/>
    </p:embeddedFont>
    <p:embeddedFont>
      <p:font typeface="Snap ITC" panose="04040A07060A02020202" pitchFamily="82" charset="0"/>
      <p:regular r:id="rId19"/>
    </p:embeddedFont>
    <p:embeddedFont>
      <p:font typeface="標楷體" panose="03000509000000000000" pitchFamily="65" charset="-120"/>
      <p:regular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A39792B-80C8-4014-ADC1-FD9CAAB90ED6}">
  <a:tblStyle styleId="{9A39792B-80C8-4014-ADC1-FD9CAAB90ED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726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heme" Target="theme/theme1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0283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9f3c9a9745_0_6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9f3c9a9745_0_6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6476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9f3c9a9745_0_7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9f3c9a9745_0_7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5337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9f3c9a9745_0_3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9f3c9a9745_0_3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0190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g53f53f2883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7" name="Google Shape;717;g53f53f2883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5642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Google Shape;747;g53f53f2883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8" name="Google Shape;748;g53f53f2883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3114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9f3c9a9745_0_6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9f3c9a9745_0_6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8094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/>
          <p:nvPr/>
        </p:nvSpPr>
        <p:spPr>
          <a:xfrm>
            <a:off x="0" y="-14125"/>
            <a:ext cx="9151200" cy="87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3"/>
          <p:cNvSpPr/>
          <p:nvPr/>
        </p:nvSpPr>
        <p:spPr>
          <a:xfrm>
            <a:off x="-3600" y="4267500"/>
            <a:ext cx="9151200" cy="87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977025" y="1592751"/>
            <a:ext cx="4453800" cy="8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3896189" y="2915090"/>
            <a:ext cx="38520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688550" y="1774050"/>
            <a:ext cx="3421500" cy="159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noFill/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/>
          <p:nvPr/>
        </p:nvSpPr>
        <p:spPr>
          <a:xfrm>
            <a:off x="4450125" y="0"/>
            <a:ext cx="4693800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9"/>
          <p:cNvSpPr/>
          <p:nvPr/>
        </p:nvSpPr>
        <p:spPr>
          <a:xfrm>
            <a:off x="0" y="0"/>
            <a:ext cx="44598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282561" y="1241350"/>
            <a:ext cx="2580900" cy="14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22989" y="3305663"/>
            <a:ext cx="3146400" cy="7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6482425" y="2862750"/>
            <a:ext cx="1396200" cy="12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90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/>
          <p:nvPr/>
        </p:nvSpPr>
        <p:spPr>
          <a:xfrm rot="5400000" flipH="1">
            <a:off x="2591700" y="-2631450"/>
            <a:ext cx="4008600" cy="9271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" name="Google Shape;44;p11"/>
          <p:cNvGrpSpPr/>
          <p:nvPr/>
        </p:nvGrpSpPr>
        <p:grpSpPr>
          <a:xfrm>
            <a:off x="320642" y="3348036"/>
            <a:ext cx="1816413" cy="1505690"/>
            <a:chOff x="490500" y="-14605"/>
            <a:chExt cx="1852348" cy="1535479"/>
          </a:xfrm>
        </p:grpSpPr>
        <p:grpSp>
          <p:nvGrpSpPr>
            <p:cNvPr id="45" name="Google Shape;45;p11"/>
            <p:cNvGrpSpPr/>
            <p:nvPr/>
          </p:nvGrpSpPr>
          <p:grpSpPr>
            <a:xfrm>
              <a:off x="1628543" y="595886"/>
              <a:ext cx="714305" cy="924987"/>
              <a:chOff x="1628568" y="345774"/>
              <a:chExt cx="714305" cy="924987"/>
            </a:xfrm>
          </p:grpSpPr>
          <p:sp>
            <p:nvSpPr>
              <p:cNvPr id="46" name="Google Shape;46;p11"/>
              <p:cNvSpPr/>
              <p:nvPr/>
            </p:nvSpPr>
            <p:spPr>
              <a:xfrm>
                <a:off x="1628568" y="345774"/>
                <a:ext cx="714305" cy="924987"/>
              </a:xfrm>
              <a:custGeom>
                <a:avLst/>
                <a:gdLst/>
                <a:ahLst/>
                <a:cxnLst/>
                <a:rect l="l" t="t" r="r" b="b"/>
                <a:pathLst>
                  <a:path w="22282" h="28854" extrusionOk="0">
                    <a:moveTo>
                      <a:pt x="9290" y="0"/>
                    </a:moveTo>
                    <a:cubicBezTo>
                      <a:pt x="6798" y="0"/>
                      <a:pt x="4415" y="1153"/>
                      <a:pt x="2402" y="2768"/>
                    </a:cubicBezTo>
                    <a:cubicBezTo>
                      <a:pt x="1235" y="3702"/>
                      <a:pt x="1" y="5270"/>
                      <a:pt x="401" y="6871"/>
                    </a:cubicBezTo>
                    <a:cubicBezTo>
                      <a:pt x="819" y="8153"/>
                      <a:pt x="1997" y="8963"/>
                      <a:pt x="3259" y="8963"/>
                    </a:cubicBezTo>
                    <a:cubicBezTo>
                      <a:pt x="3605" y="8963"/>
                      <a:pt x="3958" y="8902"/>
                      <a:pt x="4304" y="8772"/>
                    </a:cubicBezTo>
                    <a:cubicBezTo>
                      <a:pt x="4725" y="8576"/>
                      <a:pt x="5123" y="8308"/>
                      <a:pt x="5536" y="8308"/>
                    </a:cubicBezTo>
                    <a:cubicBezTo>
                      <a:pt x="5614" y="8308"/>
                      <a:pt x="5692" y="8318"/>
                      <a:pt x="5771" y="8339"/>
                    </a:cubicBezTo>
                    <a:cubicBezTo>
                      <a:pt x="6705" y="8639"/>
                      <a:pt x="6338" y="10073"/>
                      <a:pt x="5671" y="10741"/>
                    </a:cubicBezTo>
                    <a:cubicBezTo>
                      <a:pt x="4971" y="11408"/>
                      <a:pt x="4037" y="12208"/>
                      <a:pt x="4370" y="13142"/>
                    </a:cubicBezTo>
                    <a:cubicBezTo>
                      <a:pt x="4804" y="14343"/>
                      <a:pt x="6639" y="13809"/>
                      <a:pt x="7906" y="14176"/>
                    </a:cubicBezTo>
                    <a:cubicBezTo>
                      <a:pt x="9574" y="14710"/>
                      <a:pt x="9874" y="17012"/>
                      <a:pt x="9140" y="18546"/>
                    </a:cubicBezTo>
                    <a:cubicBezTo>
                      <a:pt x="8407" y="20114"/>
                      <a:pt x="6905" y="21148"/>
                      <a:pt x="5771" y="22482"/>
                    </a:cubicBezTo>
                    <a:cubicBezTo>
                      <a:pt x="4637" y="23783"/>
                      <a:pt x="3837" y="25685"/>
                      <a:pt x="4704" y="27186"/>
                    </a:cubicBezTo>
                    <a:cubicBezTo>
                      <a:pt x="5371" y="28386"/>
                      <a:pt x="6872" y="28853"/>
                      <a:pt x="8240" y="28853"/>
                    </a:cubicBezTo>
                    <a:cubicBezTo>
                      <a:pt x="10241" y="28853"/>
                      <a:pt x="12143" y="28020"/>
                      <a:pt x="13877" y="27119"/>
                    </a:cubicBezTo>
                    <a:cubicBezTo>
                      <a:pt x="16212" y="25885"/>
                      <a:pt x="18547" y="24317"/>
                      <a:pt x="19748" y="21982"/>
                    </a:cubicBezTo>
                    <a:cubicBezTo>
                      <a:pt x="22281" y="16948"/>
                      <a:pt x="18616" y="11037"/>
                      <a:pt x="13042" y="11037"/>
                    </a:cubicBezTo>
                    <a:cubicBezTo>
                      <a:pt x="12965" y="11037"/>
                      <a:pt x="12887" y="11038"/>
                      <a:pt x="12810" y="11041"/>
                    </a:cubicBezTo>
                    <a:cubicBezTo>
                      <a:pt x="14044" y="9473"/>
                      <a:pt x="14844" y="7638"/>
                      <a:pt x="15111" y="5670"/>
                    </a:cubicBezTo>
                    <a:cubicBezTo>
                      <a:pt x="15278" y="4569"/>
                      <a:pt x="15211" y="3369"/>
                      <a:pt x="14644" y="2401"/>
                    </a:cubicBezTo>
                    <a:cubicBezTo>
                      <a:pt x="14077" y="1434"/>
                      <a:pt x="12976" y="800"/>
                      <a:pt x="11876" y="433"/>
                    </a:cubicBezTo>
                    <a:cubicBezTo>
                      <a:pt x="11008" y="135"/>
                      <a:pt x="10143" y="0"/>
                      <a:pt x="929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11"/>
              <p:cNvSpPr/>
              <p:nvPr/>
            </p:nvSpPr>
            <p:spPr>
              <a:xfrm>
                <a:off x="1656361" y="497401"/>
                <a:ext cx="436335" cy="773355"/>
              </a:xfrm>
              <a:custGeom>
                <a:avLst/>
                <a:gdLst/>
                <a:ahLst/>
                <a:cxnLst/>
                <a:rect l="l" t="t" r="r" b="b"/>
                <a:pathLst>
                  <a:path w="13611" h="24124" extrusionOk="0">
                    <a:moveTo>
                      <a:pt x="6672" y="0"/>
                    </a:moveTo>
                    <a:cubicBezTo>
                      <a:pt x="5579" y="0"/>
                      <a:pt x="4497" y="659"/>
                      <a:pt x="3570" y="1340"/>
                    </a:cubicBezTo>
                    <a:cubicBezTo>
                      <a:pt x="2469" y="2141"/>
                      <a:pt x="1335" y="3042"/>
                      <a:pt x="1" y="3075"/>
                    </a:cubicBezTo>
                    <a:cubicBezTo>
                      <a:pt x="577" y="3820"/>
                      <a:pt x="1465" y="4236"/>
                      <a:pt x="2378" y="4236"/>
                    </a:cubicBezTo>
                    <a:cubicBezTo>
                      <a:pt x="2733" y="4236"/>
                      <a:pt x="3091" y="4173"/>
                      <a:pt x="3437" y="4042"/>
                    </a:cubicBezTo>
                    <a:cubicBezTo>
                      <a:pt x="3858" y="3846"/>
                      <a:pt x="4256" y="3578"/>
                      <a:pt x="4669" y="3578"/>
                    </a:cubicBezTo>
                    <a:cubicBezTo>
                      <a:pt x="4747" y="3578"/>
                      <a:pt x="4825" y="3588"/>
                      <a:pt x="4904" y="3609"/>
                    </a:cubicBezTo>
                    <a:cubicBezTo>
                      <a:pt x="5838" y="3909"/>
                      <a:pt x="5471" y="5343"/>
                      <a:pt x="4804" y="6011"/>
                    </a:cubicBezTo>
                    <a:cubicBezTo>
                      <a:pt x="4104" y="6678"/>
                      <a:pt x="3170" y="7478"/>
                      <a:pt x="3503" y="8412"/>
                    </a:cubicBezTo>
                    <a:cubicBezTo>
                      <a:pt x="3937" y="9613"/>
                      <a:pt x="5772" y="9079"/>
                      <a:pt x="7039" y="9446"/>
                    </a:cubicBezTo>
                    <a:cubicBezTo>
                      <a:pt x="8707" y="9980"/>
                      <a:pt x="9007" y="12282"/>
                      <a:pt x="8273" y="13816"/>
                    </a:cubicBezTo>
                    <a:cubicBezTo>
                      <a:pt x="7540" y="15384"/>
                      <a:pt x="6038" y="16418"/>
                      <a:pt x="4904" y="17752"/>
                    </a:cubicBezTo>
                    <a:cubicBezTo>
                      <a:pt x="3770" y="19053"/>
                      <a:pt x="2970" y="20955"/>
                      <a:pt x="3837" y="22456"/>
                    </a:cubicBezTo>
                    <a:cubicBezTo>
                      <a:pt x="4504" y="23656"/>
                      <a:pt x="6005" y="24123"/>
                      <a:pt x="7373" y="24123"/>
                    </a:cubicBezTo>
                    <a:cubicBezTo>
                      <a:pt x="9041" y="24057"/>
                      <a:pt x="10675" y="23590"/>
                      <a:pt x="12109" y="22823"/>
                    </a:cubicBezTo>
                    <a:cubicBezTo>
                      <a:pt x="10241" y="21989"/>
                      <a:pt x="8807" y="19987"/>
                      <a:pt x="9408" y="18052"/>
                    </a:cubicBezTo>
                    <a:cubicBezTo>
                      <a:pt x="9774" y="16985"/>
                      <a:pt x="10675" y="16184"/>
                      <a:pt x="11309" y="15217"/>
                    </a:cubicBezTo>
                    <a:cubicBezTo>
                      <a:pt x="13611" y="11481"/>
                      <a:pt x="11009" y="6644"/>
                      <a:pt x="6639" y="6544"/>
                    </a:cubicBezTo>
                    <a:cubicBezTo>
                      <a:pt x="7840" y="4609"/>
                      <a:pt x="8107" y="2241"/>
                      <a:pt x="7406" y="106"/>
                    </a:cubicBezTo>
                    <a:cubicBezTo>
                      <a:pt x="7162" y="33"/>
                      <a:pt x="6917" y="0"/>
                      <a:pt x="6672" y="0"/>
                    </a:cubicBezTo>
                    <a:close/>
                  </a:path>
                </a:pathLst>
              </a:custGeom>
              <a:solidFill>
                <a:srgbClr val="2169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8" name="Google Shape;48;p11"/>
            <p:cNvGrpSpPr/>
            <p:nvPr/>
          </p:nvGrpSpPr>
          <p:grpSpPr>
            <a:xfrm>
              <a:off x="490500" y="626588"/>
              <a:ext cx="473008" cy="863565"/>
              <a:chOff x="490500" y="626588"/>
              <a:chExt cx="473008" cy="863565"/>
            </a:xfrm>
          </p:grpSpPr>
          <p:sp>
            <p:nvSpPr>
              <p:cNvPr id="49" name="Google Shape;49;p11"/>
              <p:cNvSpPr/>
              <p:nvPr/>
            </p:nvSpPr>
            <p:spPr>
              <a:xfrm>
                <a:off x="490500" y="626588"/>
                <a:ext cx="473008" cy="863565"/>
              </a:xfrm>
              <a:custGeom>
                <a:avLst/>
                <a:gdLst/>
                <a:ahLst/>
                <a:cxnLst/>
                <a:rect l="l" t="t" r="r" b="b"/>
                <a:pathLst>
                  <a:path w="14755" h="26938" extrusionOk="0">
                    <a:moveTo>
                      <a:pt x="7698" y="0"/>
                    </a:moveTo>
                    <a:cubicBezTo>
                      <a:pt x="6453" y="0"/>
                      <a:pt x="4821" y="520"/>
                      <a:pt x="3413" y="1280"/>
                    </a:cubicBezTo>
                    <a:cubicBezTo>
                      <a:pt x="1412" y="2381"/>
                      <a:pt x="544" y="6017"/>
                      <a:pt x="177" y="8852"/>
                    </a:cubicBezTo>
                    <a:cubicBezTo>
                      <a:pt x="1" y="10351"/>
                      <a:pt x="1197" y="11591"/>
                      <a:pt x="2625" y="11591"/>
                    </a:cubicBezTo>
                    <a:cubicBezTo>
                      <a:pt x="2817" y="11591"/>
                      <a:pt x="3014" y="11568"/>
                      <a:pt x="3213" y="11521"/>
                    </a:cubicBezTo>
                    <a:cubicBezTo>
                      <a:pt x="3546" y="11421"/>
                      <a:pt x="3913" y="11387"/>
                      <a:pt x="4280" y="11387"/>
                    </a:cubicBezTo>
                    <a:cubicBezTo>
                      <a:pt x="5148" y="11587"/>
                      <a:pt x="6882" y="26932"/>
                      <a:pt x="8817" y="26932"/>
                    </a:cubicBezTo>
                    <a:cubicBezTo>
                      <a:pt x="9189" y="26932"/>
                      <a:pt x="9599" y="26938"/>
                      <a:pt x="10023" y="26938"/>
                    </a:cubicBezTo>
                    <a:cubicBezTo>
                      <a:pt x="11802" y="26938"/>
                      <a:pt x="13817" y="26829"/>
                      <a:pt x="14221" y="25697"/>
                    </a:cubicBezTo>
                    <a:cubicBezTo>
                      <a:pt x="14754" y="24296"/>
                      <a:pt x="10218" y="1280"/>
                      <a:pt x="9184" y="413"/>
                    </a:cubicBezTo>
                    <a:cubicBezTo>
                      <a:pt x="8831" y="126"/>
                      <a:pt x="8312" y="0"/>
                      <a:pt x="76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11"/>
              <p:cNvSpPr/>
              <p:nvPr/>
            </p:nvSpPr>
            <p:spPr>
              <a:xfrm>
                <a:off x="490628" y="669736"/>
                <a:ext cx="432231" cy="819390"/>
              </a:xfrm>
              <a:custGeom>
                <a:avLst/>
                <a:gdLst/>
                <a:ahLst/>
                <a:cxnLst/>
                <a:rect l="l" t="t" r="r" b="b"/>
                <a:pathLst>
                  <a:path w="13483" h="25560" extrusionOk="0">
                    <a:moveTo>
                      <a:pt x="3276" y="1"/>
                    </a:moveTo>
                    <a:cubicBezTo>
                      <a:pt x="1374" y="1202"/>
                      <a:pt x="540" y="4704"/>
                      <a:pt x="207" y="7506"/>
                    </a:cubicBezTo>
                    <a:cubicBezTo>
                      <a:pt x="1" y="9005"/>
                      <a:pt x="1193" y="10245"/>
                      <a:pt x="2621" y="10245"/>
                    </a:cubicBezTo>
                    <a:cubicBezTo>
                      <a:pt x="2813" y="10245"/>
                      <a:pt x="3010" y="10222"/>
                      <a:pt x="3209" y="10175"/>
                    </a:cubicBezTo>
                    <a:cubicBezTo>
                      <a:pt x="3489" y="10073"/>
                      <a:pt x="3769" y="10029"/>
                      <a:pt x="4035" y="10029"/>
                    </a:cubicBezTo>
                    <a:cubicBezTo>
                      <a:pt x="4117" y="10029"/>
                      <a:pt x="4197" y="10033"/>
                      <a:pt x="4276" y="10041"/>
                    </a:cubicBezTo>
                    <a:cubicBezTo>
                      <a:pt x="5177" y="10208"/>
                      <a:pt x="6911" y="25552"/>
                      <a:pt x="8813" y="25552"/>
                    </a:cubicBezTo>
                    <a:cubicBezTo>
                      <a:pt x="9196" y="25552"/>
                      <a:pt x="9619" y="25559"/>
                      <a:pt x="10057" y="25559"/>
                    </a:cubicBezTo>
                    <a:cubicBezTo>
                      <a:pt x="11296" y="25559"/>
                      <a:pt x="12645" y="25504"/>
                      <a:pt x="13483" y="25085"/>
                    </a:cubicBezTo>
                    <a:cubicBezTo>
                      <a:pt x="11615" y="23417"/>
                      <a:pt x="10180" y="21283"/>
                      <a:pt x="9347" y="18948"/>
                    </a:cubicBezTo>
                    <a:cubicBezTo>
                      <a:pt x="8246" y="15779"/>
                      <a:pt x="8179" y="12376"/>
                      <a:pt x="7445" y="9141"/>
                    </a:cubicBezTo>
                    <a:cubicBezTo>
                      <a:pt x="7378" y="8674"/>
                      <a:pt x="7178" y="8240"/>
                      <a:pt x="6878" y="7873"/>
                    </a:cubicBezTo>
                    <a:cubicBezTo>
                      <a:pt x="6531" y="7556"/>
                      <a:pt x="6094" y="7492"/>
                      <a:pt x="5628" y="7492"/>
                    </a:cubicBezTo>
                    <a:cubicBezTo>
                      <a:pt x="5311" y="7492"/>
                      <a:pt x="4981" y="7521"/>
                      <a:pt x="4655" y="7521"/>
                    </a:cubicBezTo>
                    <a:cubicBezTo>
                      <a:pt x="4400" y="7521"/>
                      <a:pt x="4149" y="7503"/>
                      <a:pt x="3909" y="7439"/>
                    </a:cubicBezTo>
                    <a:cubicBezTo>
                      <a:pt x="2408" y="7072"/>
                      <a:pt x="1941" y="5104"/>
                      <a:pt x="2275" y="3603"/>
                    </a:cubicBezTo>
                    <a:cubicBezTo>
                      <a:pt x="2508" y="2369"/>
                      <a:pt x="3109" y="1235"/>
                      <a:pt x="327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" name="Google Shape;51;p11"/>
            <p:cNvGrpSpPr/>
            <p:nvPr/>
          </p:nvGrpSpPr>
          <p:grpSpPr>
            <a:xfrm>
              <a:off x="858805" y="-14605"/>
              <a:ext cx="901251" cy="1108210"/>
              <a:chOff x="858805" y="394895"/>
              <a:chExt cx="901251" cy="1108210"/>
            </a:xfrm>
          </p:grpSpPr>
          <p:sp>
            <p:nvSpPr>
              <p:cNvPr id="52" name="Google Shape;52;p11"/>
              <p:cNvSpPr/>
              <p:nvPr/>
            </p:nvSpPr>
            <p:spPr>
              <a:xfrm rot="825854">
                <a:off x="964533" y="462999"/>
                <a:ext cx="689794" cy="972002"/>
              </a:xfrm>
              <a:custGeom>
                <a:avLst/>
                <a:gdLst/>
                <a:ahLst/>
                <a:cxnLst/>
                <a:rect l="l" t="t" r="r" b="b"/>
                <a:pathLst>
                  <a:path w="21517" h="30320" extrusionOk="0">
                    <a:moveTo>
                      <a:pt x="10238" y="1"/>
                    </a:moveTo>
                    <a:cubicBezTo>
                      <a:pt x="9389" y="1"/>
                      <a:pt x="8456" y="141"/>
                      <a:pt x="7439" y="445"/>
                    </a:cubicBezTo>
                    <a:cubicBezTo>
                      <a:pt x="4471" y="1313"/>
                      <a:pt x="768" y="3014"/>
                      <a:pt x="134" y="6450"/>
                    </a:cubicBezTo>
                    <a:cubicBezTo>
                      <a:pt x="1" y="7217"/>
                      <a:pt x="101" y="7984"/>
                      <a:pt x="368" y="8718"/>
                    </a:cubicBezTo>
                    <a:cubicBezTo>
                      <a:pt x="776" y="9769"/>
                      <a:pt x="1568" y="10641"/>
                      <a:pt x="2677" y="10641"/>
                    </a:cubicBezTo>
                    <a:cubicBezTo>
                      <a:pt x="2835" y="10641"/>
                      <a:pt x="2999" y="10623"/>
                      <a:pt x="3170" y="10586"/>
                    </a:cubicBezTo>
                    <a:cubicBezTo>
                      <a:pt x="4904" y="10186"/>
                      <a:pt x="5371" y="8084"/>
                      <a:pt x="6806" y="7250"/>
                    </a:cubicBezTo>
                    <a:cubicBezTo>
                      <a:pt x="7175" y="7050"/>
                      <a:pt x="7609" y="6935"/>
                      <a:pt x="8031" y="6935"/>
                    </a:cubicBezTo>
                    <a:cubicBezTo>
                      <a:pt x="8523" y="6935"/>
                      <a:pt x="9000" y="7091"/>
                      <a:pt x="9341" y="7450"/>
                    </a:cubicBezTo>
                    <a:cubicBezTo>
                      <a:pt x="11809" y="10119"/>
                      <a:pt x="7072" y="16424"/>
                      <a:pt x="6105" y="18925"/>
                    </a:cubicBezTo>
                    <a:cubicBezTo>
                      <a:pt x="5204" y="21227"/>
                      <a:pt x="2970" y="26130"/>
                      <a:pt x="5471" y="28199"/>
                    </a:cubicBezTo>
                    <a:cubicBezTo>
                      <a:pt x="7179" y="29632"/>
                      <a:pt x="9674" y="30320"/>
                      <a:pt x="12086" y="30320"/>
                    </a:cubicBezTo>
                    <a:cubicBezTo>
                      <a:pt x="13491" y="30320"/>
                      <a:pt x="14867" y="30087"/>
                      <a:pt x="16046" y="29633"/>
                    </a:cubicBezTo>
                    <a:cubicBezTo>
                      <a:pt x="18981" y="28465"/>
                      <a:pt x="21516" y="23595"/>
                      <a:pt x="18581" y="21060"/>
                    </a:cubicBezTo>
                    <a:cubicBezTo>
                      <a:pt x="18296" y="20811"/>
                      <a:pt x="17809" y="20722"/>
                      <a:pt x="17214" y="20722"/>
                    </a:cubicBezTo>
                    <a:cubicBezTo>
                      <a:pt x="15679" y="20722"/>
                      <a:pt x="13433" y="21319"/>
                      <a:pt x="12132" y="21319"/>
                    </a:cubicBezTo>
                    <a:cubicBezTo>
                      <a:pt x="11572" y="21319"/>
                      <a:pt x="11188" y="21209"/>
                      <a:pt x="11109" y="20893"/>
                    </a:cubicBezTo>
                    <a:cubicBezTo>
                      <a:pt x="10775" y="19559"/>
                      <a:pt x="14111" y="18392"/>
                      <a:pt x="16079" y="11920"/>
                    </a:cubicBezTo>
                    <a:cubicBezTo>
                      <a:pt x="17820" y="6263"/>
                      <a:pt x="15902" y="1"/>
                      <a:pt x="1023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11"/>
              <p:cNvSpPr/>
              <p:nvPr/>
            </p:nvSpPr>
            <p:spPr>
              <a:xfrm rot="825854">
                <a:off x="957146" y="622507"/>
                <a:ext cx="624556" cy="804274"/>
              </a:xfrm>
              <a:custGeom>
                <a:avLst/>
                <a:gdLst/>
                <a:ahLst/>
                <a:cxnLst/>
                <a:rect l="l" t="t" r="r" b="b"/>
                <a:pathLst>
                  <a:path w="19482" h="25088" extrusionOk="0">
                    <a:moveTo>
                      <a:pt x="6945" y="1"/>
                    </a:moveTo>
                    <a:cubicBezTo>
                      <a:pt x="6191" y="1"/>
                      <a:pt x="5443" y="164"/>
                      <a:pt x="4771" y="511"/>
                    </a:cubicBezTo>
                    <a:cubicBezTo>
                      <a:pt x="3803" y="1011"/>
                      <a:pt x="3036" y="1845"/>
                      <a:pt x="2169" y="2512"/>
                    </a:cubicBezTo>
                    <a:cubicBezTo>
                      <a:pt x="1535" y="3013"/>
                      <a:pt x="768" y="3313"/>
                      <a:pt x="1" y="3446"/>
                    </a:cubicBezTo>
                    <a:lnTo>
                      <a:pt x="1" y="3513"/>
                    </a:lnTo>
                    <a:cubicBezTo>
                      <a:pt x="375" y="4551"/>
                      <a:pt x="1149" y="5414"/>
                      <a:pt x="2256" y="5414"/>
                    </a:cubicBezTo>
                    <a:cubicBezTo>
                      <a:pt x="2430" y="5414"/>
                      <a:pt x="2612" y="5393"/>
                      <a:pt x="2803" y="5348"/>
                    </a:cubicBezTo>
                    <a:cubicBezTo>
                      <a:pt x="4504" y="4947"/>
                      <a:pt x="4971" y="2846"/>
                      <a:pt x="6405" y="2012"/>
                    </a:cubicBezTo>
                    <a:cubicBezTo>
                      <a:pt x="6775" y="1812"/>
                      <a:pt x="7209" y="1697"/>
                      <a:pt x="7631" y="1697"/>
                    </a:cubicBezTo>
                    <a:cubicBezTo>
                      <a:pt x="8123" y="1697"/>
                      <a:pt x="8599" y="1853"/>
                      <a:pt x="8940" y="2212"/>
                    </a:cubicBezTo>
                    <a:cubicBezTo>
                      <a:pt x="11409" y="4881"/>
                      <a:pt x="6705" y="11185"/>
                      <a:pt x="5705" y="13687"/>
                    </a:cubicBezTo>
                    <a:cubicBezTo>
                      <a:pt x="4804" y="15989"/>
                      <a:pt x="2569" y="20892"/>
                      <a:pt x="5071" y="22960"/>
                    </a:cubicBezTo>
                    <a:cubicBezTo>
                      <a:pt x="6789" y="24381"/>
                      <a:pt x="9303" y="25088"/>
                      <a:pt x="11729" y="25088"/>
                    </a:cubicBezTo>
                    <a:cubicBezTo>
                      <a:pt x="13119" y="25088"/>
                      <a:pt x="14479" y="24856"/>
                      <a:pt x="15645" y="24395"/>
                    </a:cubicBezTo>
                    <a:cubicBezTo>
                      <a:pt x="17613" y="23627"/>
                      <a:pt x="19348" y="21226"/>
                      <a:pt x="19481" y="18957"/>
                    </a:cubicBezTo>
                    <a:lnTo>
                      <a:pt x="19481" y="18957"/>
                    </a:lnTo>
                    <a:cubicBezTo>
                      <a:pt x="16546" y="19591"/>
                      <a:pt x="13544" y="19958"/>
                      <a:pt x="10575" y="20025"/>
                    </a:cubicBezTo>
                    <a:cubicBezTo>
                      <a:pt x="9474" y="20025"/>
                      <a:pt x="8207" y="19891"/>
                      <a:pt x="7673" y="18957"/>
                    </a:cubicBezTo>
                    <a:cubicBezTo>
                      <a:pt x="7439" y="18457"/>
                      <a:pt x="7339" y="17923"/>
                      <a:pt x="7473" y="17390"/>
                    </a:cubicBezTo>
                    <a:cubicBezTo>
                      <a:pt x="7906" y="13887"/>
                      <a:pt x="11242" y="11452"/>
                      <a:pt x="12276" y="8083"/>
                    </a:cubicBezTo>
                    <a:cubicBezTo>
                      <a:pt x="12977" y="5881"/>
                      <a:pt x="12510" y="3480"/>
                      <a:pt x="10975" y="1745"/>
                    </a:cubicBezTo>
                    <a:cubicBezTo>
                      <a:pt x="9956" y="637"/>
                      <a:pt x="8437" y="1"/>
                      <a:pt x="694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1367500" y="890348"/>
            <a:ext cx="6412500" cy="1726800"/>
          </a:xfrm>
          <a:prstGeom prst="rect">
            <a:avLst/>
          </a:prstGeom>
        </p:spPr>
        <p:txBody>
          <a:bodyPr spcFirstLastPara="1" wrap="square" lIns="91425" tIns="0" rIns="91425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0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subTitle" idx="1"/>
          </p:nvPr>
        </p:nvSpPr>
        <p:spPr>
          <a:xfrm>
            <a:off x="2342854" y="2940331"/>
            <a:ext cx="44616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grpSp>
        <p:nvGrpSpPr>
          <p:cNvPr id="56" name="Google Shape;56;p11"/>
          <p:cNvGrpSpPr/>
          <p:nvPr/>
        </p:nvGrpSpPr>
        <p:grpSpPr>
          <a:xfrm>
            <a:off x="6981500" y="3228917"/>
            <a:ext cx="1449400" cy="1921450"/>
            <a:chOff x="7223825" y="3222050"/>
            <a:chExt cx="1449400" cy="1921450"/>
          </a:xfrm>
        </p:grpSpPr>
        <p:sp>
          <p:nvSpPr>
            <p:cNvPr id="57" name="Google Shape;57;p11"/>
            <p:cNvSpPr/>
            <p:nvPr/>
          </p:nvSpPr>
          <p:spPr>
            <a:xfrm>
              <a:off x="7223825" y="3467950"/>
              <a:ext cx="262725" cy="618100"/>
            </a:xfrm>
            <a:custGeom>
              <a:avLst/>
              <a:gdLst/>
              <a:ahLst/>
              <a:cxnLst/>
              <a:rect l="l" t="t" r="r" b="b"/>
              <a:pathLst>
                <a:path w="10509" h="24724" extrusionOk="0">
                  <a:moveTo>
                    <a:pt x="3798" y="1"/>
                  </a:moveTo>
                  <a:cubicBezTo>
                    <a:pt x="3300" y="1"/>
                    <a:pt x="3237" y="2474"/>
                    <a:pt x="3237" y="2474"/>
                  </a:cubicBezTo>
                  <a:cubicBezTo>
                    <a:pt x="3237" y="2474"/>
                    <a:pt x="2684" y="204"/>
                    <a:pt x="2148" y="204"/>
                  </a:cubicBezTo>
                  <a:cubicBezTo>
                    <a:pt x="2111" y="204"/>
                    <a:pt x="2073" y="215"/>
                    <a:pt x="2036" y="239"/>
                  </a:cubicBezTo>
                  <a:cubicBezTo>
                    <a:pt x="1435" y="573"/>
                    <a:pt x="2169" y="2875"/>
                    <a:pt x="2169" y="2875"/>
                  </a:cubicBezTo>
                  <a:cubicBezTo>
                    <a:pt x="2169" y="2875"/>
                    <a:pt x="1389" y="1540"/>
                    <a:pt x="856" y="1540"/>
                  </a:cubicBezTo>
                  <a:cubicBezTo>
                    <a:pt x="775" y="1540"/>
                    <a:pt x="700" y="1570"/>
                    <a:pt x="635" y="1640"/>
                  </a:cubicBezTo>
                  <a:cubicBezTo>
                    <a:pt x="1" y="2307"/>
                    <a:pt x="2036" y="4442"/>
                    <a:pt x="2036" y="4442"/>
                  </a:cubicBezTo>
                  <a:cubicBezTo>
                    <a:pt x="2036" y="4442"/>
                    <a:pt x="4404" y="17618"/>
                    <a:pt x="8540" y="24724"/>
                  </a:cubicBezTo>
                  <a:lnTo>
                    <a:pt x="10508" y="23222"/>
                  </a:lnTo>
                  <a:cubicBezTo>
                    <a:pt x="10508" y="23222"/>
                    <a:pt x="6973" y="15750"/>
                    <a:pt x="5005" y="4075"/>
                  </a:cubicBezTo>
                  <a:cubicBezTo>
                    <a:pt x="5005" y="4075"/>
                    <a:pt x="6372" y="2641"/>
                    <a:pt x="5838" y="2207"/>
                  </a:cubicBezTo>
                  <a:cubicBezTo>
                    <a:pt x="5764" y="2149"/>
                    <a:pt x="5679" y="2124"/>
                    <a:pt x="5587" y="2124"/>
                  </a:cubicBezTo>
                  <a:cubicBezTo>
                    <a:pt x="5107" y="2124"/>
                    <a:pt x="4471" y="2808"/>
                    <a:pt x="4471" y="2808"/>
                  </a:cubicBezTo>
                  <a:cubicBezTo>
                    <a:pt x="4471" y="2808"/>
                    <a:pt x="4371" y="139"/>
                    <a:pt x="3837" y="6"/>
                  </a:cubicBezTo>
                  <a:cubicBezTo>
                    <a:pt x="3824" y="2"/>
                    <a:pt x="3811" y="1"/>
                    <a:pt x="37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1"/>
            <p:cNvSpPr/>
            <p:nvPr/>
          </p:nvSpPr>
          <p:spPr>
            <a:xfrm>
              <a:off x="7288875" y="4796525"/>
              <a:ext cx="503725" cy="346975"/>
            </a:xfrm>
            <a:custGeom>
              <a:avLst/>
              <a:gdLst/>
              <a:ahLst/>
              <a:cxnLst/>
              <a:rect l="l" t="t" r="r" b="b"/>
              <a:pathLst>
                <a:path w="20149" h="13879" extrusionOk="0">
                  <a:moveTo>
                    <a:pt x="18347" y="1"/>
                  </a:moveTo>
                  <a:cubicBezTo>
                    <a:pt x="10975" y="3036"/>
                    <a:pt x="3737" y="10141"/>
                    <a:pt x="3737" y="10141"/>
                  </a:cubicBezTo>
                  <a:cubicBezTo>
                    <a:pt x="3737" y="10141"/>
                    <a:pt x="1985" y="8219"/>
                    <a:pt x="1058" y="8219"/>
                  </a:cubicBezTo>
                  <a:cubicBezTo>
                    <a:pt x="900" y="8219"/>
                    <a:pt x="765" y="8275"/>
                    <a:pt x="668" y="8407"/>
                  </a:cubicBezTo>
                  <a:cubicBezTo>
                    <a:pt x="1" y="9341"/>
                    <a:pt x="2669" y="13844"/>
                    <a:pt x="3737" y="13877"/>
                  </a:cubicBezTo>
                  <a:cubicBezTo>
                    <a:pt x="3746" y="13878"/>
                    <a:pt x="3756" y="13878"/>
                    <a:pt x="3765" y="13878"/>
                  </a:cubicBezTo>
                  <a:cubicBezTo>
                    <a:pt x="5417" y="13878"/>
                    <a:pt x="9403" y="8140"/>
                    <a:pt x="20149" y="2303"/>
                  </a:cubicBezTo>
                  <a:lnTo>
                    <a:pt x="1834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1"/>
            <p:cNvSpPr/>
            <p:nvPr/>
          </p:nvSpPr>
          <p:spPr>
            <a:xfrm>
              <a:off x="7802575" y="3222050"/>
              <a:ext cx="210175" cy="149900"/>
            </a:xfrm>
            <a:custGeom>
              <a:avLst/>
              <a:gdLst/>
              <a:ahLst/>
              <a:cxnLst/>
              <a:rect l="l" t="t" r="r" b="b"/>
              <a:pathLst>
                <a:path w="8407" h="5996" extrusionOk="0">
                  <a:moveTo>
                    <a:pt x="4984" y="1"/>
                  </a:moveTo>
                  <a:cubicBezTo>
                    <a:pt x="4969" y="1"/>
                    <a:pt x="4953" y="1"/>
                    <a:pt x="4938" y="1"/>
                  </a:cubicBezTo>
                  <a:cubicBezTo>
                    <a:pt x="3136" y="68"/>
                    <a:pt x="3403" y="3304"/>
                    <a:pt x="3403" y="3304"/>
                  </a:cubicBezTo>
                  <a:cubicBezTo>
                    <a:pt x="3403" y="3304"/>
                    <a:pt x="2273" y="806"/>
                    <a:pt x="1342" y="806"/>
                  </a:cubicBezTo>
                  <a:cubicBezTo>
                    <a:pt x="1224" y="806"/>
                    <a:pt x="1110" y="846"/>
                    <a:pt x="1002" y="935"/>
                  </a:cubicBezTo>
                  <a:cubicBezTo>
                    <a:pt x="1" y="1769"/>
                    <a:pt x="2302" y="4671"/>
                    <a:pt x="2302" y="4671"/>
                  </a:cubicBezTo>
                  <a:cubicBezTo>
                    <a:pt x="2302" y="4671"/>
                    <a:pt x="2847" y="5995"/>
                    <a:pt x="4296" y="5995"/>
                  </a:cubicBezTo>
                  <a:cubicBezTo>
                    <a:pt x="4812" y="5995"/>
                    <a:pt x="5443" y="5828"/>
                    <a:pt x="6205" y="5372"/>
                  </a:cubicBezTo>
                  <a:cubicBezTo>
                    <a:pt x="6205" y="5372"/>
                    <a:pt x="8407" y="3637"/>
                    <a:pt x="7473" y="2770"/>
                  </a:cubicBezTo>
                  <a:cubicBezTo>
                    <a:pt x="7305" y="2620"/>
                    <a:pt x="7117" y="2559"/>
                    <a:pt x="6923" y="2559"/>
                  </a:cubicBezTo>
                  <a:cubicBezTo>
                    <a:pt x="6037" y="2559"/>
                    <a:pt x="5004" y="3838"/>
                    <a:pt x="5004" y="3838"/>
                  </a:cubicBezTo>
                  <a:cubicBezTo>
                    <a:pt x="5004" y="3838"/>
                    <a:pt x="6743" y="1"/>
                    <a:pt x="49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1"/>
            <p:cNvSpPr/>
            <p:nvPr/>
          </p:nvSpPr>
          <p:spPr>
            <a:xfrm>
              <a:off x="7411475" y="4355375"/>
              <a:ext cx="974050" cy="297700"/>
            </a:xfrm>
            <a:custGeom>
              <a:avLst/>
              <a:gdLst/>
              <a:ahLst/>
              <a:cxnLst/>
              <a:rect l="l" t="t" r="r" b="b"/>
              <a:pathLst>
                <a:path w="38962" h="11908" extrusionOk="0">
                  <a:moveTo>
                    <a:pt x="36226" y="1"/>
                  </a:moveTo>
                  <a:cubicBezTo>
                    <a:pt x="35447" y="585"/>
                    <a:pt x="30470" y="3979"/>
                    <a:pt x="19360" y="3979"/>
                  </a:cubicBezTo>
                  <a:cubicBezTo>
                    <a:pt x="19049" y="3979"/>
                    <a:pt x="18734" y="3976"/>
                    <a:pt x="18413" y="3970"/>
                  </a:cubicBezTo>
                  <a:cubicBezTo>
                    <a:pt x="5504" y="3770"/>
                    <a:pt x="234" y="735"/>
                    <a:pt x="234" y="735"/>
                  </a:cubicBezTo>
                  <a:lnTo>
                    <a:pt x="0" y="735"/>
                  </a:lnTo>
                  <a:cubicBezTo>
                    <a:pt x="67" y="3470"/>
                    <a:pt x="401" y="6172"/>
                    <a:pt x="934" y="8874"/>
                  </a:cubicBezTo>
                  <a:lnTo>
                    <a:pt x="1034" y="8841"/>
                  </a:lnTo>
                  <a:cubicBezTo>
                    <a:pt x="6384" y="10879"/>
                    <a:pt x="12070" y="11908"/>
                    <a:pt x="17787" y="11908"/>
                  </a:cubicBezTo>
                  <a:cubicBezTo>
                    <a:pt x="18807" y="11908"/>
                    <a:pt x="19828" y="11875"/>
                    <a:pt x="20849" y="11809"/>
                  </a:cubicBezTo>
                  <a:cubicBezTo>
                    <a:pt x="27253" y="11309"/>
                    <a:pt x="33458" y="9374"/>
                    <a:pt x="38962" y="6105"/>
                  </a:cubicBezTo>
                  <a:cubicBezTo>
                    <a:pt x="38261" y="3937"/>
                    <a:pt x="37227" y="2036"/>
                    <a:pt x="362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1"/>
            <p:cNvSpPr/>
            <p:nvPr/>
          </p:nvSpPr>
          <p:spPr>
            <a:xfrm>
              <a:off x="7415650" y="4040150"/>
              <a:ext cx="838125" cy="224875"/>
            </a:xfrm>
            <a:custGeom>
              <a:avLst/>
              <a:gdLst/>
              <a:ahLst/>
              <a:cxnLst/>
              <a:rect l="l" t="t" r="r" b="b"/>
              <a:pathLst>
                <a:path w="33525" h="8995" extrusionOk="0">
                  <a:moveTo>
                    <a:pt x="601" y="1"/>
                  </a:moveTo>
                  <a:cubicBezTo>
                    <a:pt x="334" y="1869"/>
                    <a:pt x="134" y="3704"/>
                    <a:pt x="0" y="5538"/>
                  </a:cubicBezTo>
                  <a:lnTo>
                    <a:pt x="67" y="5538"/>
                  </a:lnTo>
                  <a:cubicBezTo>
                    <a:pt x="3103" y="7087"/>
                    <a:pt x="10246" y="8995"/>
                    <a:pt x="18319" y="8995"/>
                  </a:cubicBezTo>
                  <a:cubicBezTo>
                    <a:pt x="23282" y="8995"/>
                    <a:pt x="28596" y="8274"/>
                    <a:pt x="33524" y="6305"/>
                  </a:cubicBezTo>
                  <a:cubicBezTo>
                    <a:pt x="33090" y="4838"/>
                    <a:pt x="32790" y="3370"/>
                    <a:pt x="32623" y="1869"/>
                  </a:cubicBezTo>
                  <a:lnTo>
                    <a:pt x="32523" y="1869"/>
                  </a:lnTo>
                  <a:cubicBezTo>
                    <a:pt x="28334" y="2950"/>
                    <a:pt x="24188" y="3352"/>
                    <a:pt x="20339" y="3352"/>
                  </a:cubicBezTo>
                  <a:cubicBezTo>
                    <a:pt x="9936" y="3352"/>
                    <a:pt x="1696" y="415"/>
                    <a:pt x="6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1"/>
            <p:cNvSpPr/>
            <p:nvPr/>
          </p:nvSpPr>
          <p:spPr>
            <a:xfrm>
              <a:off x="7434825" y="4507150"/>
              <a:ext cx="1001975" cy="493525"/>
            </a:xfrm>
            <a:custGeom>
              <a:avLst/>
              <a:gdLst/>
              <a:ahLst/>
              <a:cxnLst/>
              <a:rect l="l" t="t" r="r" b="b"/>
              <a:pathLst>
                <a:path w="40079" h="19741" extrusionOk="0">
                  <a:moveTo>
                    <a:pt x="38061" y="1"/>
                  </a:moveTo>
                  <a:cubicBezTo>
                    <a:pt x="32524" y="3270"/>
                    <a:pt x="26319" y="5238"/>
                    <a:pt x="19915" y="5705"/>
                  </a:cubicBezTo>
                  <a:cubicBezTo>
                    <a:pt x="18841" y="5779"/>
                    <a:pt x="17767" y="5817"/>
                    <a:pt x="16694" y="5817"/>
                  </a:cubicBezTo>
                  <a:cubicBezTo>
                    <a:pt x="11039" y="5817"/>
                    <a:pt x="5428" y="4783"/>
                    <a:pt x="100" y="2736"/>
                  </a:cubicBezTo>
                  <a:lnTo>
                    <a:pt x="0" y="2770"/>
                  </a:lnTo>
                  <a:cubicBezTo>
                    <a:pt x="2002" y="12176"/>
                    <a:pt x="7205" y="18981"/>
                    <a:pt x="17513" y="19648"/>
                  </a:cubicBezTo>
                  <a:cubicBezTo>
                    <a:pt x="18506" y="19711"/>
                    <a:pt x="19457" y="19741"/>
                    <a:pt x="20366" y="19741"/>
                  </a:cubicBezTo>
                  <a:cubicBezTo>
                    <a:pt x="37957" y="19741"/>
                    <a:pt x="40079" y="8482"/>
                    <a:pt x="38461" y="1535"/>
                  </a:cubicBezTo>
                  <a:cubicBezTo>
                    <a:pt x="38328" y="1002"/>
                    <a:pt x="38194" y="501"/>
                    <a:pt x="380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1"/>
            <p:cNvSpPr/>
            <p:nvPr/>
          </p:nvSpPr>
          <p:spPr>
            <a:xfrm>
              <a:off x="7409800" y="4178600"/>
              <a:ext cx="907350" cy="275350"/>
            </a:xfrm>
            <a:custGeom>
              <a:avLst/>
              <a:gdLst/>
              <a:ahLst/>
              <a:cxnLst/>
              <a:rect l="l" t="t" r="r" b="b"/>
              <a:pathLst>
                <a:path w="36294" h="11014" extrusionOk="0">
                  <a:moveTo>
                    <a:pt x="234" y="0"/>
                  </a:moveTo>
                  <a:cubicBezTo>
                    <a:pt x="34" y="2569"/>
                    <a:pt x="1" y="5171"/>
                    <a:pt x="67" y="7772"/>
                  </a:cubicBezTo>
                  <a:lnTo>
                    <a:pt x="301" y="7772"/>
                  </a:lnTo>
                  <a:cubicBezTo>
                    <a:pt x="301" y="7772"/>
                    <a:pt x="5538" y="10775"/>
                    <a:pt x="18480" y="11008"/>
                  </a:cubicBezTo>
                  <a:cubicBezTo>
                    <a:pt x="18751" y="11012"/>
                    <a:pt x="19019" y="11014"/>
                    <a:pt x="19282" y="11014"/>
                  </a:cubicBezTo>
                  <a:cubicBezTo>
                    <a:pt x="30493" y="11014"/>
                    <a:pt x="35478" y="7624"/>
                    <a:pt x="36293" y="7005"/>
                  </a:cubicBezTo>
                  <a:cubicBezTo>
                    <a:pt x="35226" y="5004"/>
                    <a:pt x="34392" y="2936"/>
                    <a:pt x="33758" y="767"/>
                  </a:cubicBezTo>
                  <a:cubicBezTo>
                    <a:pt x="28845" y="2730"/>
                    <a:pt x="23547" y="3448"/>
                    <a:pt x="18596" y="3448"/>
                  </a:cubicBezTo>
                  <a:cubicBezTo>
                    <a:pt x="10506" y="3448"/>
                    <a:pt x="3343" y="1532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1"/>
            <p:cNvSpPr/>
            <p:nvPr/>
          </p:nvSpPr>
          <p:spPr>
            <a:xfrm>
              <a:off x="7430650" y="3342425"/>
              <a:ext cx="813950" cy="781550"/>
            </a:xfrm>
            <a:custGeom>
              <a:avLst/>
              <a:gdLst/>
              <a:ahLst/>
              <a:cxnLst/>
              <a:rect l="l" t="t" r="r" b="b"/>
              <a:pathLst>
                <a:path w="32558" h="31262" extrusionOk="0">
                  <a:moveTo>
                    <a:pt x="17397" y="0"/>
                  </a:moveTo>
                  <a:cubicBezTo>
                    <a:pt x="12120" y="0"/>
                    <a:pt x="5118" y="3005"/>
                    <a:pt x="1735" y="18170"/>
                  </a:cubicBezTo>
                  <a:cubicBezTo>
                    <a:pt x="1035" y="21372"/>
                    <a:pt x="401" y="24641"/>
                    <a:pt x="1" y="27910"/>
                  </a:cubicBezTo>
                  <a:cubicBezTo>
                    <a:pt x="1096" y="28324"/>
                    <a:pt x="9336" y="31261"/>
                    <a:pt x="19739" y="31261"/>
                  </a:cubicBezTo>
                  <a:cubicBezTo>
                    <a:pt x="23588" y="31261"/>
                    <a:pt x="27734" y="30859"/>
                    <a:pt x="31923" y="29778"/>
                  </a:cubicBezTo>
                  <a:lnTo>
                    <a:pt x="32023" y="29778"/>
                  </a:lnTo>
                  <a:cubicBezTo>
                    <a:pt x="31823" y="27710"/>
                    <a:pt x="31757" y="25608"/>
                    <a:pt x="31890" y="23540"/>
                  </a:cubicBezTo>
                  <a:cubicBezTo>
                    <a:pt x="32557" y="9997"/>
                    <a:pt x="31623" y="3759"/>
                    <a:pt x="22984" y="991"/>
                  </a:cubicBezTo>
                  <a:cubicBezTo>
                    <a:pt x="21794" y="608"/>
                    <a:pt x="19770" y="0"/>
                    <a:pt x="173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1"/>
            <p:cNvSpPr/>
            <p:nvPr/>
          </p:nvSpPr>
          <p:spPr>
            <a:xfrm>
              <a:off x="7631625" y="3821675"/>
              <a:ext cx="77575" cy="63350"/>
            </a:xfrm>
            <a:custGeom>
              <a:avLst/>
              <a:gdLst/>
              <a:ahLst/>
              <a:cxnLst/>
              <a:rect l="l" t="t" r="r" b="b"/>
              <a:pathLst>
                <a:path w="3103" h="2534" extrusionOk="0">
                  <a:moveTo>
                    <a:pt x="1101" y="0"/>
                  </a:moveTo>
                  <a:cubicBezTo>
                    <a:pt x="401" y="34"/>
                    <a:pt x="34" y="2135"/>
                    <a:pt x="34" y="2135"/>
                  </a:cubicBezTo>
                  <a:lnTo>
                    <a:pt x="1" y="2235"/>
                  </a:lnTo>
                  <a:cubicBezTo>
                    <a:pt x="584" y="2430"/>
                    <a:pt x="1189" y="2533"/>
                    <a:pt x="1798" y="2533"/>
                  </a:cubicBezTo>
                  <a:cubicBezTo>
                    <a:pt x="2234" y="2533"/>
                    <a:pt x="2671" y="2480"/>
                    <a:pt x="3103" y="2369"/>
                  </a:cubicBezTo>
                  <a:cubicBezTo>
                    <a:pt x="3036" y="2235"/>
                    <a:pt x="1769" y="0"/>
                    <a:pt x="11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1"/>
            <p:cNvSpPr/>
            <p:nvPr/>
          </p:nvSpPr>
          <p:spPr>
            <a:xfrm>
              <a:off x="7565750" y="3677500"/>
              <a:ext cx="528725" cy="236850"/>
            </a:xfrm>
            <a:custGeom>
              <a:avLst/>
              <a:gdLst/>
              <a:ahLst/>
              <a:cxnLst/>
              <a:rect l="l" t="t" r="r" b="b"/>
              <a:pathLst>
                <a:path w="21149" h="9474" extrusionOk="0">
                  <a:moveTo>
                    <a:pt x="8609" y="0"/>
                  </a:moveTo>
                  <a:cubicBezTo>
                    <a:pt x="8266" y="0"/>
                    <a:pt x="7895" y="8"/>
                    <a:pt x="7506" y="30"/>
                  </a:cubicBezTo>
                  <a:lnTo>
                    <a:pt x="7506" y="130"/>
                  </a:lnTo>
                  <a:cubicBezTo>
                    <a:pt x="7506" y="130"/>
                    <a:pt x="7005" y="3065"/>
                    <a:pt x="6272" y="3132"/>
                  </a:cubicBezTo>
                  <a:cubicBezTo>
                    <a:pt x="6262" y="3133"/>
                    <a:pt x="6252" y="3133"/>
                    <a:pt x="6242" y="3133"/>
                  </a:cubicBezTo>
                  <a:cubicBezTo>
                    <a:pt x="5483" y="3133"/>
                    <a:pt x="4670" y="630"/>
                    <a:pt x="4670" y="630"/>
                  </a:cubicBezTo>
                  <a:lnTo>
                    <a:pt x="4670" y="564"/>
                  </a:lnTo>
                  <a:cubicBezTo>
                    <a:pt x="3136" y="1097"/>
                    <a:pt x="1902" y="2198"/>
                    <a:pt x="1201" y="3632"/>
                  </a:cubicBezTo>
                  <a:cubicBezTo>
                    <a:pt x="0" y="6101"/>
                    <a:pt x="1101" y="7469"/>
                    <a:pt x="2636" y="8002"/>
                  </a:cubicBezTo>
                  <a:lnTo>
                    <a:pt x="2669" y="7902"/>
                  </a:lnTo>
                  <a:cubicBezTo>
                    <a:pt x="2669" y="7902"/>
                    <a:pt x="3069" y="5801"/>
                    <a:pt x="3736" y="5767"/>
                  </a:cubicBezTo>
                  <a:cubicBezTo>
                    <a:pt x="4404" y="5767"/>
                    <a:pt x="5671" y="8002"/>
                    <a:pt x="5738" y="8136"/>
                  </a:cubicBezTo>
                  <a:lnTo>
                    <a:pt x="5905" y="8069"/>
                  </a:lnTo>
                  <a:cubicBezTo>
                    <a:pt x="6937" y="7731"/>
                    <a:pt x="8011" y="7562"/>
                    <a:pt x="9086" y="7562"/>
                  </a:cubicBezTo>
                  <a:cubicBezTo>
                    <a:pt x="9922" y="7562"/>
                    <a:pt x="10758" y="7664"/>
                    <a:pt x="11575" y="7869"/>
                  </a:cubicBezTo>
                  <a:lnTo>
                    <a:pt x="11575" y="7802"/>
                  </a:lnTo>
                  <a:cubicBezTo>
                    <a:pt x="11575" y="7802"/>
                    <a:pt x="12816" y="6267"/>
                    <a:pt x="13456" y="6267"/>
                  </a:cubicBezTo>
                  <a:cubicBezTo>
                    <a:pt x="13463" y="6267"/>
                    <a:pt x="13470" y="6267"/>
                    <a:pt x="13477" y="6268"/>
                  </a:cubicBezTo>
                  <a:cubicBezTo>
                    <a:pt x="14110" y="6334"/>
                    <a:pt x="14878" y="8669"/>
                    <a:pt x="14978" y="9003"/>
                  </a:cubicBezTo>
                  <a:cubicBezTo>
                    <a:pt x="15717" y="9267"/>
                    <a:pt x="16462" y="9474"/>
                    <a:pt x="17173" y="9474"/>
                  </a:cubicBezTo>
                  <a:cubicBezTo>
                    <a:pt x="18257" y="9474"/>
                    <a:pt x="19262" y="8993"/>
                    <a:pt x="20048" y="7502"/>
                  </a:cubicBezTo>
                  <a:cubicBezTo>
                    <a:pt x="21149" y="5434"/>
                    <a:pt x="20348" y="2999"/>
                    <a:pt x="17413" y="1498"/>
                  </a:cubicBezTo>
                  <a:lnTo>
                    <a:pt x="17346" y="1631"/>
                  </a:lnTo>
                  <a:cubicBezTo>
                    <a:pt x="17346" y="1631"/>
                    <a:pt x="15596" y="3985"/>
                    <a:pt x="14908" y="3985"/>
                  </a:cubicBezTo>
                  <a:cubicBezTo>
                    <a:pt x="14873" y="3985"/>
                    <a:pt x="14840" y="3979"/>
                    <a:pt x="14811" y="3966"/>
                  </a:cubicBezTo>
                  <a:cubicBezTo>
                    <a:pt x="14177" y="3699"/>
                    <a:pt x="14344" y="597"/>
                    <a:pt x="14344" y="597"/>
                  </a:cubicBezTo>
                  <a:lnTo>
                    <a:pt x="14377" y="463"/>
                  </a:lnTo>
                  <a:cubicBezTo>
                    <a:pt x="13043" y="163"/>
                    <a:pt x="11675" y="30"/>
                    <a:pt x="10274" y="30"/>
                  </a:cubicBezTo>
                  <a:cubicBezTo>
                    <a:pt x="9874" y="30"/>
                    <a:pt x="9296" y="0"/>
                    <a:pt x="86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1"/>
            <p:cNvSpPr/>
            <p:nvPr/>
          </p:nvSpPr>
          <p:spPr>
            <a:xfrm>
              <a:off x="7855950" y="3834950"/>
              <a:ext cx="84250" cy="67625"/>
            </a:xfrm>
            <a:custGeom>
              <a:avLst/>
              <a:gdLst/>
              <a:ahLst/>
              <a:cxnLst/>
              <a:rect l="l" t="t" r="r" b="b"/>
              <a:pathLst>
                <a:path w="3370" h="2705" extrusionOk="0">
                  <a:moveTo>
                    <a:pt x="1826" y="1"/>
                  </a:moveTo>
                  <a:cubicBezTo>
                    <a:pt x="1152" y="1"/>
                    <a:pt x="1" y="1504"/>
                    <a:pt x="1" y="1504"/>
                  </a:cubicBezTo>
                  <a:lnTo>
                    <a:pt x="1" y="1571"/>
                  </a:lnTo>
                  <a:cubicBezTo>
                    <a:pt x="501" y="1671"/>
                    <a:pt x="1035" y="1838"/>
                    <a:pt x="1568" y="2038"/>
                  </a:cubicBezTo>
                  <a:cubicBezTo>
                    <a:pt x="2136" y="2238"/>
                    <a:pt x="2769" y="2505"/>
                    <a:pt x="3370" y="2705"/>
                  </a:cubicBezTo>
                  <a:cubicBezTo>
                    <a:pt x="3270" y="2371"/>
                    <a:pt x="2502" y="36"/>
                    <a:pt x="1869" y="3"/>
                  </a:cubicBezTo>
                  <a:cubicBezTo>
                    <a:pt x="1855" y="2"/>
                    <a:pt x="1841" y="1"/>
                    <a:pt x="18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1"/>
            <p:cNvSpPr/>
            <p:nvPr/>
          </p:nvSpPr>
          <p:spPr>
            <a:xfrm>
              <a:off x="7921000" y="3689075"/>
              <a:ext cx="80925" cy="88075"/>
            </a:xfrm>
            <a:custGeom>
              <a:avLst/>
              <a:gdLst/>
              <a:ahLst/>
              <a:cxnLst/>
              <a:rect l="l" t="t" r="r" b="b"/>
              <a:pathLst>
                <a:path w="3237" h="3523" extrusionOk="0">
                  <a:moveTo>
                    <a:pt x="201" y="0"/>
                  </a:moveTo>
                  <a:lnTo>
                    <a:pt x="167" y="134"/>
                  </a:lnTo>
                  <a:cubicBezTo>
                    <a:pt x="167" y="134"/>
                    <a:pt x="1" y="3236"/>
                    <a:pt x="601" y="3503"/>
                  </a:cubicBezTo>
                  <a:cubicBezTo>
                    <a:pt x="630" y="3516"/>
                    <a:pt x="663" y="3522"/>
                    <a:pt x="698" y="3522"/>
                  </a:cubicBezTo>
                  <a:cubicBezTo>
                    <a:pt x="1386" y="3522"/>
                    <a:pt x="3136" y="1168"/>
                    <a:pt x="3136" y="1168"/>
                  </a:cubicBezTo>
                  <a:lnTo>
                    <a:pt x="3236" y="1035"/>
                  </a:lnTo>
                  <a:cubicBezTo>
                    <a:pt x="2269" y="534"/>
                    <a:pt x="1235" y="201"/>
                    <a:pt x="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1"/>
            <p:cNvSpPr/>
            <p:nvPr/>
          </p:nvSpPr>
          <p:spPr>
            <a:xfrm>
              <a:off x="7683325" y="3678225"/>
              <a:ext cx="70925" cy="76825"/>
            </a:xfrm>
            <a:custGeom>
              <a:avLst/>
              <a:gdLst/>
              <a:ahLst/>
              <a:cxnLst/>
              <a:rect l="l" t="t" r="r" b="b"/>
              <a:pathLst>
                <a:path w="2837" h="3073" extrusionOk="0">
                  <a:moveTo>
                    <a:pt x="2836" y="1"/>
                  </a:moveTo>
                  <a:cubicBezTo>
                    <a:pt x="1869" y="34"/>
                    <a:pt x="901" y="234"/>
                    <a:pt x="1" y="535"/>
                  </a:cubicBezTo>
                  <a:lnTo>
                    <a:pt x="1" y="568"/>
                  </a:lnTo>
                  <a:cubicBezTo>
                    <a:pt x="1" y="568"/>
                    <a:pt x="804" y="3073"/>
                    <a:pt x="1527" y="3073"/>
                  </a:cubicBezTo>
                  <a:cubicBezTo>
                    <a:pt x="1541" y="3073"/>
                    <a:pt x="1555" y="3072"/>
                    <a:pt x="1569" y="3070"/>
                  </a:cubicBezTo>
                  <a:cubicBezTo>
                    <a:pt x="2302" y="3003"/>
                    <a:pt x="2836" y="101"/>
                    <a:pt x="2836" y="101"/>
                  </a:cubicBezTo>
                  <a:lnTo>
                    <a:pt x="28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1"/>
            <p:cNvSpPr/>
            <p:nvPr/>
          </p:nvSpPr>
          <p:spPr>
            <a:xfrm>
              <a:off x="7612450" y="3498950"/>
              <a:ext cx="165975" cy="141525"/>
            </a:xfrm>
            <a:custGeom>
              <a:avLst/>
              <a:gdLst/>
              <a:ahLst/>
              <a:cxnLst/>
              <a:rect l="l" t="t" r="r" b="b"/>
              <a:pathLst>
                <a:path w="6639" h="5661" extrusionOk="0">
                  <a:moveTo>
                    <a:pt x="3770" y="0"/>
                  </a:moveTo>
                  <a:cubicBezTo>
                    <a:pt x="1268" y="33"/>
                    <a:pt x="0" y="3069"/>
                    <a:pt x="1802" y="4837"/>
                  </a:cubicBezTo>
                  <a:cubicBezTo>
                    <a:pt x="2382" y="5406"/>
                    <a:pt x="3090" y="5661"/>
                    <a:pt x="3783" y="5661"/>
                  </a:cubicBezTo>
                  <a:cubicBezTo>
                    <a:pt x="5243" y="5661"/>
                    <a:pt x="6638" y="4532"/>
                    <a:pt x="6638" y="2835"/>
                  </a:cubicBezTo>
                  <a:cubicBezTo>
                    <a:pt x="6605" y="1268"/>
                    <a:pt x="5338" y="0"/>
                    <a:pt x="37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1"/>
            <p:cNvSpPr/>
            <p:nvPr/>
          </p:nvSpPr>
          <p:spPr>
            <a:xfrm>
              <a:off x="7782575" y="3431375"/>
              <a:ext cx="165125" cy="141550"/>
            </a:xfrm>
            <a:custGeom>
              <a:avLst/>
              <a:gdLst/>
              <a:ahLst/>
              <a:cxnLst/>
              <a:rect l="l" t="t" r="r" b="b"/>
              <a:pathLst>
                <a:path w="6605" h="5662" extrusionOk="0">
                  <a:moveTo>
                    <a:pt x="3797" y="0"/>
                  </a:moveTo>
                  <a:cubicBezTo>
                    <a:pt x="3777" y="0"/>
                    <a:pt x="3756" y="1"/>
                    <a:pt x="3736" y="1"/>
                  </a:cubicBezTo>
                  <a:cubicBezTo>
                    <a:pt x="1234" y="1"/>
                    <a:pt x="0" y="3070"/>
                    <a:pt x="1768" y="4838"/>
                  </a:cubicBezTo>
                  <a:cubicBezTo>
                    <a:pt x="2348" y="5407"/>
                    <a:pt x="3056" y="5662"/>
                    <a:pt x="3749" y="5662"/>
                  </a:cubicBezTo>
                  <a:cubicBezTo>
                    <a:pt x="5209" y="5662"/>
                    <a:pt x="6605" y="4533"/>
                    <a:pt x="6605" y="2836"/>
                  </a:cubicBezTo>
                  <a:cubicBezTo>
                    <a:pt x="6605" y="1256"/>
                    <a:pt x="5337" y="0"/>
                    <a:pt x="37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>
              <a:off x="7941850" y="3550650"/>
              <a:ext cx="165150" cy="141525"/>
            </a:xfrm>
            <a:custGeom>
              <a:avLst/>
              <a:gdLst/>
              <a:ahLst/>
              <a:cxnLst/>
              <a:rect l="l" t="t" r="r" b="b"/>
              <a:pathLst>
                <a:path w="6606" h="5661" extrusionOk="0">
                  <a:moveTo>
                    <a:pt x="3770" y="0"/>
                  </a:moveTo>
                  <a:cubicBezTo>
                    <a:pt x="1235" y="34"/>
                    <a:pt x="0" y="3069"/>
                    <a:pt x="1802" y="4837"/>
                  </a:cubicBezTo>
                  <a:cubicBezTo>
                    <a:pt x="2371" y="5406"/>
                    <a:pt x="3072" y="5661"/>
                    <a:pt x="3760" y="5661"/>
                  </a:cubicBezTo>
                  <a:cubicBezTo>
                    <a:pt x="5210" y="5661"/>
                    <a:pt x="6605" y="4532"/>
                    <a:pt x="6605" y="2836"/>
                  </a:cubicBezTo>
                  <a:cubicBezTo>
                    <a:pt x="6605" y="1268"/>
                    <a:pt x="5338" y="0"/>
                    <a:pt x="37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>
              <a:off x="7612450" y="3497000"/>
              <a:ext cx="158450" cy="131675"/>
            </a:xfrm>
            <a:custGeom>
              <a:avLst/>
              <a:gdLst/>
              <a:ahLst/>
              <a:cxnLst/>
              <a:rect l="l" t="t" r="r" b="b"/>
              <a:pathLst>
                <a:path w="6338" h="5267" extrusionOk="0">
                  <a:moveTo>
                    <a:pt x="3447" y="0"/>
                  </a:moveTo>
                  <a:cubicBezTo>
                    <a:pt x="3290" y="0"/>
                    <a:pt x="3130" y="15"/>
                    <a:pt x="2969" y="45"/>
                  </a:cubicBezTo>
                  <a:cubicBezTo>
                    <a:pt x="668" y="445"/>
                    <a:pt x="0" y="3447"/>
                    <a:pt x="1935" y="4781"/>
                  </a:cubicBezTo>
                  <a:cubicBezTo>
                    <a:pt x="2412" y="5116"/>
                    <a:pt x="2933" y="5266"/>
                    <a:pt x="3440" y="5266"/>
                  </a:cubicBezTo>
                  <a:cubicBezTo>
                    <a:pt x="4953" y="5266"/>
                    <a:pt x="6338" y="3929"/>
                    <a:pt x="6038" y="2180"/>
                  </a:cubicBezTo>
                  <a:cubicBezTo>
                    <a:pt x="5801" y="906"/>
                    <a:pt x="4696" y="0"/>
                    <a:pt x="34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>
              <a:off x="7789250" y="3429700"/>
              <a:ext cx="154300" cy="132050"/>
            </a:xfrm>
            <a:custGeom>
              <a:avLst/>
              <a:gdLst/>
              <a:ahLst/>
              <a:cxnLst/>
              <a:rect l="l" t="t" r="r" b="b"/>
              <a:pathLst>
                <a:path w="6172" h="5282" extrusionOk="0">
                  <a:moveTo>
                    <a:pt x="3530" y="1"/>
                  </a:moveTo>
                  <a:cubicBezTo>
                    <a:pt x="3510" y="1"/>
                    <a:pt x="3490" y="1"/>
                    <a:pt x="3469" y="1"/>
                  </a:cubicBezTo>
                  <a:cubicBezTo>
                    <a:pt x="1134" y="35"/>
                    <a:pt x="0" y="2870"/>
                    <a:pt x="1668" y="4505"/>
                  </a:cubicBezTo>
                  <a:cubicBezTo>
                    <a:pt x="2205" y="5042"/>
                    <a:pt x="2863" y="5281"/>
                    <a:pt x="3509" y="5281"/>
                  </a:cubicBezTo>
                  <a:cubicBezTo>
                    <a:pt x="4868" y="5281"/>
                    <a:pt x="6171" y="4220"/>
                    <a:pt x="6171" y="2637"/>
                  </a:cubicBezTo>
                  <a:cubicBezTo>
                    <a:pt x="6138" y="1189"/>
                    <a:pt x="5002" y="1"/>
                    <a:pt x="35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>
              <a:off x="7944350" y="3544800"/>
              <a:ext cx="154300" cy="131650"/>
            </a:xfrm>
            <a:custGeom>
              <a:avLst/>
              <a:gdLst/>
              <a:ahLst/>
              <a:cxnLst/>
              <a:rect l="l" t="t" r="r" b="b"/>
              <a:pathLst>
                <a:path w="6172" h="5266" extrusionOk="0">
                  <a:moveTo>
                    <a:pt x="3503" y="1"/>
                  </a:moveTo>
                  <a:cubicBezTo>
                    <a:pt x="1168" y="34"/>
                    <a:pt x="1" y="2869"/>
                    <a:pt x="1668" y="4504"/>
                  </a:cubicBezTo>
                  <a:cubicBezTo>
                    <a:pt x="2205" y="5030"/>
                    <a:pt x="2863" y="5266"/>
                    <a:pt x="3508" y="5266"/>
                  </a:cubicBezTo>
                  <a:cubicBezTo>
                    <a:pt x="4868" y="5266"/>
                    <a:pt x="6172" y="4219"/>
                    <a:pt x="6172" y="2636"/>
                  </a:cubicBezTo>
                  <a:cubicBezTo>
                    <a:pt x="6172" y="1168"/>
                    <a:pt x="4971" y="1"/>
                    <a:pt x="35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>
              <a:off x="7649150" y="3533475"/>
              <a:ext cx="34200" cy="41850"/>
            </a:xfrm>
            <a:custGeom>
              <a:avLst/>
              <a:gdLst/>
              <a:ahLst/>
              <a:cxnLst/>
              <a:rect l="l" t="t" r="r" b="b"/>
              <a:pathLst>
                <a:path w="1368" h="1674" extrusionOk="0">
                  <a:moveTo>
                    <a:pt x="814" y="1"/>
                  </a:moveTo>
                  <a:cubicBezTo>
                    <a:pt x="543" y="1"/>
                    <a:pt x="250" y="281"/>
                    <a:pt x="134" y="687"/>
                  </a:cubicBezTo>
                  <a:cubicBezTo>
                    <a:pt x="0" y="1121"/>
                    <a:pt x="134" y="1554"/>
                    <a:pt x="434" y="1655"/>
                  </a:cubicBezTo>
                  <a:cubicBezTo>
                    <a:pt x="473" y="1668"/>
                    <a:pt x="513" y="1674"/>
                    <a:pt x="554" y="1674"/>
                  </a:cubicBezTo>
                  <a:cubicBezTo>
                    <a:pt x="826" y="1674"/>
                    <a:pt x="1118" y="1398"/>
                    <a:pt x="1234" y="1021"/>
                  </a:cubicBezTo>
                  <a:cubicBezTo>
                    <a:pt x="1368" y="554"/>
                    <a:pt x="1234" y="120"/>
                    <a:pt x="934" y="20"/>
                  </a:cubicBezTo>
                  <a:cubicBezTo>
                    <a:pt x="895" y="7"/>
                    <a:pt x="855" y="1"/>
                    <a:pt x="814" y="1"/>
                  </a:cubicBezTo>
                  <a:close/>
                </a:path>
              </a:pathLst>
            </a:custGeom>
            <a:solidFill>
              <a:srgbClr val="1E12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1"/>
            <p:cNvSpPr/>
            <p:nvPr/>
          </p:nvSpPr>
          <p:spPr>
            <a:xfrm>
              <a:off x="7864300" y="3455925"/>
              <a:ext cx="34200" cy="41850"/>
            </a:xfrm>
            <a:custGeom>
              <a:avLst/>
              <a:gdLst/>
              <a:ahLst/>
              <a:cxnLst/>
              <a:rect l="l" t="t" r="r" b="b"/>
              <a:pathLst>
                <a:path w="1368" h="1674" extrusionOk="0">
                  <a:moveTo>
                    <a:pt x="814" y="1"/>
                  </a:moveTo>
                  <a:cubicBezTo>
                    <a:pt x="542" y="1"/>
                    <a:pt x="250" y="277"/>
                    <a:pt x="134" y="654"/>
                  </a:cubicBezTo>
                  <a:cubicBezTo>
                    <a:pt x="0" y="1121"/>
                    <a:pt x="134" y="1554"/>
                    <a:pt x="434" y="1654"/>
                  </a:cubicBezTo>
                  <a:cubicBezTo>
                    <a:pt x="473" y="1667"/>
                    <a:pt x="513" y="1674"/>
                    <a:pt x="554" y="1674"/>
                  </a:cubicBezTo>
                  <a:cubicBezTo>
                    <a:pt x="826" y="1674"/>
                    <a:pt x="1118" y="1394"/>
                    <a:pt x="1234" y="987"/>
                  </a:cubicBezTo>
                  <a:cubicBezTo>
                    <a:pt x="1368" y="554"/>
                    <a:pt x="1234" y="87"/>
                    <a:pt x="934" y="20"/>
                  </a:cubicBezTo>
                  <a:cubicBezTo>
                    <a:pt x="895" y="7"/>
                    <a:pt x="855" y="1"/>
                    <a:pt x="814" y="1"/>
                  </a:cubicBezTo>
                  <a:close/>
                </a:path>
              </a:pathLst>
            </a:custGeom>
            <a:solidFill>
              <a:srgbClr val="1E12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1"/>
            <p:cNvSpPr/>
            <p:nvPr/>
          </p:nvSpPr>
          <p:spPr>
            <a:xfrm>
              <a:off x="8040250" y="3586025"/>
              <a:ext cx="35050" cy="41850"/>
            </a:xfrm>
            <a:custGeom>
              <a:avLst/>
              <a:gdLst/>
              <a:ahLst/>
              <a:cxnLst/>
              <a:rect l="l" t="t" r="r" b="b"/>
              <a:pathLst>
                <a:path w="1402" h="1674" extrusionOk="0">
                  <a:moveTo>
                    <a:pt x="816" y="0"/>
                  </a:moveTo>
                  <a:cubicBezTo>
                    <a:pt x="550" y="0"/>
                    <a:pt x="279" y="276"/>
                    <a:pt x="134" y="653"/>
                  </a:cubicBezTo>
                  <a:cubicBezTo>
                    <a:pt x="1" y="1120"/>
                    <a:pt x="134" y="1554"/>
                    <a:pt x="468" y="1654"/>
                  </a:cubicBezTo>
                  <a:cubicBezTo>
                    <a:pt x="507" y="1667"/>
                    <a:pt x="546" y="1673"/>
                    <a:pt x="586" y="1673"/>
                  </a:cubicBezTo>
                  <a:cubicBezTo>
                    <a:pt x="852" y="1673"/>
                    <a:pt x="1123" y="1393"/>
                    <a:pt x="1268" y="987"/>
                  </a:cubicBezTo>
                  <a:cubicBezTo>
                    <a:pt x="1402" y="553"/>
                    <a:pt x="1268" y="86"/>
                    <a:pt x="935" y="20"/>
                  </a:cubicBezTo>
                  <a:cubicBezTo>
                    <a:pt x="895" y="6"/>
                    <a:pt x="856" y="0"/>
                    <a:pt x="816" y="0"/>
                  </a:cubicBezTo>
                  <a:close/>
                </a:path>
              </a:pathLst>
            </a:custGeom>
            <a:solidFill>
              <a:srgbClr val="1E12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1"/>
            <p:cNvSpPr/>
            <p:nvPr/>
          </p:nvSpPr>
          <p:spPr>
            <a:xfrm>
              <a:off x="8156175" y="3514750"/>
              <a:ext cx="338600" cy="646725"/>
            </a:xfrm>
            <a:custGeom>
              <a:avLst/>
              <a:gdLst/>
              <a:ahLst/>
              <a:cxnLst/>
              <a:rect l="l" t="t" r="r" b="b"/>
              <a:pathLst>
                <a:path w="13544" h="25869" extrusionOk="0">
                  <a:moveTo>
                    <a:pt x="9727" y="1"/>
                  </a:moveTo>
                  <a:cubicBezTo>
                    <a:pt x="9721" y="1"/>
                    <a:pt x="9714" y="1"/>
                    <a:pt x="9707" y="2"/>
                  </a:cubicBezTo>
                  <a:cubicBezTo>
                    <a:pt x="9107" y="102"/>
                    <a:pt x="8707" y="2937"/>
                    <a:pt x="8707" y="2937"/>
                  </a:cubicBezTo>
                  <a:cubicBezTo>
                    <a:pt x="8707" y="2937"/>
                    <a:pt x="8089" y="2097"/>
                    <a:pt x="7576" y="2097"/>
                  </a:cubicBezTo>
                  <a:cubicBezTo>
                    <a:pt x="7493" y="2097"/>
                    <a:pt x="7413" y="2119"/>
                    <a:pt x="7339" y="2170"/>
                  </a:cubicBezTo>
                  <a:cubicBezTo>
                    <a:pt x="6705" y="2570"/>
                    <a:pt x="8039" y="4238"/>
                    <a:pt x="8039" y="4238"/>
                  </a:cubicBezTo>
                  <a:cubicBezTo>
                    <a:pt x="4704" y="16447"/>
                    <a:pt x="134" y="24019"/>
                    <a:pt x="134" y="24019"/>
                  </a:cubicBezTo>
                  <a:cubicBezTo>
                    <a:pt x="0" y="24586"/>
                    <a:pt x="200" y="25187"/>
                    <a:pt x="667" y="25587"/>
                  </a:cubicBezTo>
                  <a:cubicBezTo>
                    <a:pt x="914" y="25772"/>
                    <a:pt x="1224" y="25868"/>
                    <a:pt x="1534" y="25868"/>
                  </a:cubicBezTo>
                  <a:cubicBezTo>
                    <a:pt x="1728" y="25868"/>
                    <a:pt x="1922" y="25831"/>
                    <a:pt x="2102" y="25754"/>
                  </a:cubicBezTo>
                  <a:cubicBezTo>
                    <a:pt x="7239" y="18682"/>
                    <a:pt x="11142" y="4905"/>
                    <a:pt x="11142" y="4905"/>
                  </a:cubicBezTo>
                  <a:cubicBezTo>
                    <a:pt x="11142" y="4905"/>
                    <a:pt x="13543" y="2871"/>
                    <a:pt x="12910" y="2070"/>
                  </a:cubicBezTo>
                  <a:cubicBezTo>
                    <a:pt x="12841" y="1981"/>
                    <a:pt x="12754" y="1944"/>
                    <a:pt x="12657" y="1944"/>
                  </a:cubicBezTo>
                  <a:cubicBezTo>
                    <a:pt x="12096" y="1944"/>
                    <a:pt x="11175" y="3204"/>
                    <a:pt x="11175" y="3204"/>
                  </a:cubicBezTo>
                  <a:cubicBezTo>
                    <a:pt x="11175" y="3204"/>
                    <a:pt x="12176" y="869"/>
                    <a:pt x="11575" y="435"/>
                  </a:cubicBezTo>
                  <a:cubicBezTo>
                    <a:pt x="11531" y="403"/>
                    <a:pt x="11484" y="388"/>
                    <a:pt x="11436" y="388"/>
                  </a:cubicBezTo>
                  <a:cubicBezTo>
                    <a:pt x="10841" y="388"/>
                    <a:pt x="10041" y="2704"/>
                    <a:pt x="10041" y="2704"/>
                  </a:cubicBezTo>
                  <a:cubicBezTo>
                    <a:pt x="10041" y="2704"/>
                    <a:pt x="10269" y="1"/>
                    <a:pt x="972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1"/>
            <p:cNvSpPr/>
            <p:nvPr/>
          </p:nvSpPr>
          <p:spPr>
            <a:xfrm>
              <a:off x="8100300" y="4779750"/>
              <a:ext cx="572925" cy="178725"/>
            </a:xfrm>
            <a:custGeom>
              <a:avLst/>
              <a:gdLst/>
              <a:ahLst/>
              <a:cxnLst/>
              <a:rect l="l" t="t" r="r" b="b"/>
              <a:pathLst>
                <a:path w="22917" h="7149" extrusionOk="0">
                  <a:moveTo>
                    <a:pt x="19851" y="1"/>
                  </a:moveTo>
                  <a:cubicBezTo>
                    <a:pt x="18447" y="1"/>
                    <a:pt x="14713" y="3206"/>
                    <a:pt x="8390" y="3206"/>
                  </a:cubicBezTo>
                  <a:cubicBezTo>
                    <a:pt x="6442" y="3206"/>
                    <a:pt x="4249" y="2902"/>
                    <a:pt x="1802" y="2106"/>
                  </a:cubicBezTo>
                  <a:cubicBezTo>
                    <a:pt x="1802" y="2106"/>
                    <a:pt x="1775" y="2101"/>
                    <a:pt x="1728" y="2101"/>
                  </a:cubicBezTo>
                  <a:cubicBezTo>
                    <a:pt x="1505" y="2101"/>
                    <a:pt x="823" y="2214"/>
                    <a:pt x="301" y="3507"/>
                  </a:cubicBezTo>
                  <a:cubicBezTo>
                    <a:pt x="0" y="4241"/>
                    <a:pt x="0" y="5075"/>
                    <a:pt x="367" y="5776"/>
                  </a:cubicBezTo>
                  <a:cubicBezTo>
                    <a:pt x="3628" y="6772"/>
                    <a:pt x="6408" y="7149"/>
                    <a:pt x="8747" y="7149"/>
                  </a:cubicBezTo>
                  <a:cubicBezTo>
                    <a:pt x="15957" y="7149"/>
                    <a:pt x="18981" y="3574"/>
                    <a:pt x="18981" y="3574"/>
                  </a:cubicBezTo>
                  <a:cubicBezTo>
                    <a:pt x="18981" y="3574"/>
                    <a:pt x="20677" y="5747"/>
                    <a:pt x="21683" y="5747"/>
                  </a:cubicBezTo>
                  <a:cubicBezTo>
                    <a:pt x="21806" y="5747"/>
                    <a:pt x="21918" y="5715"/>
                    <a:pt x="22016" y="5642"/>
                  </a:cubicBezTo>
                  <a:cubicBezTo>
                    <a:pt x="22917" y="4942"/>
                    <a:pt x="21115" y="372"/>
                    <a:pt x="20081" y="38"/>
                  </a:cubicBezTo>
                  <a:cubicBezTo>
                    <a:pt x="20013" y="13"/>
                    <a:pt x="19936" y="1"/>
                    <a:pt x="198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1"/>
            <p:cNvSpPr/>
            <p:nvPr/>
          </p:nvSpPr>
          <p:spPr>
            <a:xfrm>
              <a:off x="7564075" y="3667400"/>
              <a:ext cx="530400" cy="257700"/>
            </a:xfrm>
            <a:custGeom>
              <a:avLst/>
              <a:gdLst/>
              <a:ahLst/>
              <a:cxnLst/>
              <a:rect l="l" t="t" r="r" b="b"/>
              <a:pathLst>
                <a:path w="21216" h="10308" extrusionOk="0">
                  <a:moveTo>
                    <a:pt x="8674" y="801"/>
                  </a:moveTo>
                  <a:cubicBezTo>
                    <a:pt x="9107" y="801"/>
                    <a:pt x="9474" y="834"/>
                    <a:pt x="9808" y="834"/>
                  </a:cubicBezTo>
                  <a:lnTo>
                    <a:pt x="10341" y="834"/>
                  </a:lnTo>
                  <a:cubicBezTo>
                    <a:pt x="14978" y="901"/>
                    <a:pt x="18380" y="2168"/>
                    <a:pt x="19681" y="4337"/>
                  </a:cubicBezTo>
                  <a:cubicBezTo>
                    <a:pt x="20282" y="5371"/>
                    <a:pt x="20315" y="6638"/>
                    <a:pt x="19748" y="7706"/>
                  </a:cubicBezTo>
                  <a:cubicBezTo>
                    <a:pt x="19114" y="8907"/>
                    <a:pt x="18314" y="9440"/>
                    <a:pt x="17246" y="9440"/>
                  </a:cubicBezTo>
                  <a:cubicBezTo>
                    <a:pt x="16279" y="9440"/>
                    <a:pt x="15245" y="9040"/>
                    <a:pt x="14211" y="8640"/>
                  </a:cubicBezTo>
                  <a:cubicBezTo>
                    <a:pt x="13944" y="8540"/>
                    <a:pt x="13644" y="8440"/>
                    <a:pt x="13377" y="8340"/>
                  </a:cubicBezTo>
                  <a:cubicBezTo>
                    <a:pt x="11976" y="7806"/>
                    <a:pt x="10508" y="7572"/>
                    <a:pt x="9007" y="7572"/>
                  </a:cubicBezTo>
                  <a:cubicBezTo>
                    <a:pt x="8915" y="7570"/>
                    <a:pt x="8824" y="7568"/>
                    <a:pt x="8733" y="7568"/>
                  </a:cubicBezTo>
                  <a:cubicBezTo>
                    <a:pt x="7729" y="7568"/>
                    <a:pt x="6753" y="7736"/>
                    <a:pt x="5805" y="8073"/>
                  </a:cubicBezTo>
                  <a:cubicBezTo>
                    <a:pt x="5371" y="8239"/>
                    <a:pt x="4904" y="8306"/>
                    <a:pt x="4437" y="8306"/>
                  </a:cubicBezTo>
                  <a:cubicBezTo>
                    <a:pt x="3370" y="8306"/>
                    <a:pt x="2035" y="7973"/>
                    <a:pt x="1435" y="7005"/>
                  </a:cubicBezTo>
                  <a:cubicBezTo>
                    <a:pt x="1001" y="6305"/>
                    <a:pt x="1068" y="5371"/>
                    <a:pt x="1602" y="4237"/>
                  </a:cubicBezTo>
                  <a:cubicBezTo>
                    <a:pt x="2736" y="1935"/>
                    <a:pt x="5038" y="801"/>
                    <a:pt x="8674" y="801"/>
                  </a:cubicBezTo>
                  <a:close/>
                  <a:moveTo>
                    <a:pt x="8707" y="0"/>
                  </a:moveTo>
                  <a:cubicBezTo>
                    <a:pt x="4704" y="0"/>
                    <a:pt x="2169" y="1234"/>
                    <a:pt x="868" y="3870"/>
                  </a:cubicBezTo>
                  <a:cubicBezTo>
                    <a:pt x="1" y="5638"/>
                    <a:pt x="301" y="6772"/>
                    <a:pt x="735" y="7439"/>
                  </a:cubicBezTo>
                  <a:cubicBezTo>
                    <a:pt x="1502" y="8706"/>
                    <a:pt x="3170" y="9107"/>
                    <a:pt x="4437" y="9107"/>
                  </a:cubicBezTo>
                  <a:cubicBezTo>
                    <a:pt x="4509" y="9111"/>
                    <a:pt x="4581" y="9113"/>
                    <a:pt x="4653" y="9113"/>
                  </a:cubicBezTo>
                  <a:cubicBezTo>
                    <a:pt x="5148" y="9113"/>
                    <a:pt x="5639" y="9015"/>
                    <a:pt x="6105" y="8840"/>
                  </a:cubicBezTo>
                  <a:cubicBezTo>
                    <a:pt x="6960" y="8565"/>
                    <a:pt x="7843" y="8402"/>
                    <a:pt x="8729" y="8402"/>
                  </a:cubicBezTo>
                  <a:cubicBezTo>
                    <a:pt x="8810" y="8402"/>
                    <a:pt x="8892" y="8403"/>
                    <a:pt x="8974" y="8406"/>
                  </a:cubicBezTo>
                  <a:cubicBezTo>
                    <a:pt x="10375" y="8406"/>
                    <a:pt x="11776" y="8640"/>
                    <a:pt x="13077" y="9107"/>
                  </a:cubicBezTo>
                  <a:lnTo>
                    <a:pt x="13911" y="9440"/>
                  </a:lnTo>
                  <a:cubicBezTo>
                    <a:pt x="15011" y="9874"/>
                    <a:pt x="16146" y="10308"/>
                    <a:pt x="17246" y="10308"/>
                  </a:cubicBezTo>
                  <a:cubicBezTo>
                    <a:pt x="18647" y="10308"/>
                    <a:pt x="19715" y="9574"/>
                    <a:pt x="20482" y="8106"/>
                  </a:cubicBezTo>
                  <a:cubicBezTo>
                    <a:pt x="21216" y="6772"/>
                    <a:pt x="21182" y="5204"/>
                    <a:pt x="20415" y="3936"/>
                  </a:cubicBezTo>
                  <a:cubicBezTo>
                    <a:pt x="18981" y="1501"/>
                    <a:pt x="15312" y="67"/>
                    <a:pt x="103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2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>
            <a:spLocks noGrp="1"/>
          </p:cNvSpPr>
          <p:nvPr>
            <p:ph type="title"/>
          </p:nvPr>
        </p:nvSpPr>
        <p:spPr>
          <a:xfrm>
            <a:off x="2766900" y="2436550"/>
            <a:ext cx="3610200" cy="51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body" idx="1"/>
          </p:nvPr>
        </p:nvSpPr>
        <p:spPr>
          <a:xfrm>
            <a:off x="2766900" y="3173988"/>
            <a:ext cx="3610200" cy="1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0" y="1951200"/>
            <a:ext cx="3192300" cy="31923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4"/>
          <p:cNvSpPr/>
          <p:nvPr/>
        </p:nvSpPr>
        <p:spPr>
          <a:xfrm flipH="1">
            <a:off x="5951700" y="1974050"/>
            <a:ext cx="3192300" cy="31923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9">
    <p:bg>
      <p:bgPr>
        <a:solidFill>
          <a:schemeClr val="accent1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>
            <a:spLocks noGrp="1"/>
          </p:cNvSpPr>
          <p:nvPr>
            <p:ph type="title"/>
          </p:nvPr>
        </p:nvSpPr>
        <p:spPr>
          <a:xfrm>
            <a:off x="713100" y="539500"/>
            <a:ext cx="77178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title" idx="2"/>
          </p:nvPr>
        </p:nvSpPr>
        <p:spPr>
          <a:xfrm>
            <a:off x="1943475" y="1641191"/>
            <a:ext cx="2374800" cy="33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136" name="Google Shape;136;p20"/>
          <p:cNvSpPr txBox="1">
            <a:spLocks noGrp="1"/>
          </p:cNvSpPr>
          <p:nvPr>
            <p:ph type="subTitle" idx="1"/>
          </p:nvPr>
        </p:nvSpPr>
        <p:spPr>
          <a:xfrm>
            <a:off x="1943475" y="2035311"/>
            <a:ext cx="2374800" cy="6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0"/>
          <p:cNvSpPr txBox="1">
            <a:spLocks noGrp="1"/>
          </p:cNvSpPr>
          <p:nvPr>
            <p:ph type="title" idx="3"/>
          </p:nvPr>
        </p:nvSpPr>
        <p:spPr>
          <a:xfrm>
            <a:off x="4825725" y="1641191"/>
            <a:ext cx="2374800" cy="33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20"/>
          <p:cNvSpPr txBox="1">
            <a:spLocks noGrp="1"/>
          </p:cNvSpPr>
          <p:nvPr>
            <p:ph type="subTitle" idx="4"/>
          </p:nvPr>
        </p:nvSpPr>
        <p:spPr>
          <a:xfrm>
            <a:off x="4825736" y="2035311"/>
            <a:ext cx="2374800" cy="6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title" idx="5"/>
          </p:nvPr>
        </p:nvSpPr>
        <p:spPr>
          <a:xfrm>
            <a:off x="1943475" y="3313697"/>
            <a:ext cx="2374800" cy="33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subTitle" idx="6"/>
          </p:nvPr>
        </p:nvSpPr>
        <p:spPr>
          <a:xfrm>
            <a:off x="1943475" y="3705336"/>
            <a:ext cx="2374800" cy="6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0"/>
          <p:cNvSpPr txBox="1">
            <a:spLocks noGrp="1"/>
          </p:cNvSpPr>
          <p:nvPr>
            <p:ph type="title" idx="7"/>
          </p:nvPr>
        </p:nvSpPr>
        <p:spPr>
          <a:xfrm>
            <a:off x="4825725" y="3313696"/>
            <a:ext cx="2374800" cy="33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subTitle" idx="8"/>
          </p:nvPr>
        </p:nvSpPr>
        <p:spPr>
          <a:xfrm>
            <a:off x="4825736" y="3705336"/>
            <a:ext cx="2374800" cy="6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0"/>
          <p:cNvSpPr/>
          <p:nvPr/>
        </p:nvSpPr>
        <p:spPr>
          <a:xfrm rot="-8100000">
            <a:off x="-1315316" y="1269252"/>
            <a:ext cx="2604981" cy="2604981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0"/>
          <p:cNvSpPr/>
          <p:nvPr/>
        </p:nvSpPr>
        <p:spPr>
          <a:xfrm rot="2700000">
            <a:off x="7854359" y="1269252"/>
            <a:ext cx="2604981" cy="2604981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10">
    <p:bg>
      <p:bgPr>
        <a:solidFill>
          <a:schemeClr val="accent3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>
            <a:spLocks noGrp="1"/>
          </p:cNvSpPr>
          <p:nvPr>
            <p:ph type="title" hasCustomPrompt="1"/>
          </p:nvPr>
        </p:nvSpPr>
        <p:spPr>
          <a:xfrm>
            <a:off x="3494700" y="2241000"/>
            <a:ext cx="2154600" cy="96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47" name="Google Shape;147;p21"/>
          <p:cNvSpPr txBox="1">
            <a:spLocks noGrp="1"/>
          </p:cNvSpPr>
          <p:nvPr>
            <p:ph type="subTitle" idx="1"/>
          </p:nvPr>
        </p:nvSpPr>
        <p:spPr>
          <a:xfrm>
            <a:off x="3472350" y="3211200"/>
            <a:ext cx="21993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1"/>
          <p:cNvSpPr txBox="1">
            <a:spLocks noGrp="1"/>
          </p:cNvSpPr>
          <p:nvPr>
            <p:ph type="title" idx="2" hasCustomPrompt="1"/>
          </p:nvPr>
        </p:nvSpPr>
        <p:spPr>
          <a:xfrm>
            <a:off x="1032525" y="2241000"/>
            <a:ext cx="2154600" cy="96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49" name="Google Shape;149;p21"/>
          <p:cNvSpPr txBox="1">
            <a:spLocks noGrp="1"/>
          </p:cNvSpPr>
          <p:nvPr>
            <p:ph type="subTitle" idx="3"/>
          </p:nvPr>
        </p:nvSpPr>
        <p:spPr>
          <a:xfrm>
            <a:off x="1010175" y="3211200"/>
            <a:ext cx="21993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1"/>
          <p:cNvSpPr txBox="1">
            <a:spLocks noGrp="1"/>
          </p:cNvSpPr>
          <p:nvPr>
            <p:ph type="title" idx="4" hasCustomPrompt="1"/>
          </p:nvPr>
        </p:nvSpPr>
        <p:spPr>
          <a:xfrm>
            <a:off x="5956875" y="2241000"/>
            <a:ext cx="2154600" cy="96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51" name="Google Shape;151;p21"/>
          <p:cNvSpPr txBox="1">
            <a:spLocks noGrp="1"/>
          </p:cNvSpPr>
          <p:nvPr>
            <p:ph type="subTitle" idx="5"/>
          </p:nvPr>
        </p:nvSpPr>
        <p:spPr>
          <a:xfrm>
            <a:off x="5934525" y="3211200"/>
            <a:ext cx="21993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1"/>
          <p:cNvSpPr txBox="1">
            <a:spLocks noGrp="1"/>
          </p:cNvSpPr>
          <p:nvPr>
            <p:ph type="title" idx="6"/>
          </p:nvPr>
        </p:nvSpPr>
        <p:spPr>
          <a:xfrm>
            <a:off x="713100" y="539500"/>
            <a:ext cx="77178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539500"/>
            <a:ext cx="77178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arrio"/>
              <a:buNone/>
              <a:defRPr sz="2800">
                <a:solidFill>
                  <a:schemeClr val="dk2"/>
                </a:solidFill>
                <a:latin typeface="Barrio"/>
                <a:ea typeface="Barrio"/>
                <a:cs typeface="Barrio"/>
                <a:sym typeface="Barri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800" cy="34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Work Sans"/>
              <a:buChar char="●"/>
              <a:defRPr sz="1800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○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■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●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○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■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●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○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Work Sans"/>
              <a:buChar char="■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7" r:id="rId4"/>
    <p:sldLayoutId id="2147483660" r:id="rId5"/>
    <p:sldLayoutId id="2147483666" r:id="rId6"/>
    <p:sldLayoutId id="2147483667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7"/>
          <p:cNvSpPr/>
          <p:nvPr/>
        </p:nvSpPr>
        <p:spPr>
          <a:xfrm>
            <a:off x="-96000" y="4500075"/>
            <a:ext cx="9327000" cy="6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0" name="Google Shape;400;p37"/>
          <p:cNvGrpSpPr/>
          <p:nvPr/>
        </p:nvGrpSpPr>
        <p:grpSpPr>
          <a:xfrm>
            <a:off x="813017" y="495676"/>
            <a:ext cx="3106923" cy="4650496"/>
            <a:chOff x="2028850" y="238125"/>
            <a:chExt cx="3499575" cy="5238225"/>
          </a:xfrm>
        </p:grpSpPr>
        <p:sp>
          <p:nvSpPr>
            <p:cNvPr id="401" name="Google Shape;401;p37"/>
            <p:cNvSpPr/>
            <p:nvPr/>
          </p:nvSpPr>
          <p:spPr>
            <a:xfrm>
              <a:off x="2462725" y="622300"/>
              <a:ext cx="1792475" cy="4406200"/>
            </a:xfrm>
            <a:custGeom>
              <a:avLst/>
              <a:gdLst/>
              <a:ahLst/>
              <a:cxnLst/>
              <a:rect l="l" t="t" r="r" b="b"/>
              <a:pathLst>
                <a:path w="71699" h="176248" extrusionOk="0">
                  <a:moveTo>
                    <a:pt x="0" y="1"/>
                  </a:moveTo>
                  <a:lnTo>
                    <a:pt x="3842" y="176248"/>
                  </a:lnTo>
                  <a:lnTo>
                    <a:pt x="71699" y="176248"/>
                  </a:lnTo>
                  <a:lnTo>
                    <a:pt x="7169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7"/>
            <p:cNvSpPr/>
            <p:nvPr/>
          </p:nvSpPr>
          <p:spPr>
            <a:xfrm>
              <a:off x="4791950" y="490225"/>
              <a:ext cx="736475" cy="4538275"/>
            </a:xfrm>
            <a:custGeom>
              <a:avLst/>
              <a:gdLst/>
              <a:ahLst/>
              <a:cxnLst/>
              <a:rect l="l" t="t" r="r" b="b"/>
              <a:pathLst>
                <a:path w="29459" h="181531" extrusionOk="0">
                  <a:moveTo>
                    <a:pt x="3171" y="1"/>
                  </a:moveTo>
                  <a:lnTo>
                    <a:pt x="0" y="181531"/>
                  </a:lnTo>
                  <a:lnTo>
                    <a:pt x="14196" y="181531"/>
                  </a:lnTo>
                  <a:lnTo>
                    <a:pt x="29458" y="3362"/>
                  </a:lnTo>
                  <a:lnTo>
                    <a:pt x="3171" y="1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7"/>
            <p:cNvSpPr/>
            <p:nvPr/>
          </p:nvSpPr>
          <p:spPr>
            <a:xfrm>
              <a:off x="2150575" y="286150"/>
              <a:ext cx="2521250" cy="4814350"/>
            </a:xfrm>
            <a:custGeom>
              <a:avLst/>
              <a:gdLst/>
              <a:ahLst/>
              <a:cxnLst/>
              <a:rect l="l" t="t" r="r" b="b"/>
              <a:pathLst>
                <a:path w="100850" h="192574" extrusionOk="0">
                  <a:moveTo>
                    <a:pt x="0" y="0"/>
                  </a:moveTo>
                  <a:lnTo>
                    <a:pt x="3331" y="189694"/>
                  </a:lnTo>
                  <a:lnTo>
                    <a:pt x="16856" y="189694"/>
                  </a:lnTo>
                  <a:lnTo>
                    <a:pt x="12486" y="15215"/>
                  </a:lnTo>
                  <a:lnTo>
                    <a:pt x="88363" y="15215"/>
                  </a:lnTo>
                  <a:lnTo>
                    <a:pt x="88363" y="192574"/>
                  </a:lnTo>
                  <a:lnTo>
                    <a:pt x="100849" y="192574"/>
                  </a:lnTo>
                  <a:lnTo>
                    <a:pt x="100849" y="15215"/>
                  </a:lnTo>
                  <a:lnTo>
                    <a:pt x="100849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7"/>
            <p:cNvSpPr/>
            <p:nvPr/>
          </p:nvSpPr>
          <p:spPr>
            <a:xfrm>
              <a:off x="2090550" y="286150"/>
              <a:ext cx="2488800" cy="4742350"/>
            </a:xfrm>
            <a:custGeom>
              <a:avLst/>
              <a:gdLst/>
              <a:ahLst/>
              <a:cxnLst/>
              <a:rect l="l" t="t" r="r" b="b"/>
              <a:pathLst>
                <a:path w="99552" h="189694" extrusionOk="0">
                  <a:moveTo>
                    <a:pt x="0" y="0"/>
                  </a:moveTo>
                  <a:lnTo>
                    <a:pt x="5732" y="189694"/>
                  </a:lnTo>
                  <a:lnTo>
                    <a:pt x="14910" y="189694"/>
                  </a:lnTo>
                  <a:lnTo>
                    <a:pt x="12028" y="10565"/>
                  </a:lnTo>
                  <a:lnTo>
                    <a:pt x="87524" y="10565"/>
                  </a:lnTo>
                  <a:lnTo>
                    <a:pt x="87524" y="189694"/>
                  </a:lnTo>
                  <a:lnTo>
                    <a:pt x="99552" y="189694"/>
                  </a:lnTo>
                  <a:lnTo>
                    <a:pt x="99552" y="10565"/>
                  </a:lnTo>
                  <a:lnTo>
                    <a:pt x="995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7"/>
            <p:cNvSpPr/>
            <p:nvPr/>
          </p:nvSpPr>
          <p:spPr>
            <a:xfrm>
              <a:off x="4142750" y="238125"/>
              <a:ext cx="664775" cy="5228575"/>
            </a:xfrm>
            <a:custGeom>
              <a:avLst/>
              <a:gdLst/>
              <a:ahLst/>
              <a:cxnLst/>
              <a:rect l="l" t="t" r="r" b="b"/>
              <a:pathLst>
                <a:path w="26591" h="209143" extrusionOk="0">
                  <a:moveTo>
                    <a:pt x="26590" y="0"/>
                  </a:moveTo>
                  <a:lnTo>
                    <a:pt x="3825" y="12486"/>
                  </a:lnTo>
                  <a:lnTo>
                    <a:pt x="1" y="191615"/>
                  </a:lnTo>
                  <a:lnTo>
                    <a:pt x="19941" y="209143"/>
                  </a:lnTo>
                  <a:lnTo>
                    <a:pt x="265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7"/>
            <p:cNvSpPr/>
            <p:nvPr/>
          </p:nvSpPr>
          <p:spPr>
            <a:xfrm>
              <a:off x="4250300" y="395050"/>
              <a:ext cx="430650" cy="2554875"/>
            </a:xfrm>
            <a:custGeom>
              <a:avLst/>
              <a:gdLst/>
              <a:ahLst/>
              <a:cxnLst/>
              <a:rect l="l" t="t" r="r" b="b"/>
              <a:pathLst>
                <a:path w="17226" h="102195" extrusionOk="0">
                  <a:moveTo>
                    <a:pt x="16732" y="892"/>
                  </a:moveTo>
                  <a:lnTo>
                    <a:pt x="15403" y="101550"/>
                  </a:lnTo>
                  <a:lnTo>
                    <a:pt x="494" y="97037"/>
                  </a:lnTo>
                  <a:lnTo>
                    <a:pt x="3896" y="9225"/>
                  </a:lnTo>
                  <a:lnTo>
                    <a:pt x="16732" y="892"/>
                  </a:lnTo>
                  <a:close/>
                  <a:moveTo>
                    <a:pt x="17225" y="0"/>
                  </a:moveTo>
                  <a:lnTo>
                    <a:pt x="3426" y="8957"/>
                  </a:lnTo>
                  <a:lnTo>
                    <a:pt x="8" y="97205"/>
                  </a:lnTo>
                  <a:lnTo>
                    <a:pt x="0" y="97390"/>
                  </a:lnTo>
                  <a:lnTo>
                    <a:pt x="15874" y="102195"/>
                  </a:lnTo>
                  <a:lnTo>
                    <a:pt x="17219" y="449"/>
                  </a:lnTo>
                  <a:lnTo>
                    <a:pt x="17225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7"/>
            <p:cNvSpPr/>
            <p:nvPr/>
          </p:nvSpPr>
          <p:spPr>
            <a:xfrm>
              <a:off x="4205400" y="2894825"/>
              <a:ext cx="442025" cy="2353200"/>
            </a:xfrm>
            <a:custGeom>
              <a:avLst/>
              <a:gdLst/>
              <a:ahLst/>
              <a:cxnLst/>
              <a:rect l="l" t="t" r="r" b="b"/>
              <a:pathLst>
                <a:path w="17681" h="94128" extrusionOk="0">
                  <a:moveTo>
                    <a:pt x="2277" y="688"/>
                  </a:moveTo>
                  <a:lnTo>
                    <a:pt x="17189" y="6272"/>
                  </a:lnTo>
                  <a:lnTo>
                    <a:pt x="14276" y="93212"/>
                  </a:lnTo>
                  <a:lnTo>
                    <a:pt x="486" y="83304"/>
                  </a:lnTo>
                  <a:lnTo>
                    <a:pt x="2277" y="688"/>
                  </a:lnTo>
                  <a:close/>
                  <a:moveTo>
                    <a:pt x="1810" y="1"/>
                  </a:moveTo>
                  <a:lnTo>
                    <a:pt x="4" y="83420"/>
                  </a:lnTo>
                  <a:lnTo>
                    <a:pt x="0" y="83547"/>
                  </a:lnTo>
                  <a:lnTo>
                    <a:pt x="14727" y="94127"/>
                  </a:lnTo>
                  <a:lnTo>
                    <a:pt x="17675" y="6115"/>
                  </a:lnTo>
                  <a:lnTo>
                    <a:pt x="17680" y="5943"/>
                  </a:lnTo>
                  <a:lnTo>
                    <a:pt x="1810" y="1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7"/>
            <p:cNvSpPr/>
            <p:nvPr/>
          </p:nvSpPr>
          <p:spPr>
            <a:xfrm>
              <a:off x="4775550" y="5028475"/>
              <a:ext cx="686975" cy="372175"/>
            </a:xfrm>
            <a:custGeom>
              <a:avLst/>
              <a:gdLst/>
              <a:ahLst/>
              <a:cxnLst/>
              <a:rect l="l" t="t" r="r" b="b"/>
              <a:pathLst>
                <a:path w="27479" h="14887" extrusionOk="0">
                  <a:moveTo>
                    <a:pt x="0" y="1"/>
                  </a:moveTo>
                  <a:lnTo>
                    <a:pt x="733" y="14887"/>
                  </a:lnTo>
                  <a:lnTo>
                    <a:pt x="27479" y="14887"/>
                  </a:lnTo>
                  <a:lnTo>
                    <a:pt x="14106" y="1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7"/>
            <p:cNvSpPr/>
            <p:nvPr/>
          </p:nvSpPr>
          <p:spPr>
            <a:xfrm>
              <a:off x="4641275" y="238125"/>
              <a:ext cx="301400" cy="5238225"/>
            </a:xfrm>
            <a:custGeom>
              <a:avLst/>
              <a:gdLst/>
              <a:ahLst/>
              <a:cxnLst/>
              <a:rect l="l" t="t" r="r" b="b"/>
              <a:pathLst>
                <a:path w="12056" h="209529" extrusionOk="0">
                  <a:moveTo>
                    <a:pt x="6649" y="0"/>
                  </a:moveTo>
                  <a:lnTo>
                    <a:pt x="0" y="209529"/>
                  </a:lnTo>
                  <a:lnTo>
                    <a:pt x="6027" y="209529"/>
                  </a:lnTo>
                  <a:lnTo>
                    <a:pt x="12055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7"/>
            <p:cNvSpPr/>
            <p:nvPr/>
          </p:nvSpPr>
          <p:spPr>
            <a:xfrm>
              <a:off x="2217875" y="3055400"/>
              <a:ext cx="163775" cy="82500"/>
            </a:xfrm>
            <a:custGeom>
              <a:avLst/>
              <a:gdLst/>
              <a:ahLst/>
              <a:cxnLst/>
              <a:rect l="l" t="t" r="r" b="b"/>
              <a:pathLst>
                <a:path w="6551" h="3300" extrusionOk="0">
                  <a:moveTo>
                    <a:pt x="4365" y="0"/>
                  </a:moveTo>
                  <a:cubicBezTo>
                    <a:pt x="3237" y="0"/>
                    <a:pt x="1733" y="199"/>
                    <a:pt x="1" y="926"/>
                  </a:cubicBezTo>
                  <a:cubicBezTo>
                    <a:pt x="1" y="926"/>
                    <a:pt x="3767" y="1865"/>
                    <a:pt x="4156" y="3072"/>
                  </a:cubicBezTo>
                  <a:cubicBezTo>
                    <a:pt x="4207" y="3231"/>
                    <a:pt x="4286" y="3300"/>
                    <a:pt x="4385" y="3300"/>
                  </a:cubicBezTo>
                  <a:cubicBezTo>
                    <a:pt x="5038" y="3300"/>
                    <a:pt x="6551" y="293"/>
                    <a:pt x="6551" y="293"/>
                  </a:cubicBezTo>
                  <a:cubicBezTo>
                    <a:pt x="6551" y="293"/>
                    <a:pt x="5735" y="0"/>
                    <a:pt x="4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7"/>
            <p:cNvSpPr/>
            <p:nvPr/>
          </p:nvSpPr>
          <p:spPr>
            <a:xfrm>
              <a:off x="2142325" y="3220100"/>
              <a:ext cx="145600" cy="89125"/>
            </a:xfrm>
            <a:custGeom>
              <a:avLst/>
              <a:gdLst/>
              <a:ahLst/>
              <a:cxnLst/>
              <a:rect l="l" t="t" r="r" b="b"/>
              <a:pathLst>
                <a:path w="5824" h="3565" extrusionOk="0">
                  <a:moveTo>
                    <a:pt x="5824" y="0"/>
                  </a:moveTo>
                  <a:cubicBezTo>
                    <a:pt x="5824" y="0"/>
                    <a:pt x="2919" y="55"/>
                    <a:pt x="1" y="2902"/>
                  </a:cubicBezTo>
                  <a:cubicBezTo>
                    <a:pt x="1" y="2902"/>
                    <a:pt x="908" y="2794"/>
                    <a:pt x="1939" y="2794"/>
                  </a:cubicBezTo>
                  <a:cubicBezTo>
                    <a:pt x="3036" y="2794"/>
                    <a:pt x="4272" y="2916"/>
                    <a:pt x="4705" y="3422"/>
                  </a:cubicBezTo>
                  <a:cubicBezTo>
                    <a:pt x="4789" y="3520"/>
                    <a:pt x="4867" y="3564"/>
                    <a:pt x="4941" y="3564"/>
                  </a:cubicBezTo>
                  <a:cubicBezTo>
                    <a:pt x="5598" y="3564"/>
                    <a:pt x="5824" y="0"/>
                    <a:pt x="5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7"/>
            <p:cNvSpPr/>
            <p:nvPr/>
          </p:nvSpPr>
          <p:spPr>
            <a:xfrm>
              <a:off x="2149325" y="3304125"/>
              <a:ext cx="140325" cy="108350"/>
            </a:xfrm>
            <a:custGeom>
              <a:avLst/>
              <a:gdLst/>
              <a:ahLst/>
              <a:cxnLst/>
              <a:rect l="l" t="t" r="r" b="b"/>
              <a:pathLst>
                <a:path w="5613" h="4334" extrusionOk="0">
                  <a:moveTo>
                    <a:pt x="4722" y="1"/>
                  </a:moveTo>
                  <a:cubicBezTo>
                    <a:pt x="4722" y="1"/>
                    <a:pt x="1951" y="825"/>
                    <a:pt x="1" y="4333"/>
                  </a:cubicBezTo>
                  <a:cubicBezTo>
                    <a:pt x="1" y="4333"/>
                    <a:pt x="2308" y="3384"/>
                    <a:pt x="3783" y="3384"/>
                  </a:cubicBezTo>
                  <a:cubicBezTo>
                    <a:pt x="4144" y="3384"/>
                    <a:pt x="4454" y="3440"/>
                    <a:pt x="4670" y="3581"/>
                  </a:cubicBezTo>
                  <a:cubicBezTo>
                    <a:pt x="4754" y="3637"/>
                    <a:pt x="4826" y="3662"/>
                    <a:pt x="4887" y="3662"/>
                  </a:cubicBezTo>
                  <a:cubicBezTo>
                    <a:pt x="5612" y="3662"/>
                    <a:pt x="4722" y="1"/>
                    <a:pt x="47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7"/>
            <p:cNvSpPr/>
            <p:nvPr/>
          </p:nvSpPr>
          <p:spPr>
            <a:xfrm>
              <a:off x="2164100" y="3161850"/>
              <a:ext cx="141050" cy="64650"/>
            </a:xfrm>
            <a:custGeom>
              <a:avLst/>
              <a:gdLst/>
              <a:ahLst/>
              <a:cxnLst/>
              <a:rect l="l" t="t" r="r" b="b"/>
              <a:pathLst>
                <a:path w="5642" h="2586" extrusionOk="0">
                  <a:moveTo>
                    <a:pt x="2315" y="1"/>
                  </a:moveTo>
                  <a:cubicBezTo>
                    <a:pt x="1590" y="336"/>
                    <a:pt x="806" y="797"/>
                    <a:pt x="1" y="1434"/>
                  </a:cubicBezTo>
                  <a:cubicBezTo>
                    <a:pt x="1" y="1434"/>
                    <a:pt x="59" y="1433"/>
                    <a:pt x="164" y="1433"/>
                  </a:cubicBezTo>
                  <a:cubicBezTo>
                    <a:pt x="909" y="1433"/>
                    <a:pt x="3984" y="1490"/>
                    <a:pt x="4620" y="2419"/>
                  </a:cubicBezTo>
                  <a:cubicBezTo>
                    <a:pt x="4699" y="2534"/>
                    <a:pt x="4778" y="2586"/>
                    <a:pt x="4857" y="2586"/>
                  </a:cubicBezTo>
                  <a:cubicBezTo>
                    <a:pt x="5142" y="2586"/>
                    <a:pt x="5420" y="1915"/>
                    <a:pt x="5641" y="1165"/>
                  </a:cubicBezTo>
                  <a:cubicBezTo>
                    <a:pt x="4537" y="608"/>
                    <a:pt x="2276" y="570"/>
                    <a:pt x="1674" y="570"/>
                  </a:cubicBezTo>
                  <a:cubicBezTo>
                    <a:pt x="1577" y="570"/>
                    <a:pt x="1524" y="571"/>
                    <a:pt x="1524" y="571"/>
                  </a:cubicBezTo>
                  <a:cubicBezTo>
                    <a:pt x="1791" y="360"/>
                    <a:pt x="2054" y="175"/>
                    <a:pt x="2315" y="1"/>
                  </a:cubicBezTo>
                  <a:close/>
                </a:path>
              </a:pathLst>
            </a:custGeom>
            <a:solidFill>
              <a:srgbClr val="2B20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7"/>
            <p:cNvSpPr/>
            <p:nvPr/>
          </p:nvSpPr>
          <p:spPr>
            <a:xfrm>
              <a:off x="4039125" y="1320500"/>
              <a:ext cx="565750" cy="661725"/>
            </a:xfrm>
            <a:custGeom>
              <a:avLst/>
              <a:gdLst/>
              <a:ahLst/>
              <a:cxnLst/>
              <a:rect l="l" t="t" r="r" b="b"/>
              <a:pathLst>
                <a:path w="22630" h="26469" extrusionOk="0">
                  <a:moveTo>
                    <a:pt x="16972" y="1"/>
                  </a:moveTo>
                  <a:cubicBezTo>
                    <a:pt x="12964" y="1"/>
                    <a:pt x="9772" y="4361"/>
                    <a:pt x="9411" y="8211"/>
                  </a:cubicBezTo>
                  <a:cubicBezTo>
                    <a:pt x="8914" y="13507"/>
                    <a:pt x="833" y="13974"/>
                    <a:pt x="833" y="13974"/>
                  </a:cubicBezTo>
                  <a:cubicBezTo>
                    <a:pt x="833" y="13974"/>
                    <a:pt x="0" y="24779"/>
                    <a:pt x="7978" y="26379"/>
                  </a:cubicBezTo>
                  <a:cubicBezTo>
                    <a:pt x="8277" y="26439"/>
                    <a:pt x="8591" y="26469"/>
                    <a:pt x="8916" y="26469"/>
                  </a:cubicBezTo>
                  <a:cubicBezTo>
                    <a:pt x="13272" y="26469"/>
                    <a:pt x="19613" y="21137"/>
                    <a:pt x="18038" y="11594"/>
                  </a:cubicBezTo>
                  <a:cubicBezTo>
                    <a:pt x="16887" y="4623"/>
                    <a:pt x="19422" y="3507"/>
                    <a:pt x="21164" y="3507"/>
                  </a:cubicBezTo>
                  <a:cubicBezTo>
                    <a:pt x="21985" y="3507"/>
                    <a:pt x="22630" y="3755"/>
                    <a:pt x="22630" y="3755"/>
                  </a:cubicBezTo>
                  <a:cubicBezTo>
                    <a:pt x="22630" y="3755"/>
                    <a:pt x="22049" y="1241"/>
                    <a:pt x="18571" y="232"/>
                  </a:cubicBezTo>
                  <a:cubicBezTo>
                    <a:pt x="18027" y="74"/>
                    <a:pt x="17493" y="1"/>
                    <a:pt x="169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7"/>
            <p:cNvSpPr/>
            <p:nvPr/>
          </p:nvSpPr>
          <p:spPr>
            <a:xfrm>
              <a:off x="2028850" y="1570800"/>
              <a:ext cx="1722875" cy="1819550"/>
            </a:xfrm>
            <a:custGeom>
              <a:avLst/>
              <a:gdLst/>
              <a:ahLst/>
              <a:cxnLst/>
              <a:rect l="l" t="t" r="r" b="b"/>
              <a:pathLst>
                <a:path w="68915" h="72782" extrusionOk="0">
                  <a:moveTo>
                    <a:pt x="34498" y="1"/>
                  </a:moveTo>
                  <a:cubicBezTo>
                    <a:pt x="33003" y="1"/>
                    <a:pt x="31651" y="392"/>
                    <a:pt x="30500" y="1271"/>
                  </a:cubicBezTo>
                  <a:cubicBezTo>
                    <a:pt x="0" y="24558"/>
                    <a:pt x="18639" y="67685"/>
                    <a:pt x="18639" y="67685"/>
                  </a:cubicBezTo>
                  <a:lnTo>
                    <a:pt x="53293" y="72781"/>
                  </a:lnTo>
                  <a:lnTo>
                    <a:pt x="68914" y="26652"/>
                  </a:lnTo>
                  <a:cubicBezTo>
                    <a:pt x="68914" y="26652"/>
                    <a:pt x="46827" y="1"/>
                    <a:pt x="344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7"/>
            <p:cNvSpPr/>
            <p:nvPr/>
          </p:nvSpPr>
          <p:spPr>
            <a:xfrm>
              <a:off x="2484275" y="2844600"/>
              <a:ext cx="1061700" cy="545750"/>
            </a:xfrm>
            <a:custGeom>
              <a:avLst/>
              <a:gdLst/>
              <a:ahLst/>
              <a:cxnLst/>
              <a:rect l="l" t="t" r="r" b="b"/>
              <a:pathLst>
                <a:path w="42468" h="21830" extrusionOk="0">
                  <a:moveTo>
                    <a:pt x="42468" y="0"/>
                  </a:moveTo>
                  <a:cubicBezTo>
                    <a:pt x="40504" y="607"/>
                    <a:pt x="38544" y="1180"/>
                    <a:pt x="36576" y="1740"/>
                  </a:cubicBezTo>
                  <a:cubicBezTo>
                    <a:pt x="34429" y="2521"/>
                    <a:pt x="32337" y="3396"/>
                    <a:pt x="30205" y="4197"/>
                  </a:cubicBezTo>
                  <a:cubicBezTo>
                    <a:pt x="30146" y="4219"/>
                    <a:pt x="30087" y="4241"/>
                    <a:pt x="30028" y="4262"/>
                  </a:cubicBezTo>
                  <a:cubicBezTo>
                    <a:pt x="28137" y="4968"/>
                    <a:pt x="26214" y="5612"/>
                    <a:pt x="24190" y="6070"/>
                  </a:cubicBezTo>
                  <a:cubicBezTo>
                    <a:pt x="21934" y="6579"/>
                    <a:pt x="19416" y="7001"/>
                    <a:pt x="17009" y="7001"/>
                  </a:cubicBezTo>
                  <a:cubicBezTo>
                    <a:pt x="16100" y="7001"/>
                    <a:pt x="15207" y="6940"/>
                    <a:pt x="14350" y="6802"/>
                  </a:cubicBezTo>
                  <a:cubicBezTo>
                    <a:pt x="12112" y="6441"/>
                    <a:pt x="10413" y="6093"/>
                    <a:pt x="8837" y="5640"/>
                  </a:cubicBezTo>
                  <a:cubicBezTo>
                    <a:pt x="7519" y="5405"/>
                    <a:pt x="6193" y="5127"/>
                    <a:pt x="4864" y="4804"/>
                  </a:cubicBezTo>
                  <a:cubicBezTo>
                    <a:pt x="3078" y="4371"/>
                    <a:pt x="1454" y="3644"/>
                    <a:pt x="1" y="2703"/>
                  </a:cubicBezTo>
                  <a:lnTo>
                    <a:pt x="1" y="2703"/>
                  </a:lnTo>
                  <a:cubicBezTo>
                    <a:pt x="89" y="10849"/>
                    <a:pt x="422" y="16734"/>
                    <a:pt x="422" y="16734"/>
                  </a:cubicBezTo>
                  <a:lnTo>
                    <a:pt x="35076" y="21829"/>
                  </a:lnTo>
                  <a:lnTo>
                    <a:pt x="42468" y="0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7"/>
            <p:cNvSpPr/>
            <p:nvPr/>
          </p:nvSpPr>
          <p:spPr>
            <a:xfrm rot="-1283699">
              <a:off x="2352972" y="3501796"/>
              <a:ext cx="1451519" cy="710209"/>
            </a:xfrm>
            <a:custGeom>
              <a:avLst/>
              <a:gdLst/>
              <a:ahLst/>
              <a:cxnLst/>
              <a:rect l="l" t="t" r="r" b="b"/>
              <a:pathLst>
                <a:path w="58060" h="28408" extrusionOk="0">
                  <a:moveTo>
                    <a:pt x="11726" y="0"/>
                  </a:moveTo>
                  <a:lnTo>
                    <a:pt x="11726" y="0"/>
                  </a:lnTo>
                  <a:cubicBezTo>
                    <a:pt x="11726" y="1"/>
                    <a:pt x="1" y="26763"/>
                    <a:pt x="15881" y="27390"/>
                  </a:cubicBezTo>
                  <a:cubicBezTo>
                    <a:pt x="18292" y="27485"/>
                    <a:pt x="20402" y="27525"/>
                    <a:pt x="22249" y="27525"/>
                  </a:cubicBezTo>
                  <a:cubicBezTo>
                    <a:pt x="32566" y="27525"/>
                    <a:pt x="34634" y="26265"/>
                    <a:pt x="34635" y="26264"/>
                  </a:cubicBezTo>
                  <a:lnTo>
                    <a:pt x="34635" y="26264"/>
                  </a:lnTo>
                  <a:lnTo>
                    <a:pt x="31501" y="28322"/>
                  </a:lnTo>
                  <a:lnTo>
                    <a:pt x="32706" y="28394"/>
                  </a:lnTo>
                  <a:cubicBezTo>
                    <a:pt x="32854" y="28403"/>
                    <a:pt x="33002" y="28407"/>
                    <a:pt x="33149" y="28407"/>
                  </a:cubicBezTo>
                  <a:cubicBezTo>
                    <a:pt x="38962" y="28407"/>
                    <a:pt x="44707" y="21735"/>
                    <a:pt x="44708" y="21734"/>
                  </a:cubicBezTo>
                  <a:lnTo>
                    <a:pt x="44708" y="21734"/>
                  </a:lnTo>
                  <a:lnTo>
                    <a:pt x="41720" y="25637"/>
                  </a:lnTo>
                  <a:cubicBezTo>
                    <a:pt x="54074" y="23399"/>
                    <a:pt x="58059" y="10664"/>
                    <a:pt x="58059" y="10664"/>
                  </a:cubicBezTo>
                  <a:lnTo>
                    <a:pt x="1172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7"/>
            <p:cNvSpPr/>
            <p:nvPr/>
          </p:nvSpPr>
          <p:spPr>
            <a:xfrm>
              <a:off x="2672175" y="926075"/>
              <a:ext cx="517775" cy="702800"/>
            </a:xfrm>
            <a:custGeom>
              <a:avLst/>
              <a:gdLst/>
              <a:ahLst/>
              <a:cxnLst/>
              <a:rect l="l" t="t" r="r" b="b"/>
              <a:pathLst>
                <a:path w="20711" h="28112" extrusionOk="0">
                  <a:moveTo>
                    <a:pt x="9890" y="0"/>
                  </a:moveTo>
                  <a:cubicBezTo>
                    <a:pt x="7047" y="0"/>
                    <a:pt x="5711" y="1610"/>
                    <a:pt x="5711" y="1610"/>
                  </a:cubicBezTo>
                  <a:cubicBezTo>
                    <a:pt x="5711" y="1610"/>
                    <a:pt x="12506" y="1974"/>
                    <a:pt x="6253" y="10523"/>
                  </a:cubicBezTo>
                  <a:cubicBezTo>
                    <a:pt x="0" y="19071"/>
                    <a:pt x="4250" y="26937"/>
                    <a:pt x="8538" y="27899"/>
                  </a:cubicBezTo>
                  <a:cubicBezTo>
                    <a:pt x="9186" y="28045"/>
                    <a:pt x="9809" y="28111"/>
                    <a:pt x="10406" y="28111"/>
                  </a:cubicBezTo>
                  <a:cubicBezTo>
                    <a:pt x="17147" y="28111"/>
                    <a:pt x="20711" y="19620"/>
                    <a:pt x="20711" y="19620"/>
                  </a:cubicBezTo>
                  <a:cubicBezTo>
                    <a:pt x="20711" y="19620"/>
                    <a:pt x="13619" y="15933"/>
                    <a:pt x="15611" y="10964"/>
                  </a:cubicBezTo>
                  <a:cubicBezTo>
                    <a:pt x="17246" y="6884"/>
                    <a:pt x="15912" y="756"/>
                    <a:pt x="11003" y="79"/>
                  </a:cubicBezTo>
                  <a:cubicBezTo>
                    <a:pt x="10609" y="25"/>
                    <a:pt x="10238" y="0"/>
                    <a:pt x="98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7"/>
            <p:cNvSpPr/>
            <p:nvPr/>
          </p:nvSpPr>
          <p:spPr>
            <a:xfrm>
              <a:off x="2203675" y="1204575"/>
              <a:ext cx="2130350" cy="2746800"/>
            </a:xfrm>
            <a:custGeom>
              <a:avLst/>
              <a:gdLst/>
              <a:ahLst/>
              <a:cxnLst/>
              <a:rect l="l" t="t" r="r" b="b"/>
              <a:pathLst>
                <a:path w="85214" h="109872" extrusionOk="0">
                  <a:moveTo>
                    <a:pt x="52549" y="1"/>
                  </a:moveTo>
                  <a:lnTo>
                    <a:pt x="52549" y="1"/>
                  </a:lnTo>
                  <a:cubicBezTo>
                    <a:pt x="56809" y="1610"/>
                    <a:pt x="57946" y="6706"/>
                    <a:pt x="57946" y="6706"/>
                  </a:cubicBezTo>
                  <a:cubicBezTo>
                    <a:pt x="55228" y="2473"/>
                    <a:pt x="51147" y="1368"/>
                    <a:pt x="47628" y="1368"/>
                  </a:cubicBezTo>
                  <a:cubicBezTo>
                    <a:pt x="43789" y="1368"/>
                    <a:pt x="40619" y="2683"/>
                    <a:pt x="40619" y="2683"/>
                  </a:cubicBezTo>
                  <a:cubicBezTo>
                    <a:pt x="40727" y="2673"/>
                    <a:pt x="40838" y="2669"/>
                    <a:pt x="40952" y="2669"/>
                  </a:cubicBezTo>
                  <a:cubicBezTo>
                    <a:pt x="44129" y="2669"/>
                    <a:pt x="49424" y="6169"/>
                    <a:pt x="49424" y="6169"/>
                  </a:cubicBezTo>
                  <a:cubicBezTo>
                    <a:pt x="25280" y="8045"/>
                    <a:pt x="14588" y="21372"/>
                    <a:pt x="14588" y="21372"/>
                  </a:cubicBezTo>
                  <a:lnTo>
                    <a:pt x="20830" y="20171"/>
                  </a:lnTo>
                  <a:lnTo>
                    <a:pt x="11648" y="25942"/>
                  </a:lnTo>
                  <a:lnTo>
                    <a:pt x="14828" y="28531"/>
                  </a:lnTo>
                  <a:lnTo>
                    <a:pt x="52264" y="44519"/>
                  </a:lnTo>
                  <a:cubicBezTo>
                    <a:pt x="56525" y="54174"/>
                    <a:pt x="49707" y="75362"/>
                    <a:pt x="45343" y="81530"/>
                  </a:cubicBezTo>
                  <a:cubicBezTo>
                    <a:pt x="43896" y="83574"/>
                    <a:pt x="40613" y="84411"/>
                    <a:pt x="36672" y="84411"/>
                  </a:cubicBezTo>
                  <a:cubicBezTo>
                    <a:pt x="28721" y="84411"/>
                    <a:pt x="18095" y="81005"/>
                    <a:pt x="14486" y="77239"/>
                  </a:cubicBezTo>
                  <a:cubicBezTo>
                    <a:pt x="12358" y="75018"/>
                    <a:pt x="10450" y="73964"/>
                    <a:pt x="8763" y="73964"/>
                  </a:cubicBezTo>
                  <a:cubicBezTo>
                    <a:pt x="6173" y="73964"/>
                    <a:pt x="4105" y="76446"/>
                    <a:pt x="2557" y="80994"/>
                  </a:cubicBezTo>
                  <a:cubicBezTo>
                    <a:pt x="1" y="88503"/>
                    <a:pt x="4545" y="89576"/>
                    <a:pt x="4545" y="89576"/>
                  </a:cubicBezTo>
                  <a:cubicBezTo>
                    <a:pt x="5203" y="107794"/>
                    <a:pt x="20755" y="109872"/>
                    <a:pt x="27815" y="109872"/>
                  </a:cubicBezTo>
                  <a:cubicBezTo>
                    <a:pt x="29900" y="109872"/>
                    <a:pt x="31245" y="109690"/>
                    <a:pt x="31245" y="109690"/>
                  </a:cubicBezTo>
                  <a:lnTo>
                    <a:pt x="27719" y="106361"/>
                  </a:lnTo>
                  <a:lnTo>
                    <a:pt x="27719" y="106361"/>
                  </a:lnTo>
                  <a:cubicBezTo>
                    <a:pt x="31984" y="109690"/>
                    <a:pt x="40618" y="109690"/>
                    <a:pt x="40618" y="109690"/>
                  </a:cubicBezTo>
                  <a:lnTo>
                    <a:pt x="35680" y="106581"/>
                  </a:lnTo>
                  <a:lnTo>
                    <a:pt x="35680" y="106581"/>
                  </a:lnTo>
                  <a:cubicBezTo>
                    <a:pt x="38096" y="107686"/>
                    <a:pt x="41152" y="107902"/>
                    <a:pt x="43173" y="107902"/>
                  </a:cubicBezTo>
                  <a:cubicBezTo>
                    <a:pt x="44472" y="107902"/>
                    <a:pt x="45344" y="107813"/>
                    <a:pt x="45344" y="107813"/>
                  </a:cubicBezTo>
                  <a:lnTo>
                    <a:pt x="41186" y="104058"/>
                  </a:lnTo>
                  <a:lnTo>
                    <a:pt x="41186" y="104058"/>
                  </a:lnTo>
                  <a:cubicBezTo>
                    <a:pt x="44557" y="106029"/>
                    <a:pt x="47112" y="106457"/>
                    <a:pt x="48696" y="106457"/>
                  </a:cubicBezTo>
                  <a:cubicBezTo>
                    <a:pt x="49915" y="106457"/>
                    <a:pt x="50560" y="106203"/>
                    <a:pt x="50560" y="106203"/>
                  </a:cubicBezTo>
                  <a:lnTo>
                    <a:pt x="53401" y="102450"/>
                  </a:lnTo>
                  <a:lnTo>
                    <a:pt x="53116" y="106204"/>
                  </a:lnTo>
                  <a:cubicBezTo>
                    <a:pt x="56241" y="103790"/>
                    <a:pt x="56525" y="96012"/>
                    <a:pt x="56525" y="96012"/>
                  </a:cubicBezTo>
                  <a:lnTo>
                    <a:pt x="57945" y="100572"/>
                  </a:lnTo>
                  <a:cubicBezTo>
                    <a:pt x="65046" y="94672"/>
                    <a:pt x="69591" y="75093"/>
                    <a:pt x="69591" y="75093"/>
                  </a:cubicBezTo>
                  <a:lnTo>
                    <a:pt x="71863" y="75093"/>
                  </a:lnTo>
                  <a:lnTo>
                    <a:pt x="70637" y="68657"/>
                  </a:lnTo>
                  <a:lnTo>
                    <a:pt x="73851" y="72947"/>
                  </a:lnTo>
                  <a:lnTo>
                    <a:pt x="75555" y="64365"/>
                  </a:lnTo>
                  <a:lnTo>
                    <a:pt x="76408" y="67048"/>
                  </a:lnTo>
                  <a:cubicBezTo>
                    <a:pt x="82941" y="56053"/>
                    <a:pt x="79816" y="39425"/>
                    <a:pt x="79816" y="39424"/>
                  </a:cubicBezTo>
                  <a:lnTo>
                    <a:pt x="79816" y="39424"/>
                  </a:lnTo>
                  <a:lnTo>
                    <a:pt x="81521" y="41838"/>
                  </a:lnTo>
                  <a:cubicBezTo>
                    <a:pt x="85214" y="21187"/>
                    <a:pt x="67319" y="13409"/>
                    <a:pt x="67319" y="13409"/>
                  </a:cubicBezTo>
                  <a:cubicBezTo>
                    <a:pt x="67887" y="13103"/>
                    <a:pt x="68571" y="12993"/>
                    <a:pt x="69258" y="12993"/>
                  </a:cubicBezTo>
                  <a:cubicBezTo>
                    <a:pt x="70977" y="12993"/>
                    <a:pt x="72716" y="13678"/>
                    <a:pt x="72716" y="13678"/>
                  </a:cubicBezTo>
                  <a:cubicBezTo>
                    <a:pt x="71012" y="10460"/>
                    <a:pt x="64194" y="10192"/>
                    <a:pt x="64194" y="10192"/>
                  </a:cubicBezTo>
                  <a:cubicBezTo>
                    <a:pt x="63910" y="2950"/>
                    <a:pt x="52550" y="1"/>
                    <a:pt x="525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7"/>
            <p:cNvSpPr/>
            <p:nvPr/>
          </p:nvSpPr>
          <p:spPr>
            <a:xfrm>
              <a:off x="2321800" y="1539800"/>
              <a:ext cx="1963825" cy="2411575"/>
            </a:xfrm>
            <a:custGeom>
              <a:avLst/>
              <a:gdLst/>
              <a:ahLst/>
              <a:cxnLst/>
              <a:rect l="l" t="t" r="r" b="b"/>
              <a:pathLst>
                <a:path w="78553" h="96463" extrusionOk="0">
                  <a:moveTo>
                    <a:pt x="62593" y="0"/>
                  </a:moveTo>
                  <a:cubicBezTo>
                    <a:pt x="71115" y="8046"/>
                    <a:pt x="72100" y="13099"/>
                    <a:pt x="71470" y="16628"/>
                  </a:cubicBezTo>
                  <a:lnTo>
                    <a:pt x="69765" y="14215"/>
                  </a:lnTo>
                  <a:lnTo>
                    <a:pt x="69765" y="14215"/>
                  </a:lnTo>
                  <a:cubicBezTo>
                    <a:pt x="69765" y="14215"/>
                    <a:pt x="72889" y="30842"/>
                    <a:pt x="66356" y="41838"/>
                  </a:cubicBezTo>
                  <a:lnTo>
                    <a:pt x="65505" y="39157"/>
                  </a:lnTo>
                  <a:lnTo>
                    <a:pt x="63800" y="47739"/>
                  </a:lnTo>
                  <a:lnTo>
                    <a:pt x="60586" y="43447"/>
                  </a:lnTo>
                  <a:lnTo>
                    <a:pt x="61812" y="49883"/>
                  </a:lnTo>
                  <a:lnTo>
                    <a:pt x="59540" y="49883"/>
                  </a:lnTo>
                  <a:cubicBezTo>
                    <a:pt x="59540" y="49883"/>
                    <a:pt x="54995" y="69462"/>
                    <a:pt x="47894" y="75362"/>
                  </a:cubicBezTo>
                  <a:lnTo>
                    <a:pt x="46474" y="70803"/>
                  </a:lnTo>
                  <a:cubicBezTo>
                    <a:pt x="46474" y="70803"/>
                    <a:pt x="46189" y="78580"/>
                    <a:pt x="43065" y="80994"/>
                  </a:cubicBezTo>
                  <a:lnTo>
                    <a:pt x="43350" y="77240"/>
                  </a:lnTo>
                  <a:lnTo>
                    <a:pt x="40509" y="80994"/>
                  </a:lnTo>
                  <a:cubicBezTo>
                    <a:pt x="40509" y="80994"/>
                    <a:pt x="39865" y="81248"/>
                    <a:pt x="38646" y="81248"/>
                  </a:cubicBezTo>
                  <a:cubicBezTo>
                    <a:pt x="37062" y="81248"/>
                    <a:pt x="34507" y="80820"/>
                    <a:pt x="31136" y="78849"/>
                  </a:cubicBezTo>
                  <a:lnTo>
                    <a:pt x="31136" y="78849"/>
                  </a:lnTo>
                  <a:lnTo>
                    <a:pt x="35292" y="82604"/>
                  </a:lnTo>
                  <a:cubicBezTo>
                    <a:pt x="35292" y="82604"/>
                    <a:pt x="34424" y="82693"/>
                    <a:pt x="33129" y="82693"/>
                  </a:cubicBezTo>
                  <a:cubicBezTo>
                    <a:pt x="31104" y="82693"/>
                    <a:pt x="28035" y="82476"/>
                    <a:pt x="25613" y="81363"/>
                  </a:cubicBezTo>
                  <a:lnTo>
                    <a:pt x="25613" y="81363"/>
                  </a:lnTo>
                  <a:lnTo>
                    <a:pt x="30567" y="84481"/>
                  </a:lnTo>
                  <a:cubicBezTo>
                    <a:pt x="30567" y="84481"/>
                    <a:pt x="21882" y="84478"/>
                    <a:pt x="17631" y="81117"/>
                  </a:cubicBezTo>
                  <a:lnTo>
                    <a:pt x="17631" y="81117"/>
                  </a:lnTo>
                  <a:lnTo>
                    <a:pt x="21194" y="84481"/>
                  </a:lnTo>
                  <a:cubicBezTo>
                    <a:pt x="21194" y="84481"/>
                    <a:pt x="19849" y="84662"/>
                    <a:pt x="17764" y="84662"/>
                  </a:cubicBezTo>
                  <a:cubicBezTo>
                    <a:pt x="13273" y="84662"/>
                    <a:pt x="5343" y="83821"/>
                    <a:pt x="0" y="78517"/>
                  </a:cubicBezTo>
                  <a:lnTo>
                    <a:pt x="0" y="78517"/>
                  </a:lnTo>
                  <a:cubicBezTo>
                    <a:pt x="1858" y="94568"/>
                    <a:pt x="16354" y="96462"/>
                    <a:pt x="23095" y="96462"/>
                  </a:cubicBezTo>
                  <a:cubicBezTo>
                    <a:pt x="25178" y="96462"/>
                    <a:pt x="26521" y="96281"/>
                    <a:pt x="26521" y="96281"/>
                  </a:cubicBezTo>
                  <a:lnTo>
                    <a:pt x="22958" y="92917"/>
                  </a:lnTo>
                  <a:lnTo>
                    <a:pt x="22958" y="92917"/>
                  </a:lnTo>
                  <a:cubicBezTo>
                    <a:pt x="27209" y="96278"/>
                    <a:pt x="35894" y="96281"/>
                    <a:pt x="35894" y="96281"/>
                  </a:cubicBezTo>
                  <a:lnTo>
                    <a:pt x="30940" y="93163"/>
                  </a:lnTo>
                  <a:lnTo>
                    <a:pt x="30940" y="93163"/>
                  </a:lnTo>
                  <a:cubicBezTo>
                    <a:pt x="33362" y="94276"/>
                    <a:pt x="36431" y="94493"/>
                    <a:pt x="38456" y="94493"/>
                  </a:cubicBezTo>
                  <a:cubicBezTo>
                    <a:pt x="39751" y="94493"/>
                    <a:pt x="40619" y="94404"/>
                    <a:pt x="40619" y="94404"/>
                  </a:cubicBezTo>
                  <a:lnTo>
                    <a:pt x="36462" y="90649"/>
                  </a:lnTo>
                  <a:lnTo>
                    <a:pt x="36462" y="90649"/>
                  </a:lnTo>
                  <a:cubicBezTo>
                    <a:pt x="39834" y="92620"/>
                    <a:pt x="42389" y="93049"/>
                    <a:pt x="43974" y="93049"/>
                  </a:cubicBezTo>
                  <a:cubicBezTo>
                    <a:pt x="45192" y="93049"/>
                    <a:pt x="45836" y="92795"/>
                    <a:pt x="45836" y="92795"/>
                  </a:cubicBezTo>
                  <a:lnTo>
                    <a:pt x="48676" y="89041"/>
                  </a:lnTo>
                  <a:lnTo>
                    <a:pt x="48391" y="92795"/>
                  </a:lnTo>
                  <a:cubicBezTo>
                    <a:pt x="51516" y="90381"/>
                    <a:pt x="51800" y="82603"/>
                    <a:pt x="51800" y="82603"/>
                  </a:cubicBezTo>
                  <a:lnTo>
                    <a:pt x="53220" y="87163"/>
                  </a:lnTo>
                  <a:cubicBezTo>
                    <a:pt x="60321" y="81263"/>
                    <a:pt x="64866" y="61684"/>
                    <a:pt x="64866" y="61684"/>
                  </a:cubicBezTo>
                  <a:lnTo>
                    <a:pt x="67138" y="61684"/>
                  </a:lnTo>
                  <a:lnTo>
                    <a:pt x="65912" y="55248"/>
                  </a:lnTo>
                  <a:lnTo>
                    <a:pt x="69126" y="59538"/>
                  </a:lnTo>
                  <a:lnTo>
                    <a:pt x="70830" y="50956"/>
                  </a:lnTo>
                  <a:lnTo>
                    <a:pt x="71683" y="53639"/>
                  </a:lnTo>
                  <a:cubicBezTo>
                    <a:pt x="78216" y="42644"/>
                    <a:pt x="75091" y="26016"/>
                    <a:pt x="75091" y="26015"/>
                  </a:cubicBezTo>
                  <a:lnTo>
                    <a:pt x="75091" y="26015"/>
                  </a:lnTo>
                  <a:lnTo>
                    <a:pt x="76796" y="28429"/>
                  </a:lnTo>
                  <a:cubicBezTo>
                    <a:pt x="78552" y="18604"/>
                    <a:pt x="75659" y="6457"/>
                    <a:pt x="62593" y="0"/>
                  </a:cubicBez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7"/>
            <p:cNvSpPr/>
            <p:nvPr/>
          </p:nvSpPr>
          <p:spPr>
            <a:xfrm>
              <a:off x="2878275" y="1625250"/>
              <a:ext cx="614225" cy="455750"/>
            </a:xfrm>
            <a:custGeom>
              <a:avLst/>
              <a:gdLst/>
              <a:ahLst/>
              <a:cxnLst/>
              <a:rect l="l" t="t" r="r" b="b"/>
              <a:pathLst>
                <a:path w="24569" h="18230" extrusionOk="0">
                  <a:moveTo>
                    <a:pt x="12661" y="1"/>
                  </a:moveTo>
                  <a:cubicBezTo>
                    <a:pt x="7421" y="1"/>
                    <a:pt x="4261" y="5030"/>
                    <a:pt x="4261" y="5030"/>
                  </a:cubicBezTo>
                  <a:cubicBezTo>
                    <a:pt x="0" y="11332"/>
                    <a:pt x="4828" y="17099"/>
                    <a:pt x="11503" y="18172"/>
                  </a:cubicBezTo>
                  <a:cubicBezTo>
                    <a:pt x="11747" y="18211"/>
                    <a:pt x="11991" y="18230"/>
                    <a:pt x="12234" y="18230"/>
                  </a:cubicBezTo>
                  <a:cubicBezTo>
                    <a:pt x="18647" y="18230"/>
                    <a:pt x="24569" y="5017"/>
                    <a:pt x="17043" y="1141"/>
                  </a:cubicBezTo>
                  <a:cubicBezTo>
                    <a:pt x="15460" y="326"/>
                    <a:pt x="13993" y="1"/>
                    <a:pt x="126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7"/>
            <p:cNvSpPr/>
            <p:nvPr/>
          </p:nvSpPr>
          <p:spPr>
            <a:xfrm>
              <a:off x="2927750" y="1841725"/>
              <a:ext cx="390575" cy="239275"/>
            </a:xfrm>
            <a:custGeom>
              <a:avLst/>
              <a:gdLst/>
              <a:ahLst/>
              <a:cxnLst/>
              <a:rect l="l" t="t" r="r" b="b"/>
              <a:pathLst>
                <a:path w="15623" h="9571" extrusionOk="0">
                  <a:moveTo>
                    <a:pt x="772" y="0"/>
                  </a:moveTo>
                  <a:lnTo>
                    <a:pt x="772" y="0"/>
                  </a:lnTo>
                  <a:cubicBezTo>
                    <a:pt x="0" y="4762"/>
                    <a:pt x="4165" y="8651"/>
                    <a:pt x="9524" y="9513"/>
                  </a:cubicBezTo>
                  <a:cubicBezTo>
                    <a:pt x="9767" y="9551"/>
                    <a:pt x="10010" y="9570"/>
                    <a:pt x="10252" y="9570"/>
                  </a:cubicBezTo>
                  <a:cubicBezTo>
                    <a:pt x="12212" y="9570"/>
                    <a:pt x="14124" y="8333"/>
                    <a:pt x="15622" y="6509"/>
                  </a:cubicBezTo>
                  <a:lnTo>
                    <a:pt x="15622" y="6509"/>
                  </a:lnTo>
                  <a:cubicBezTo>
                    <a:pt x="14306" y="7570"/>
                    <a:pt x="12834" y="8221"/>
                    <a:pt x="11337" y="8221"/>
                  </a:cubicBezTo>
                  <a:cubicBezTo>
                    <a:pt x="11068" y="8221"/>
                    <a:pt x="10799" y="8200"/>
                    <a:pt x="10530" y="8157"/>
                  </a:cubicBezTo>
                  <a:cubicBezTo>
                    <a:pt x="5507" y="7350"/>
                    <a:pt x="1427" y="4153"/>
                    <a:pt x="7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7"/>
            <p:cNvSpPr/>
            <p:nvPr/>
          </p:nvSpPr>
          <p:spPr>
            <a:xfrm>
              <a:off x="3079400" y="1767850"/>
              <a:ext cx="221125" cy="208775"/>
            </a:xfrm>
            <a:custGeom>
              <a:avLst/>
              <a:gdLst/>
              <a:ahLst/>
              <a:cxnLst/>
              <a:rect l="l" t="t" r="r" b="b"/>
              <a:pathLst>
                <a:path w="8845" h="8351" extrusionOk="0">
                  <a:moveTo>
                    <a:pt x="4422" y="1"/>
                  </a:moveTo>
                  <a:cubicBezTo>
                    <a:pt x="4064" y="2"/>
                    <a:pt x="3708" y="45"/>
                    <a:pt x="3359" y="128"/>
                  </a:cubicBezTo>
                  <a:cubicBezTo>
                    <a:pt x="4396" y="442"/>
                    <a:pt x="5151" y="1349"/>
                    <a:pt x="5151" y="2432"/>
                  </a:cubicBezTo>
                  <a:cubicBezTo>
                    <a:pt x="5151" y="3775"/>
                    <a:pt x="3999" y="4865"/>
                    <a:pt x="2576" y="4865"/>
                  </a:cubicBezTo>
                  <a:cubicBezTo>
                    <a:pt x="1429" y="4865"/>
                    <a:pt x="467" y="4151"/>
                    <a:pt x="135" y="3171"/>
                  </a:cubicBezTo>
                  <a:cubicBezTo>
                    <a:pt x="46" y="3499"/>
                    <a:pt x="1" y="3837"/>
                    <a:pt x="0" y="4176"/>
                  </a:cubicBezTo>
                  <a:cubicBezTo>
                    <a:pt x="0" y="6481"/>
                    <a:pt x="1980" y="8351"/>
                    <a:pt x="4422" y="8351"/>
                  </a:cubicBezTo>
                  <a:cubicBezTo>
                    <a:pt x="6864" y="8351"/>
                    <a:pt x="8844" y="6482"/>
                    <a:pt x="8844" y="4176"/>
                  </a:cubicBezTo>
                  <a:cubicBezTo>
                    <a:pt x="8844" y="1871"/>
                    <a:pt x="6864" y="1"/>
                    <a:pt x="44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7"/>
            <p:cNvSpPr/>
            <p:nvPr/>
          </p:nvSpPr>
          <p:spPr>
            <a:xfrm>
              <a:off x="3544050" y="1823650"/>
              <a:ext cx="497800" cy="453200"/>
            </a:xfrm>
            <a:custGeom>
              <a:avLst/>
              <a:gdLst/>
              <a:ahLst/>
              <a:cxnLst/>
              <a:rect l="l" t="t" r="r" b="b"/>
              <a:pathLst>
                <a:path w="19912" h="18128" extrusionOk="0">
                  <a:moveTo>
                    <a:pt x="10606" y="0"/>
                  </a:moveTo>
                  <a:cubicBezTo>
                    <a:pt x="2078" y="0"/>
                    <a:pt x="0" y="14830"/>
                    <a:pt x="6162" y="17224"/>
                  </a:cubicBezTo>
                  <a:cubicBezTo>
                    <a:pt x="7711" y="17826"/>
                    <a:pt x="9326" y="18128"/>
                    <a:pt x="10878" y="18128"/>
                  </a:cubicBezTo>
                  <a:cubicBezTo>
                    <a:pt x="15599" y="18128"/>
                    <a:pt x="19738" y="15336"/>
                    <a:pt x="19683" y="9709"/>
                  </a:cubicBezTo>
                  <a:cubicBezTo>
                    <a:pt x="19683" y="9709"/>
                    <a:pt x="19912" y="513"/>
                    <a:pt x="11030" y="12"/>
                  </a:cubicBezTo>
                  <a:cubicBezTo>
                    <a:pt x="10887" y="4"/>
                    <a:pt x="10746" y="0"/>
                    <a:pt x="106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7"/>
            <p:cNvSpPr/>
            <p:nvPr/>
          </p:nvSpPr>
          <p:spPr>
            <a:xfrm>
              <a:off x="3609900" y="2101675"/>
              <a:ext cx="407700" cy="175175"/>
            </a:xfrm>
            <a:custGeom>
              <a:avLst/>
              <a:gdLst/>
              <a:ahLst/>
              <a:cxnLst/>
              <a:rect l="l" t="t" r="r" b="b"/>
              <a:pathLst>
                <a:path w="16308" h="7007" extrusionOk="0">
                  <a:moveTo>
                    <a:pt x="1" y="1"/>
                  </a:moveTo>
                  <a:lnTo>
                    <a:pt x="1" y="1"/>
                  </a:lnTo>
                  <a:cubicBezTo>
                    <a:pt x="177" y="2794"/>
                    <a:pt x="1322" y="5246"/>
                    <a:pt x="3528" y="6103"/>
                  </a:cubicBezTo>
                  <a:cubicBezTo>
                    <a:pt x="5076" y="6705"/>
                    <a:pt x="6690" y="7006"/>
                    <a:pt x="8241" y="7006"/>
                  </a:cubicBezTo>
                  <a:cubicBezTo>
                    <a:pt x="11739" y="7006"/>
                    <a:pt x="14917" y="5472"/>
                    <a:pt x="16308" y="2388"/>
                  </a:cubicBezTo>
                  <a:lnTo>
                    <a:pt x="16308" y="2388"/>
                  </a:lnTo>
                  <a:cubicBezTo>
                    <a:pt x="14651" y="4825"/>
                    <a:pt x="11804" y="6010"/>
                    <a:pt x="8717" y="6010"/>
                  </a:cubicBezTo>
                  <a:cubicBezTo>
                    <a:pt x="6871" y="6010"/>
                    <a:pt x="4938" y="5586"/>
                    <a:pt x="3124" y="4752"/>
                  </a:cubicBezTo>
                  <a:cubicBezTo>
                    <a:pt x="1364" y="3942"/>
                    <a:pt x="353" y="2149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7"/>
            <p:cNvSpPr/>
            <p:nvPr/>
          </p:nvSpPr>
          <p:spPr>
            <a:xfrm>
              <a:off x="3739800" y="1976600"/>
              <a:ext cx="221100" cy="208800"/>
            </a:xfrm>
            <a:custGeom>
              <a:avLst/>
              <a:gdLst/>
              <a:ahLst/>
              <a:cxnLst/>
              <a:rect l="l" t="t" r="r" b="b"/>
              <a:pathLst>
                <a:path w="8844" h="8352" extrusionOk="0">
                  <a:moveTo>
                    <a:pt x="4422" y="1"/>
                  </a:moveTo>
                  <a:cubicBezTo>
                    <a:pt x="4064" y="2"/>
                    <a:pt x="3707" y="45"/>
                    <a:pt x="3359" y="128"/>
                  </a:cubicBezTo>
                  <a:cubicBezTo>
                    <a:pt x="4395" y="442"/>
                    <a:pt x="5151" y="1350"/>
                    <a:pt x="5151" y="2432"/>
                  </a:cubicBezTo>
                  <a:cubicBezTo>
                    <a:pt x="5151" y="3775"/>
                    <a:pt x="3998" y="4865"/>
                    <a:pt x="2576" y="4865"/>
                  </a:cubicBezTo>
                  <a:cubicBezTo>
                    <a:pt x="1428" y="4865"/>
                    <a:pt x="467" y="4151"/>
                    <a:pt x="135" y="3172"/>
                  </a:cubicBezTo>
                  <a:cubicBezTo>
                    <a:pt x="47" y="3500"/>
                    <a:pt x="2" y="3837"/>
                    <a:pt x="1" y="4177"/>
                  </a:cubicBezTo>
                  <a:cubicBezTo>
                    <a:pt x="1" y="6482"/>
                    <a:pt x="1980" y="8351"/>
                    <a:pt x="4422" y="8351"/>
                  </a:cubicBezTo>
                  <a:cubicBezTo>
                    <a:pt x="6864" y="8351"/>
                    <a:pt x="8844" y="6482"/>
                    <a:pt x="8844" y="4177"/>
                  </a:cubicBezTo>
                  <a:cubicBezTo>
                    <a:pt x="8844" y="1871"/>
                    <a:pt x="6864" y="1"/>
                    <a:pt x="44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7"/>
            <p:cNvSpPr/>
            <p:nvPr/>
          </p:nvSpPr>
          <p:spPr>
            <a:xfrm>
              <a:off x="2800600" y="1917850"/>
              <a:ext cx="130950" cy="94425"/>
            </a:xfrm>
            <a:custGeom>
              <a:avLst/>
              <a:gdLst/>
              <a:ahLst/>
              <a:cxnLst/>
              <a:rect l="l" t="t" r="r" b="b"/>
              <a:pathLst>
                <a:path w="5238" h="3777" extrusionOk="0">
                  <a:moveTo>
                    <a:pt x="1106" y="0"/>
                  </a:moveTo>
                  <a:cubicBezTo>
                    <a:pt x="1106" y="0"/>
                    <a:pt x="78" y="3366"/>
                    <a:pt x="9" y="3713"/>
                  </a:cubicBezTo>
                  <a:cubicBezTo>
                    <a:pt x="0" y="3756"/>
                    <a:pt x="76" y="3776"/>
                    <a:pt x="216" y="3776"/>
                  </a:cubicBezTo>
                  <a:cubicBezTo>
                    <a:pt x="1189" y="3776"/>
                    <a:pt x="5238" y="2786"/>
                    <a:pt x="4906" y="1740"/>
                  </a:cubicBezTo>
                  <a:cubicBezTo>
                    <a:pt x="4528" y="545"/>
                    <a:pt x="1106" y="0"/>
                    <a:pt x="11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7"/>
            <p:cNvSpPr/>
            <p:nvPr/>
          </p:nvSpPr>
          <p:spPr>
            <a:xfrm>
              <a:off x="2782475" y="2059125"/>
              <a:ext cx="285175" cy="198100"/>
            </a:xfrm>
            <a:custGeom>
              <a:avLst/>
              <a:gdLst/>
              <a:ahLst/>
              <a:cxnLst/>
              <a:rect l="l" t="t" r="r" b="b"/>
              <a:pathLst>
                <a:path w="11407" h="7924" extrusionOk="0">
                  <a:moveTo>
                    <a:pt x="7128" y="1"/>
                  </a:moveTo>
                  <a:cubicBezTo>
                    <a:pt x="4307" y="1"/>
                    <a:pt x="733" y="2113"/>
                    <a:pt x="733" y="2113"/>
                  </a:cubicBezTo>
                  <a:cubicBezTo>
                    <a:pt x="0" y="3633"/>
                    <a:pt x="1510" y="7923"/>
                    <a:pt x="1510" y="7923"/>
                  </a:cubicBezTo>
                  <a:cubicBezTo>
                    <a:pt x="1510" y="7923"/>
                    <a:pt x="11407" y="1308"/>
                    <a:pt x="8566" y="236"/>
                  </a:cubicBezTo>
                  <a:cubicBezTo>
                    <a:pt x="8129" y="70"/>
                    <a:pt x="7641" y="1"/>
                    <a:pt x="71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7"/>
            <p:cNvSpPr/>
            <p:nvPr/>
          </p:nvSpPr>
          <p:spPr>
            <a:xfrm>
              <a:off x="2902625" y="2265675"/>
              <a:ext cx="186325" cy="217600"/>
            </a:xfrm>
            <a:custGeom>
              <a:avLst/>
              <a:gdLst/>
              <a:ahLst/>
              <a:cxnLst/>
              <a:rect l="l" t="t" r="r" b="b"/>
              <a:pathLst>
                <a:path w="7453" h="8704" extrusionOk="0">
                  <a:moveTo>
                    <a:pt x="5668" y="0"/>
                  </a:moveTo>
                  <a:cubicBezTo>
                    <a:pt x="3947" y="0"/>
                    <a:pt x="0" y="4674"/>
                    <a:pt x="0" y="4674"/>
                  </a:cubicBezTo>
                  <a:lnTo>
                    <a:pt x="5417" y="8704"/>
                  </a:lnTo>
                  <a:cubicBezTo>
                    <a:pt x="5417" y="8704"/>
                    <a:pt x="7453" y="376"/>
                    <a:pt x="5844" y="19"/>
                  </a:cubicBezTo>
                  <a:cubicBezTo>
                    <a:pt x="5788" y="6"/>
                    <a:pt x="5730" y="0"/>
                    <a:pt x="56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7"/>
            <p:cNvSpPr/>
            <p:nvPr/>
          </p:nvSpPr>
          <p:spPr>
            <a:xfrm>
              <a:off x="3257225" y="2372300"/>
              <a:ext cx="148500" cy="225025"/>
            </a:xfrm>
            <a:custGeom>
              <a:avLst/>
              <a:gdLst/>
              <a:ahLst/>
              <a:cxnLst/>
              <a:rect l="l" t="t" r="r" b="b"/>
              <a:pathLst>
                <a:path w="5940" h="9001" extrusionOk="0">
                  <a:moveTo>
                    <a:pt x="3179" y="1"/>
                  </a:moveTo>
                  <a:cubicBezTo>
                    <a:pt x="3096" y="1"/>
                    <a:pt x="3011" y="28"/>
                    <a:pt x="2927" y="87"/>
                  </a:cubicBezTo>
                  <a:cubicBezTo>
                    <a:pt x="1317" y="1202"/>
                    <a:pt x="0" y="7754"/>
                    <a:pt x="0" y="7754"/>
                  </a:cubicBezTo>
                  <a:lnTo>
                    <a:pt x="5939" y="9000"/>
                  </a:lnTo>
                  <a:cubicBezTo>
                    <a:pt x="5939" y="9000"/>
                    <a:pt x="4679" y="1"/>
                    <a:pt x="31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7"/>
            <p:cNvSpPr/>
            <p:nvPr/>
          </p:nvSpPr>
          <p:spPr>
            <a:xfrm>
              <a:off x="3491350" y="2449400"/>
              <a:ext cx="117875" cy="155850"/>
            </a:xfrm>
            <a:custGeom>
              <a:avLst/>
              <a:gdLst/>
              <a:ahLst/>
              <a:cxnLst/>
              <a:rect l="l" t="t" r="r" b="b"/>
              <a:pathLst>
                <a:path w="4715" h="6234" extrusionOk="0">
                  <a:moveTo>
                    <a:pt x="3408" y="1"/>
                  </a:moveTo>
                  <a:cubicBezTo>
                    <a:pt x="2462" y="1"/>
                    <a:pt x="0" y="5916"/>
                    <a:pt x="0" y="5916"/>
                  </a:cubicBezTo>
                  <a:lnTo>
                    <a:pt x="4715" y="6234"/>
                  </a:lnTo>
                  <a:cubicBezTo>
                    <a:pt x="4715" y="6234"/>
                    <a:pt x="4355" y="1"/>
                    <a:pt x="34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7"/>
            <p:cNvSpPr/>
            <p:nvPr/>
          </p:nvSpPr>
          <p:spPr>
            <a:xfrm>
              <a:off x="3685425" y="2384325"/>
              <a:ext cx="164950" cy="193650"/>
            </a:xfrm>
            <a:custGeom>
              <a:avLst/>
              <a:gdLst/>
              <a:ahLst/>
              <a:cxnLst/>
              <a:rect l="l" t="t" r="r" b="b"/>
              <a:pathLst>
                <a:path w="6598" h="7746" extrusionOk="0">
                  <a:moveTo>
                    <a:pt x="1195" y="0"/>
                  </a:moveTo>
                  <a:cubicBezTo>
                    <a:pt x="1096" y="0"/>
                    <a:pt x="1013" y="32"/>
                    <a:pt x="947" y="100"/>
                  </a:cubicBezTo>
                  <a:cubicBezTo>
                    <a:pt x="1" y="1084"/>
                    <a:pt x="1610" y="7746"/>
                    <a:pt x="1610" y="7746"/>
                  </a:cubicBezTo>
                  <a:lnTo>
                    <a:pt x="6597" y="5720"/>
                  </a:lnTo>
                  <a:cubicBezTo>
                    <a:pt x="6597" y="5720"/>
                    <a:pt x="2523" y="0"/>
                    <a:pt x="11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7"/>
            <p:cNvSpPr/>
            <p:nvPr/>
          </p:nvSpPr>
          <p:spPr>
            <a:xfrm>
              <a:off x="3865325" y="2337175"/>
              <a:ext cx="127175" cy="96400"/>
            </a:xfrm>
            <a:custGeom>
              <a:avLst/>
              <a:gdLst/>
              <a:ahLst/>
              <a:cxnLst/>
              <a:rect l="l" t="t" r="r" b="b"/>
              <a:pathLst>
                <a:path w="5087" h="3856" extrusionOk="0">
                  <a:moveTo>
                    <a:pt x="848" y="1"/>
                  </a:moveTo>
                  <a:cubicBezTo>
                    <a:pt x="546" y="1"/>
                    <a:pt x="338" y="84"/>
                    <a:pt x="284" y="288"/>
                  </a:cubicBezTo>
                  <a:cubicBezTo>
                    <a:pt x="0" y="1361"/>
                    <a:pt x="3457" y="3856"/>
                    <a:pt x="3457" y="3856"/>
                  </a:cubicBezTo>
                  <a:lnTo>
                    <a:pt x="5087" y="1493"/>
                  </a:lnTo>
                  <a:cubicBezTo>
                    <a:pt x="5087" y="1493"/>
                    <a:pt x="2127" y="1"/>
                    <a:pt x="8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7"/>
            <p:cNvSpPr/>
            <p:nvPr/>
          </p:nvSpPr>
          <p:spPr>
            <a:xfrm>
              <a:off x="3952325" y="2255725"/>
              <a:ext cx="92550" cy="57400"/>
            </a:xfrm>
            <a:custGeom>
              <a:avLst/>
              <a:gdLst/>
              <a:ahLst/>
              <a:cxnLst/>
              <a:rect l="l" t="t" r="r" b="b"/>
              <a:pathLst>
                <a:path w="3702" h="2296" extrusionOk="0">
                  <a:moveTo>
                    <a:pt x="2301" y="0"/>
                  </a:moveTo>
                  <a:cubicBezTo>
                    <a:pt x="1463" y="0"/>
                    <a:pt x="525" y="76"/>
                    <a:pt x="343" y="398"/>
                  </a:cubicBezTo>
                  <a:cubicBezTo>
                    <a:pt x="0" y="1006"/>
                    <a:pt x="2610" y="2295"/>
                    <a:pt x="2610" y="2295"/>
                  </a:cubicBezTo>
                  <a:lnTo>
                    <a:pt x="2857" y="2295"/>
                  </a:lnTo>
                  <a:lnTo>
                    <a:pt x="3701" y="59"/>
                  </a:lnTo>
                  <a:cubicBezTo>
                    <a:pt x="3701" y="59"/>
                    <a:pt x="3039" y="0"/>
                    <a:pt x="23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7"/>
            <p:cNvSpPr/>
            <p:nvPr/>
          </p:nvSpPr>
          <p:spPr>
            <a:xfrm>
              <a:off x="2784225" y="1906325"/>
              <a:ext cx="1270475" cy="714100"/>
            </a:xfrm>
            <a:custGeom>
              <a:avLst/>
              <a:gdLst/>
              <a:ahLst/>
              <a:cxnLst/>
              <a:rect l="l" t="t" r="r" b="b"/>
              <a:pathLst>
                <a:path w="50819" h="28564" extrusionOk="0">
                  <a:moveTo>
                    <a:pt x="1963" y="0"/>
                  </a:moveTo>
                  <a:cubicBezTo>
                    <a:pt x="1963" y="1"/>
                    <a:pt x="1824" y="263"/>
                    <a:pt x="1603" y="776"/>
                  </a:cubicBezTo>
                  <a:cubicBezTo>
                    <a:pt x="1389" y="1290"/>
                    <a:pt x="1080" y="2053"/>
                    <a:pt x="804" y="3060"/>
                  </a:cubicBezTo>
                  <a:cubicBezTo>
                    <a:pt x="465" y="4274"/>
                    <a:pt x="238" y="5516"/>
                    <a:pt x="128" y="6771"/>
                  </a:cubicBezTo>
                  <a:cubicBezTo>
                    <a:pt x="0" y="8225"/>
                    <a:pt x="7" y="9902"/>
                    <a:pt x="396" y="11680"/>
                  </a:cubicBezTo>
                  <a:cubicBezTo>
                    <a:pt x="775" y="13450"/>
                    <a:pt x="1468" y="15341"/>
                    <a:pt x="2640" y="17079"/>
                  </a:cubicBezTo>
                  <a:cubicBezTo>
                    <a:pt x="3793" y="18824"/>
                    <a:pt x="5351" y="20436"/>
                    <a:pt x="7191" y="21769"/>
                  </a:cubicBezTo>
                  <a:cubicBezTo>
                    <a:pt x="9028" y="23110"/>
                    <a:pt x="11109" y="24218"/>
                    <a:pt x="13308" y="25105"/>
                  </a:cubicBezTo>
                  <a:cubicBezTo>
                    <a:pt x="15509" y="26008"/>
                    <a:pt x="17809" y="26673"/>
                    <a:pt x="20133" y="27247"/>
                  </a:cubicBezTo>
                  <a:cubicBezTo>
                    <a:pt x="22471" y="27808"/>
                    <a:pt x="24835" y="28227"/>
                    <a:pt x="27197" y="28432"/>
                  </a:cubicBezTo>
                  <a:cubicBezTo>
                    <a:pt x="28177" y="28520"/>
                    <a:pt x="29155" y="28564"/>
                    <a:pt x="30125" y="28564"/>
                  </a:cubicBezTo>
                  <a:cubicBezTo>
                    <a:pt x="31492" y="28564"/>
                    <a:pt x="32842" y="28476"/>
                    <a:pt x="34157" y="28297"/>
                  </a:cubicBezTo>
                  <a:cubicBezTo>
                    <a:pt x="36327" y="28019"/>
                    <a:pt x="38440" y="27400"/>
                    <a:pt x="40418" y="26464"/>
                  </a:cubicBezTo>
                  <a:cubicBezTo>
                    <a:pt x="42307" y="25578"/>
                    <a:pt x="43908" y="24386"/>
                    <a:pt x="45217" y="23138"/>
                  </a:cubicBezTo>
                  <a:cubicBezTo>
                    <a:pt x="46518" y="21873"/>
                    <a:pt x="47496" y="20520"/>
                    <a:pt x="48237" y="19261"/>
                  </a:cubicBezTo>
                  <a:cubicBezTo>
                    <a:pt x="48981" y="18001"/>
                    <a:pt x="49491" y="16834"/>
                    <a:pt x="49863" y="15859"/>
                  </a:cubicBezTo>
                  <a:cubicBezTo>
                    <a:pt x="50242" y="14887"/>
                    <a:pt x="50456" y="14094"/>
                    <a:pt x="50608" y="13558"/>
                  </a:cubicBezTo>
                  <a:lnTo>
                    <a:pt x="50818" y="12729"/>
                  </a:lnTo>
                  <a:lnTo>
                    <a:pt x="50552" y="13541"/>
                  </a:lnTo>
                  <a:cubicBezTo>
                    <a:pt x="50369" y="14066"/>
                    <a:pt x="50087" y="14834"/>
                    <a:pt x="49669" y="15779"/>
                  </a:cubicBezTo>
                  <a:cubicBezTo>
                    <a:pt x="49252" y="16725"/>
                    <a:pt x="48688" y="17853"/>
                    <a:pt x="47897" y="19049"/>
                  </a:cubicBezTo>
                  <a:cubicBezTo>
                    <a:pt x="47013" y="20383"/>
                    <a:pt x="45975" y="21609"/>
                    <a:pt x="44803" y="22698"/>
                  </a:cubicBezTo>
                  <a:cubicBezTo>
                    <a:pt x="43500" y="23864"/>
                    <a:pt x="41928" y="24960"/>
                    <a:pt x="40090" y="25751"/>
                  </a:cubicBezTo>
                  <a:cubicBezTo>
                    <a:pt x="38258" y="26551"/>
                    <a:pt x="36204" y="27104"/>
                    <a:pt x="34033" y="27360"/>
                  </a:cubicBezTo>
                  <a:cubicBezTo>
                    <a:pt x="32928" y="27495"/>
                    <a:pt x="31795" y="27556"/>
                    <a:pt x="30647" y="27556"/>
                  </a:cubicBezTo>
                  <a:cubicBezTo>
                    <a:pt x="29539" y="27556"/>
                    <a:pt x="28417" y="27500"/>
                    <a:pt x="27290" y="27399"/>
                  </a:cubicBezTo>
                  <a:cubicBezTo>
                    <a:pt x="24993" y="27188"/>
                    <a:pt x="22670" y="26762"/>
                    <a:pt x="20393" y="26205"/>
                  </a:cubicBezTo>
                  <a:cubicBezTo>
                    <a:pt x="18106" y="25652"/>
                    <a:pt x="15825" y="25005"/>
                    <a:pt x="13694" y="24142"/>
                  </a:cubicBezTo>
                  <a:cubicBezTo>
                    <a:pt x="11557" y="23285"/>
                    <a:pt x="9522" y="22267"/>
                    <a:pt x="7743" y="21003"/>
                  </a:cubicBezTo>
                  <a:cubicBezTo>
                    <a:pt x="5968" y="19743"/>
                    <a:pt x="4436" y="18269"/>
                    <a:pt x="3286" y="16641"/>
                  </a:cubicBezTo>
                  <a:cubicBezTo>
                    <a:pt x="2120" y="15022"/>
                    <a:pt x="1404" y="13239"/>
                    <a:pt x="985" y="11548"/>
                  </a:cubicBezTo>
                  <a:cubicBezTo>
                    <a:pt x="569" y="9849"/>
                    <a:pt x="476" y="8225"/>
                    <a:pt x="525" y="6795"/>
                  </a:cubicBezTo>
                  <a:cubicBezTo>
                    <a:pt x="572" y="5555"/>
                    <a:pt x="734" y="4322"/>
                    <a:pt x="1006" y="3111"/>
                  </a:cubicBezTo>
                  <a:cubicBezTo>
                    <a:pt x="1464" y="1091"/>
                    <a:pt x="1963" y="1"/>
                    <a:pt x="19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7"/>
            <p:cNvSpPr/>
            <p:nvPr/>
          </p:nvSpPr>
          <p:spPr>
            <a:xfrm>
              <a:off x="3517350" y="1204550"/>
              <a:ext cx="320750" cy="254800"/>
            </a:xfrm>
            <a:custGeom>
              <a:avLst/>
              <a:gdLst/>
              <a:ahLst/>
              <a:cxnLst/>
              <a:rect l="l" t="t" r="r" b="b"/>
              <a:pathLst>
                <a:path w="12830" h="10192" extrusionOk="0">
                  <a:moveTo>
                    <a:pt x="1" y="1"/>
                  </a:moveTo>
                  <a:cubicBezTo>
                    <a:pt x="1" y="1"/>
                    <a:pt x="9023" y="4244"/>
                    <a:pt x="9584" y="10007"/>
                  </a:cubicBezTo>
                  <a:lnTo>
                    <a:pt x="11647" y="10192"/>
                  </a:lnTo>
                  <a:cubicBezTo>
                    <a:pt x="11647" y="10192"/>
                    <a:pt x="12829" y="3921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7"/>
            <p:cNvSpPr/>
            <p:nvPr/>
          </p:nvSpPr>
          <p:spPr>
            <a:xfrm>
              <a:off x="3219125" y="1236250"/>
              <a:ext cx="433175" cy="135950"/>
            </a:xfrm>
            <a:custGeom>
              <a:avLst/>
              <a:gdLst/>
              <a:ahLst/>
              <a:cxnLst/>
              <a:rect l="l" t="t" r="r" b="b"/>
              <a:pathLst>
                <a:path w="17327" h="5438" extrusionOk="0">
                  <a:moveTo>
                    <a:pt x="6493" y="1"/>
                  </a:moveTo>
                  <a:cubicBezTo>
                    <a:pt x="2625" y="1"/>
                    <a:pt x="0" y="1415"/>
                    <a:pt x="0" y="1415"/>
                  </a:cubicBezTo>
                  <a:cubicBezTo>
                    <a:pt x="1683" y="823"/>
                    <a:pt x="3328" y="581"/>
                    <a:pt x="4894" y="581"/>
                  </a:cubicBezTo>
                  <a:cubicBezTo>
                    <a:pt x="11910" y="581"/>
                    <a:pt x="17327" y="5438"/>
                    <a:pt x="17327" y="5438"/>
                  </a:cubicBezTo>
                  <a:cubicBezTo>
                    <a:pt x="15942" y="2615"/>
                    <a:pt x="11930" y="961"/>
                    <a:pt x="11930" y="961"/>
                  </a:cubicBezTo>
                  <a:cubicBezTo>
                    <a:pt x="9966" y="251"/>
                    <a:pt x="8119" y="1"/>
                    <a:pt x="64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7"/>
            <p:cNvSpPr/>
            <p:nvPr/>
          </p:nvSpPr>
          <p:spPr>
            <a:xfrm>
              <a:off x="2822475" y="2484800"/>
              <a:ext cx="512500" cy="374000"/>
            </a:xfrm>
            <a:custGeom>
              <a:avLst/>
              <a:gdLst/>
              <a:ahLst/>
              <a:cxnLst/>
              <a:rect l="l" t="t" r="r" b="b"/>
              <a:pathLst>
                <a:path w="20500" h="14960" extrusionOk="0">
                  <a:moveTo>
                    <a:pt x="0" y="0"/>
                  </a:moveTo>
                  <a:cubicBezTo>
                    <a:pt x="4003" y="8868"/>
                    <a:pt x="9669" y="9541"/>
                    <a:pt x="9669" y="9541"/>
                  </a:cubicBezTo>
                  <a:lnTo>
                    <a:pt x="4050" y="10431"/>
                  </a:lnTo>
                  <a:cubicBezTo>
                    <a:pt x="6645" y="12428"/>
                    <a:pt x="9365" y="12874"/>
                    <a:pt x="11278" y="12874"/>
                  </a:cubicBezTo>
                  <a:cubicBezTo>
                    <a:pt x="12823" y="12874"/>
                    <a:pt x="13842" y="12583"/>
                    <a:pt x="13842" y="12583"/>
                  </a:cubicBezTo>
                  <a:lnTo>
                    <a:pt x="13842" y="12583"/>
                  </a:lnTo>
                  <a:lnTo>
                    <a:pt x="10277" y="14704"/>
                  </a:lnTo>
                  <a:cubicBezTo>
                    <a:pt x="10935" y="14881"/>
                    <a:pt x="11570" y="14959"/>
                    <a:pt x="12179" y="14959"/>
                  </a:cubicBezTo>
                  <a:cubicBezTo>
                    <a:pt x="17228" y="14959"/>
                    <a:pt x="20499" y="9541"/>
                    <a:pt x="20499" y="9541"/>
                  </a:cubicBezTo>
                  <a:lnTo>
                    <a:pt x="20499" y="9541"/>
                  </a:lnTo>
                  <a:cubicBezTo>
                    <a:pt x="19711" y="9712"/>
                    <a:pt x="18913" y="9791"/>
                    <a:pt x="18114" y="9791"/>
                  </a:cubicBezTo>
                  <a:cubicBezTo>
                    <a:pt x="9185" y="979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7"/>
            <p:cNvSpPr/>
            <p:nvPr/>
          </p:nvSpPr>
          <p:spPr>
            <a:xfrm>
              <a:off x="2164075" y="3139875"/>
              <a:ext cx="152900" cy="86625"/>
            </a:xfrm>
            <a:custGeom>
              <a:avLst/>
              <a:gdLst/>
              <a:ahLst/>
              <a:cxnLst/>
              <a:rect l="l" t="t" r="r" b="b"/>
              <a:pathLst>
                <a:path w="6116" h="3465" extrusionOk="0">
                  <a:moveTo>
                    <a:pt x="5915" y="1"/>
                  </a:moveTo>
                  <a:cubicBezTo>
                    <a:pt x="5207" y="1"/>
                    <a:pt x="2719" y="168"/>
                    <a:pt x="1" y="2313"/>
                  </a:cubicBezTo>
                  <a:cubicBezTo>
                    <a:pt x="1" y="2313"/>
                    <a:pt x="59" y="2312"/>
                    <a:pt x="164" y="2312"/>
                  </a:cubicBezTo>
                  <a:cubicBezTo>
                    <a:pt x="909" y="2312"/>
                    <a:pt x="3985" y="2369"/>
                    <a:pt x="4621" y="3298"/>
                  </a:cubicBezTo>
                  <a:cubicBezTo>
                    <a:pt x="4700" y="3413"/>
                    <a:pt x="4779" y="3465"/>
                    <a:pt x="4857" y="3465"/>
                  </a:cubicBezTo>
                  <a:cubicBezTo>
                    <a:pt x="5504" y="3465"/>
                    <a:pt x="6116" y="6"/>
                    <a:pt x="6116" y="6"/>
                  </a:cubicBezTo>
                  <a:cubicBezTo>
                    <a:pt x="6116" y="6"/>
                    <a:pt x="6046" y="1"/>
                    <a:pt x="59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0" name="Google Shape;440;p37"/>
          <p:cNvSpPr txBox="1">
            <a:spLocks noGrp="1"/>
          </p:cNvSpPr>
          <p:nvPr>
            <p:ph type="title"/>
          </p:nvPr>
        </p:nvSpPr>
        <p:spPr>
          <a:xfrm>
            <a:off x="3945908" y="730101"/>
            <a:ext cx="4164142" cy="339533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ts val="6000"/>
              </a:lnSpc>
              <a:buClr>
                <a:schemeClr val="dk1"/>
              </a:buClr>
              <a:buSzPts val="1100"/>
            </a:pPr>
            <a:r>
              <a:rPr kumimoji="1" lang="en-US" altLang="zh-TW" kern="1200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   </a:t>
            </a:r>
            <a:r>
              <a:rPr kumimoji="1" lang="en-US" altLang="zh-TW" kern="1200" dirty="0" smtClean="0">
                <a:solidFill>
                  <a:schemeClr val="accent2">
                    <a:lumMod val="50000"/>
                  </a:schemeClr>
                </a:solidFill>
                <a:latin typeface="Snap ITC" panose="04040A07060A02020202" pitchFamily="82" charset="0"/>
                <a:ea typeface="文鼎中圓" panose="020B0609010101010101" pitchFamily="49" charset="-120"/>
              </a:rPr>
              <a:t>English</a:t>
            </a:r>
            <a:r>
              <a:rPr kumimoji="1" lang="en-US" altLang="zh-TW" kern="1200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/>
            </a:r>
            <a:br>
              <a:rPr kumimoji="1" lang="en-US" altLang="zh-TW" kern="1200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</a:br>
            <a:r>
              <a:rPr kumimoji="1" lang="zh-TW" altLang="en-US" kern="1200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          </a:t>
            </a:r>
            <a:r>
              <a:rPr kumimoji="1" lang="en-US" altLang="zh-TW" kern="1200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/>
            </a:r>
            <a:br>
              <a:rPr kumimoji="1" lang="en-US" altLang="zh-TW" kern="1200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</a:br>
            <a:r>
              <a:rPr kumimoji="1" lang="en-US" altLang="zh-TW" kern="1200" dirty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 </a:t>
            </a:r>
            <a:r>
              <a:rPr kumimoji="1" lang="en-US" altLang="zh-TW" kern="1200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         </a:t>
            </a:r>
            <a:r>
              <a:rPr lang="zh-TW" altLang="en-US" sz="2800" dirty="0" smtClean="0">
                <a:latin typeface="+mn-lt"/>
                <a:ea typeface="文鼎中圓" panose="020B0609010101010101"/>
                <a:cs typeface="Comic Sans MS"/>
              </a:rPr>
              <a:t>王淑芳</a:t>
            </a:r>
            <a:r>
              <a:rPr lang="zh-TW" altLang="en-US" dirty="0" smtClean="0">
                <a:latin typeface="Comic Sans MS"/>
                <a:cs typeface="Comic Sans MS"/>
              </a:rPr>
              <a:t>                                               </a:t>
            </a:r>
            <a:r>
              <a:rPr lang="en-US" altLang="zh-TW" dirty="0" smtClean="0">
                <a:latin typeface="Comic Sans MS"/>
                <a:cs typeface="Comic Sans MS"/>
              </a:rPr>
              <a:t/>
            </a:r>
            <a:br>
              <a:rPr lang="en-US" altLang="zh-TW" dirty="0" smtClean="0">
                <a:latin typeface="Comic Sans MS"/>
                <a:cs typeface="Comic Sans MS"/>
              </a:rPr>
            </a:br>
            <a:r>
              <a:rPr lang="zh-TW" altLang="en-US" dirty="0">
                <a:latin typeface="Comic Sans MS"/>
                <a:cs typeface="Comic Sans MS"/>
              </a:rPr>
              <a:t> </a:t>
            </a:r>
            <a:r>
              <a:rPr lang="zh-TW" altLang="en-US" dirty="0" smtClean="0">
                <a:latin typeface="Comic Sans MS"/>
                <a:cs typeface="Comic Sans MS"/>
              </a:rPr>
              <a:t>       </a:t>
            </a:r>
            <a:r>
              <a:rPr lang="en-US" sz="2800" dirty="0" smtClean="0">
                <a:latin typeface="Comic Sans MS"/>
                <a:cs typeface="Comic Sans MS"/>
              </a:rPr>
              <a:t>Miss Wang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39"/>
          <p:cNvSpPr txBox="1">
            <a:spLocks noGrp="1"/>
          </p:cNvSpPr>
          <p:nvPr>
            <p:ph type="title"/>
          </p:nvPr>
        </p:nvSpPr>
        <p:spPr>
          <a:xfrm>
            <a:off x="2317898" y="753683"/>
            <a:ext cx="6112927" cy="649815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zh-TW" altLang="en-US" sz="4400" b="1" dirty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教材 </a:t>
            </a:r>
            <a:r>
              <a:rPr lang="en-US" altLang="zh-TW" sz="4400" b="1" dirty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E</a:t>
            </a:r>
            <a:r>
              <a:rPr lang="zh-TW" altLang="zh-TW" sz="4400" dirty="0">
                <a:solidFill>
                  <a:schemeClr val="accent6"/>
                </a:solidFill>
              </a:rPr>
              <a:t>★</a:t>
            </a:r>
            <a:r>
              <a:rPr lang="en-US" altLang="zh-TW" sz="4400" b="1" dirty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STAR </a:t>
            </a:r>
            <a:r>
              <a:rPr lang="en-US" altLang="zh-TW" sz="4400" b="1" dirty="0" smtClean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3</a:t>
            </a:r>
            <a:endParaRPr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52" name="Google Shape;452;p39"/>
          <p:cNvSpPr txBox="1">
            <a:spLocks noGrp="1"/>
          </p:cNvSpPr>
          <p:nvPr>
            <p:ph type="subTitle" idx="1"/>
          </p:nvPr>
        </p:nvSpPr>
        <p:spPr>
          <a:xfrm>
            <a:off x="3133060" y="1403499"/>
            <a:ext cx="5046921" cy="319685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</a:pPr>
            <a:endParaRPr lang="en-US" altLang="zh-TW" sz="2800" dirty="0" smtClean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</a:pPr>
            <a:endParaRPr lang="en-US" altLang="zh-TW" sz="2800" dirty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</a:pPr>
            <a:r>
              <a:rPr lang="en-US" altLang="zh-TW" sz="2800" dirty="0" smtClean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Starter Unit</a:t>
            </a:r>
          </a:p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</a:pPr>
            <a:r>
              <a:rPr lang="en-US" altLang="zh-TW" sz="2800" dirty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U1: </a:t>
            </a:r>
            <a:r>
              <a:rPr lang="en-US" altLang="zh-TW" sz="2800" dirty="0" smtClean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Can </a:t>
            </a:r>
            <a:r>
              <a:rPr lang="en-US" altLang="zh-TW" sz="2800" dirty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You </a:t>
            </a:r>
            <a:r>
              <a:rPr lang="en-US" altLang="zh-TW" sz="2800" dirty="0" smtClean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Swim ?</a:t>
            </a:r>
            <a:endParaRPr lang="en-US" altLang="zh-TW" sz="2800" dirty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</a:pPr>
            <a:r>
              <a:rPr lang="en-US" altLang="zh-TW" sz="2800" dirty="0" smtClean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U2: How’s the Weather ?</a:t>
            </a:r>
            <a:endParaRPr lang="zh-TW" altLang="en-US" sz="2800" dirty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</a:pPr>
            <a:r>
              <a:rPr lang="en-US" altLang="zh-TW" sz="2800" dirty="0" smtClean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U3: What Do </a:t>
            </a:r>
            <a:r>
              <a:rPr lang="en-US" altLang="zh-TW" sz="2800" dirty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You </a:t>
            </a:r>
            <a:r>
              <a:rPr lang="en-US" altLang="zh-TW" sz="2800" dirty="0" smtClean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Want ?</a:t>
            </a:r>
            <a:endParaRPr lang="zh-TW" altLang="en-US" sz="2800" dirty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</a:pPr>
            <a:r>
              <a:rPr lang="en-US" altLang="zh-TW" sz="2800" dirty="0" smtClean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U4: Do You like Milk ?</a:t>
            </a:r>
            <a:endParaRPr lang="zh-TW" altLang="en-US" sz="2800" dirty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</a:pPr>
            <a:endParaRPr lang="zh-TW" altLang="en-US" dirty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</a:pPr>
            <a:endParaRPr lang="zh-TW" altLang="en-US" dirty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53" name="Google Shape;453;p39"/>
          <p:cNvGrpSpPr/>
          <p:nvPr/>
        </p:nvGrpSpPr>
        <p:grpSpPr>
          <a:xfrm>
            <a:off x="459225" y="1531088"/>
            <a:ext cx="1781290" cy="2083168"/>
            <a:chOff x="1204760" y="1600240"/>
            <a:chExt cx="2585771" cy="2083168"/>
          </a:xfrm>
        </p:grpSpPr>
        <p:grpSp>
          <p:nvGrpSpPr>
            <p:cNvPr id="454" name="Google Shape;454;p39"/>
            <p:cNvGrpSpPr/>
            <p:nvPr/>
          </p:nvGrpSpPr>
          <p:grpSpPr>
            <a:xfrm>
              <a:off x="2598053" y="1638683"/>
              <a:ext cx="1192478" cy="2005981"/>
              <a:chOff x="1151300" y="387650"/>
              <a:chExt cx="985275" cy="1657425"/>
            </a:xfrm>
          </p:grpSpPr>
          <p:sp>
            <p:nvSpPr>
              <p:cNvPr id="455" name="Google Shape;455;p39"/>
              <p:cNvSpPr/>
              <p:nvPr/>
            </p:nvSpPr>
            <p:spPr>
              <a:xfrm>
                <a:off x="1565400" y="387650"/>
                <a:ext cx="403475" cy="215550"/>
              </a:xfrm>
              <a:custGeom>
                <a:avLst/>
                <a:gdLst/>
                <a:ahLst/>
                <a:cxnLst/>
                <a:rect l="l" t="t" r="r" b="b"/>
                <a:pathLst>
                  <a:path w="16139" h="8622" extrusionOk="0">
                    <a:moveTo>
                      <a:pt x="5896" y="0"/>
                    </a:moveTo>
                    <a:cubicBezTo>
                      <a:pt x="5668" y="0"/>
                      <a:pt x="5396" y="45"/>
                      <a:pt x="5071" y="145"/>
                    </a:cubicBezTo>
                    <a:cubicBezTo>
                      <a:pt x="2285" y="1002"/>
                      <a:pt x="1" y="7786"/>
                      <a:pt x="1" y="7786"/>
                    </a:cubicBezTo>
                    <a:cubicBezTo>
                      <a:pt x="100" y="7929"/>
                      <a:pt x="317" y="7987"/>
                      <a:pt x="621" y="7987"/>
                    </a:cubicBezTo>
                    <a:cubicBezTo>
                      <a:pt x="1929" y="7987"/>
                      <a:pt x="4860" y="6915"/>
                      <a:pt x="7110" y="6915"/>
                    </a:cubicBezTo>
                    <a:cubicBezTo>
                      <a:pt x="7456" y="6915"/>
                      <a:pt x="7786" y="6941"/>
                      <a:pt x="8091" y="6999"/>
                    </a:cubicBezTo>
                    <a:cubicBezTo>
                      <a:pt x="10428" y="7446"/>
                      <a:pt x="12592" y="8622"/>
                      <a:pt x="13714" y="8622"/>
                    </a:cubicBezTo>
                    <a:cubicBezTo>
                      <a:pt x="13914" y="8622"/>
                      <a:pt x="14081" y="8585"/>
                      <a:pt x="14210" y="8499"/>
                    </a:cubicBezTo>
                    <a:cubicBezTo>
                      <a:pt x="14210" y="8499"/>
                      <a:pt x="16139" y="7214"/>
                      <a:pt x="15424" y="5429"/>
                    </a:cubicBezTo>
                    <a:cubicBezTo>
                      <a:pt x="15092" y="4599"/>
                      <a:pt x="14436" y="4417"/>
                      <a:pt x="13800" y="4417"/>
                    </a:cubicBezTo>
                    <a:cubicBezTo>
                      <a:pt x="13304" y="4417"/>
                      <a:pt x="12820" y="4528"/>
                      <a:pt x="12513" y="4528"/>
                    </a:cubicBezTo>
                    <a:cubicBezTo>
                      <a:pt x="12366" y="4528"/>
                      <a:pt x="12260" y="4503"/>
                      <a:pt x="12211" y="4429"/>
                    </a:cubicBezTo>
                    <a:cubicBezTo>
                      <a:pt x="11925" y="4001"/>
                      <a:pt x="13495" y="1931"/>
                      <a:pt x="11425" y="1430"/>
                    </a:cubicBezTo>
                    <a:cubicBezTo>
                      <a:pt x="11207" y="1378"/>
                      <a:pt x="10998" y="1354"/>
                      <a:pt x="10796" y="1354"/>
                    </a:cubicBezTo>
                    <a:cubicBezTo>
                      <a:pt x="9198" y="1354"/>
                      <a:pt x="8095" y="2814"/>
                      <a:pt x="7485" y="2814"/>
                    </a:cubicBezTo>
                    <a:cubicBezTo>
                      <a:pt x="7439" y="2814"/>
                      <a:pt x="7396" y="2805"/>
                      <a:pt x="7355" y="2787"/>
                    </a:cubicBezTo>
                    <a:cubicBezTo>
                      <a:pt x="6787" y="2534"/>
                      <a:pt x="7611" y="0"/>
                      <a:pt x="589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39"/>
              <p:cNvSpPr/>
              <p:nvPr/>
            </p:nvSpPr>
            <p:spPr>
              <a:xfrm>
                <a:off x="1672950" y="427775"/>
                <a:ext cx="33450" cy="111000"/>
              </a:xfrm>
              <a:custGeom>
                <a:avLst/>
                <a:gdLst/>
                <a:ahLst/>
                <a:cxnLst/>
                <a:rect l="l" t="t" r="r" b="b"/>
                <a:pathLst>
                  <a:path w="1338" h="4440" extrusionOk="0">
                    <a:moveTo>
                      <a:pt x="1187" y="1"/>
                    </a:moveTo>
                    <a:cubicBezTo>
                      <a:pt x="1150" y="1"/>
                      <a:pt x="1113" y="17"/>
                      <a:pt x="1087" y="56"/>
                    </a:cubicBezTo>
                    <a:lnTo>
                      <a:pt x="1084" y="61"/>
                    </a:lnTo>
                    <a:cubicBezTo>
                      <a:pt x="1084" y="61"/>
                      <a:pt x="931" y="285"/>
                      <a:pt x="770" y="676"/>
                    </a:cubicBezTo>
                    <a:cubicBezTo>
                      <a:pt x="698" y="869"/>
                      <a:pt x="569" y="1090"/>
                      <a:pt x="509" y="1341"/>
                    </a:cubicBezTo>
                    <a:cubicBezTo>
                      <a:pt x="438" y="1590"/>
                      <a:pt x="363" y="1857"/>
                      <a:pt x="287" y="2123"/>
                    </a:cubicBezTo>
                    <a:cubicBezTo>
                      <a:pt x="254" y="2258"/>
                      <a:pt x="221" y="2392"/>
                      <a:pt x="189" y="2524"/>
                    </a:cubicBezTo>
                    <a:cubicBezTo>
                      <a:pt x="170" y="2659"/>
                      <a:pt x="150" y="2791"/>
                      <a:pt x="132" y="2920"/>
                    </a:cubicBezTo>
                    <a:cubicBezTo>
                      <a:pt x="96" y="3177"/>
                      <a:pt x="75" y="3418"/>
                      <a:pt x="52" y="3624"/>
                    </a:cubicBezTo>
                    <a:cubicBezTo>
                      <a:pt x="12" y="4036"/>
                      <a:pt x="3" y="4311"/>
                      <a:pt x="3" y="4311"/>
                    </a:cubicBezTo>
                    <a:cubicBezTo>
                      <a:pt x="1" y="4373"/>
                      <a:pt x="44" y="4427"/>
                      <a:pt x="106" y="4438"/>
                    </a:cubicBezTo>
                    <a:cubicBezTo>
                      <a:pt x="112" y="4439"/>
                      <a:pt x="119" y="4440"/>
                      <a:pt x="125" y="4440"/>
                    </a:cubicBezTo>
                    <a:cubicBezTo>
                      <a:pt x="179" y="4440"/>
                      <a:pt x="228" y="4404"/>
                      <a:pt x="244" y="4351"/>
                    </a:cubicBezTo>
                    <a:lnTo>
                      <a:pt x="248" y="4338"/>
                    </a:lnTo>
                    <a:cubicBezTo>
                      <a:pt x="248" y="4338"/>
                      <a:pt x="326" y="4074"/>
                      <a:pt x="417" y="3679"/>
                    </a:cubicBezTo>
                    <a:cubicBezTo>
                      <a:pt x="460" y="3481"/>
                      <a:pt x="515" y="3251"/>
                      <a:pt x="561" y="3003"/>
                    </a:cubicBezTo>
                    <a:cubicBezTo>
                      <a:pt x="584" y="2879"/>
                      <a:pt x="608" y="2751"/>
                      <a:pt x="631" y="2621"/>
                    </a:cubicBezTo>
                    <a:cubicBezTo>
                      <a:pt x="667" y="2493"/>
                      <a:pt x="703" y="2364"/>
                      <a:pt x="740" y="2235"/>
                    </a:cubicBezTo>
                    <a:cubicBezTo>
                      <a:pt x="805" y="1975"/>
                      <a:pt x="870" y="1715"/>
                      <a:pt x="931" y="1470"/>
                    </a:cubicBezTo>
                    <a:cubicBezTo>
                      <a:pt x="985" y="1222"/>
                      <a:pt x="1064" y="1007"/>
                      <a:pt x="1118" y="813"/>
                    </a:cubicBezTo>
                    <a:cubicBezTo>
                      <a:pt x="1178" y="623"/>
                      <a:pt x="1207" y="456"/>
                      <a:pt x="1252" y="343"/>
                    </a:cubicBezTo>
                    <a:cubicBezTo>
                      <a:pt x="1289" y="229"/>
                      <a:pt x="1309" y="162"/>
                      <a:pt x="1309" y="162"/>
                    </a:cubicBezTo>
                    <a:lnTo>
                      <a:pt x="1309" y="163"/>
                    </a:lnTo>
                    <a:cubicBezTo>
                      <a:pt x="1338" y="71"/>
                      <a:pt x="1264" y="1"/>
                      <a:pt x="1187" y="1"/>
                    </a:cubicBezTo>
                    <a:close/>
                  </a:path>
                </a:pathLst>
              </a:custGeom>
              <a:solidFill>
                <a:srgbClr val="2E1A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39"/>
              <p:cNvSpPr/>
              <p:nvPr/>
            </p:nvSpPr>
            <p:spPr>
              <a:xfrm>
                <a:off x="1776100" y="452675"/>
                <a:ext cx="63700" cy="86050"/>
              </a:xfrm>
              <a:custGeom>
                <a:avLst/>
                <a:gdLst/>
                <a:ahLst/>
                <a:cxnLst/>
                <a:rect l="l" t="t" r="r" b="b"/>
                <a:pathLst>
                  <a:path w="2548" h="3442" extrusionOk="0">
                    <a:moveTo>
                      <a:pt x="2414" y="1"/>
                    </a:moveTo>
                    <a:cubicBezTo>
                      <a:pt x="2390" y="1"/>
                      <a:pt x="2365" y="7"/>
                      <a:pt x="2344" y="22"/>
                    </a:cubicBezTo>
                    <a:lnTo>
                      <a:pt x="2342" y="23"/>
                    </a:lnTo>
                    <a:cubicBezTo>
                      <a:pt x="2342" y="23"/>
                      <a:pt x="2130" y="166"/>
                      <a:pt x="1853" y="425"/>
                    </a:cubicBezTo>
                    <a:cubicBezTo>
                      <a:pt x="1715" y="554"/>
                      <a:pt x="1554" y="708"/>
                      <a:pt x="1396" y="885"/>
                    </a:cubicBezTo>
                    <a:cubicBezTo>
                      <a:pt x="1239" y="1063"/>
                      <a:pt x="1079" y="1260"/>
                      <a:pt x="921" y="1459"/>
                    </a:cubicBezTo>
                    <a:cubicBezTo>
                      <a:pt x="851" y="1564"/>
                      <a:pt x="780" y="1671"/>
                      <a:pt x="711" y="1776"/>
                    </a:cubicBezTo>
                    <a:cubicBezTo>
                      <a:pt x="644" y="1883"/>
                      <a:pt x="568" y="1979"/>
                      <a:pt x="514" y="2086"/>
                    </a:cubicBezTo>
                    <a:cubicBezTo>
                      <a:pt x="400" y="2299"/>
                      <a:pt x="300" y="2499"/>
                      <a:pt x="221" y="2674"/>
                    </a:cubicBezTo>
                    <a:cubicBezTo>
                      <a:pt x="91" y="3041"/>
                      <a:pt x="25" y="3286"/>
                      <a:pt x="25" y="3286"/>
                    </a:cubicBezTo>
                    <a:cubicBezTo>
                      <a:pt x="0" y="3376"/>
                      <a:pt x="73" y="3442"/>
                      <a:pt x="146" y="3442"/>
                    </a:cubicBezTo>
                    <a:cubicBezTo>
                      <a:pt x="185" y="3442"/>
                      <a:pt x="223" y="3424"/>
                      <a:pt x="249" y="3383"/>
                    </a:cubicBezTo>
                    <a:lnTo>
                      <a:pt x="258" y="3368"/>
                    </a:lnTo>
                    <a:cubicBezTo>
                      <a:pt x="258" y="3368"/>
                      <a:pt x="387" y="3157"/>
                      <a:pt x="553" y="2839"/>
                    </a:cubicBezTo>
                    <a:cubicBezTo>
                      <a:pt x="641" y="2683"/>
                      <a:pt x="769" y="2510"/>
                      <a:pt x="885" y="2318"/>
                    </a:cubicBezTo>
                    <a:cubicBezTo>
                      <a:pt x="940" y="2220"/>
                      <a:pt x="1016" y="2129"/>
                      <a:pt x="1084" y="2031"/>
                    </a:cubicBezTo>
                    <a:cubicBezTo>
                      <a:pt x="1154" y="1935"/>
                      <a:pt x="1225" y="1837"/>
                      <a:pt x="1296" y="1738"/>
                    </a:cubicBezTo>
                    <a:cubicBezTo>
                      <a:pt x="1446" y="1548"/>
                      <a:pt x="1586" y="1348"/>
                      <a:pt x="1732" y="1172"/>
                    </a:cubicBezTo>
                    <a:cubicBezTo>
                      <a:pt x="1881" y="1000"/>
                      <a:pt x="2002" y="820"/>
                      <a:pt x="2125" y="684"/>
                    </a:cubicBezTo>
                    <a:lnTo>
                      <a:pt x="2511" y="205"/>
                    </a:lnTo>
                    <a:cubicBezTo>
                      <a:pt x="2545" y="161"/>
                      <a:pt x="2547" y="101"/>
                      <a:pt x="2517" y="55"/>
                    </a:cubicBezTo>
                    <a:cubicBezTo>
                      <a:pt x="2492" y="19"/>
                      <a:pt x="2453" y="1"/>
                      <a:pt x="2414" y="1"/>
                    </a:cubicBezTo>
                    <a:close/>
                  </a:path>
                </a:pathLst>
              </a:custGeom>
              <a:solidFill>
                <a:srgbClr val="2E1A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39"/>
              <p:cNvSpPr/>
              <p:nvPr/>
            </p:nvSpPr>
            <p:spPr>
              <a:xfrm>
                <a:off x="1870400" y="525850"/>
                <a:ext cx="61150" cy="41425"/>
              </a:xfrm>
              <a:custGeom>
                <a:avLst/>
                <a:gdLst/>
                <a:ahLst/>
                <a:cxnLst/>
                <a:rect l="l" t="t" r="r" b="b"/>
                <a:pathLst>
                  <a:path w="2446" h="1657" extrusionOk="0">
                    <a:moveTo>
                      <a:pt x="2274" y="1"/>
                    </a:moveTo>
                    <a:cubicBezTo>
                      <a:pt x="2265" y="1"/>
                      <a:pt x="2255" y="2"/>
                      <a:pt x="2246" y="4"/>
                    </a:cubicBezTo>
                    <a:lnTo>
                      <a:pt x="2242" y="5"/>
                    </a:lnTo>
                    <a:cubicBezTo>
                      <a:pt x="2242" y="5"/>
                      <a:pt x="2082" y="39"/>
                      <a:pt x="1853" y="145"/>
                    </a:cubicBezTo>
                    <a:cubicBezTo>
                      <a:pt x="1739" y="198"/>
                      <a:pt x="1598" y="251"/>
                      <a:pt x="1472" y="335"/>
                    </a:cubicBezTo>
                    <a:cubicBezTo>
                      <a:pt x="1342" y="417"/>
                      <a:pt x="1200" y="500"/>
                      <a:pt x="1062" y="588"/>
                    </a:cubicBezTo>
                    <a:cubicBezTo>
                      <a:pt x="791" y="774"/>
                      <a:pt x="545" y="988"/>
                      <a:pt x="366" y="1156"/>
                    </a:cubicBezTo>
                    <a:cubicBezTo>
                      <a:pt x="186" y="1323"/>
                      <a:pt x="77" y="1446"/>
                      <a:pt x="77" y="1446"/>
                    </a:cubicBezTo>
                    <a:cubicBezTo>
                      <a:pt x="0" y="1533"/>
                      <a:pt x="71" y="1656"/>
                      <a:pt x="170" y="1656"/>
                    </a:cubicBezTo>
                    <a:cubicBezTo>
                      <a:pt x="187" y="1656"/>
                      <a:pt x="205" y="1652"/>
                      <a:pt x="224" y="1644"/>
                    </a:cubicBezTo>
                    <a:lnTo>
                      <a:pt x="231" y="1640"/>
                    </a:lnTo>
                    <a:cubicBezTo>
                      <a:pt x="231" y="1640"/>
                      <a:pt x="380" y="1572"/>
                      <a:pt x="588" y="1451"/>
                    </a:cubicBezTo>
                    <a:cubicBezTo>
                      <a:pt x="690" y="1387"/>
                      <a:pt x="813" y="1318"/>
                      <a:pt x="936" y="1234"/>
                    </a:cubicBezTo>
                    <a:cubicBezTo>
                      <a:pt x="1059" y="1149"/>
                      <a:pt x="1187" y="1053"/>
                      <a:pt x="1324" y="975"/>
                    </a:cubicBezTo>
                    <a:cubicBezTo>
                      <a:pt x="1588" y="800"/>
                      <a:pt x="1843" y="605"/>
                      <a:pt x="2033" y="472"/>
                    </a:cubicBezTo>
                    <a:cubicBezTo>
                      <a:pt x="2217" y="329"/>
                      <a:pt x="2351" y="226"/>
                      <a:pt x="2351" y="226"/>
                    </a:cubicBezTo>
                    <a:lnTo>
                      <a:pt x="2350" y="225"/>
                    </a:lnTo>
                    <a:cubicBezTo>
                      <a:pt x="2446" y="149"/>
                      <a:pt x="2386" y="1"/>
                      <a:pt x="2274" y="1"/>
                    </a:cubicBezTo>
                    <a:close/>
                  </a:path>
                </a:pathLst>
              </a:custGeom>
              <a:solidFill>
                <a:srgbClr val="2E1A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39"/>
              <p:cNvSpPr/>
              <p:nvPr/>
            </p:nvSpPr>
            <p:spPr>
              <a:xfrm>
                <a:off x="1151300" y="533850"/>
                <a:ext cx="878200" cy="1511225"/>
              </a:xfrm>
              <a:custGeom>
                <a:avLst/>
                <a:gdLst/>
                <a:ahLst/>
                <a:cxnLst/>
                <a:rect l="l" t="t" r="r" b="b"/>
                <a:pathLst>
                  <a:path w="35128" h="60449" extrusionOk="0">
                    <a:moveTo>
                      <a:pt x="23786" y="0"/>
                    </a:moveTo>
                    <a:cubicBezTo>
                      <a:pt x="18605" y="0"/>
                      <a:pt x="13036" y="3345"/>
                      <a:pt x="8994" y="6435"/>
                    </a:cubicBezTo>
                    <a:cubicBezTo>
                      <a:pt x="4139" y="10151"/>
                      <a:pt x="0" y="14861"/>
                      <a:pt x="1711" y="19290"/>
                    </a:cubicBezTo>
                    <a:cubicBezTo>
                      <a:pt x="3000" y="22618"/>
                      <a:pt x="5740" y="24009"/>
                      <a:pt x="8114" y="24009"/>
                    </a:cubicBezTo>
                    <a:cubicBezTo>
                      <a:pt x="8898" y="24009"/>
                      <a:pt x="9643" y="23857"/>
                      <a:pt x="10282" y="23572"/>
                    </a:cubicBezTo>
                    <a:cubicBezTo>
                      <a:pt x="12640" y="22527"/>
                      <a:pt x="15727" y="17741"/>
                      <a:pt x="17983" y="17741"/>
                    </a:cubicBezTo>
                    <a:cubicBezTo>
                      <a:pt x="18183" y="17741"/>
                      <a:pt x="18377" y="17779"/>
                      <a:pt x="18563" y="17860"/>
                    </a:cubicBezTo>
                    <a:cubicBezTo>
                      <a:pt x="19453" y="18248"/>
                      <a:pt x="19219" y="21061"/>
                      <a:pt x="18605" y="24927"/>
                    </a:cubicBezTo>
                    <a:cubicBezTo>
                      <a:pt x="18408" y="26182"/>
                      <a:pt x="18174" y="27551"/>
                      <a:pt x="17916" y="28985"/>
                    </a:cubicBezTo>
                    <a:cubicBezTo>
                      <a:pt x="17691" y="30278"/>
                      <a:pt x="17452" y="31628"/>
                      <a:pt x="17223" y="32992"/>
                    </a:cubicBezTo>
                    <a:cubicBezTo>
                      <a:pt x="16922" y="34745"/>
                      <a:pt x="16637" y="36530"/>
                      <a:pt x="16407" y="38274"/>
                    </a:cubicBezTo>
                    <a:cubicBezTo>
                      <a:pt x="16070" y="40809"/>
                      <a:pt x="15840" y="43260"/>
                      <a:pt x="15846" y="45392"/>
                    </a:cubicBezTo>
                    <a:cubicBezTo>
                      <a:pt x="15846" y="45500"/>
                      <a:pt x="15850" y="45608"/>
                      <a:pt x="15850" y="45711"/>
                    </a:cubicBezTo>
                    <a:cubicBezTo>
                      <a:pt x="15896" y="48772"/>
                      <a:pt x="16187" y="51306"/>
                      <a:pt x="16745" y="53363"/>
                    </a:cubicBezTo>
                    <a:cubicBezTo>
                      <a:pt x="17968" y="57928"/>
                      <a:pt x="20485" y="60126"/>
                      <a:pt x="24421" y="60421"/>
                    </a:cubicBezTo>
                    <a:cubicBezTo>
                      <a:pt x="24668" y="60439"/>
                      <a:pt x="24912" y="60448"/>
                      <a:pt x="25152" y="60448"/>
                    </a:cubicBezTo>
                    <a:cubicBezTo>
                      <a:pt x="30444" y="60448"/>
                      <a:pt x="33764" y="56006"/>
                      <a:pt x="31989" y="49994"/>
                    </a:cubicBezTo>
                    <a:cubicBezTo>
                      <a:pt x="31915" y="49742"/>
                      <a:pt x="31845" y="49478"/>
                      <a:pt x="31779" y="49202"/>
                    </a:cubicBezTo>
                    <a:cubicBezTo>
                      <a:pt x="31470" y="47951"/>
                      <a:pt x="31231" y="46447"/>
                      <a:pt x="31052" y="44779"/>
                    </a:cubicBezTo>
                    <a:cubicBezTo>
                      <a:pt x="30907" y="43462"/>
                      <a:pt x="30804" y="42046"/>
                      <a:pt x="30734" y="40566"/>
                    </a:cubicBezTo>
                    <a:cubicBezTo>
                      <a:pt x="30663" y="38986"/>
                      <a:pt x="30630" y="37342"/>
                      <a:pt x="30630" y="35677"/>
                    </a:cubicBezTo>
                    <a:cubicBezTo>
                      <a:pt x="30634" y="33588"/>
                      <a:pt x="30691" y="31473"/>
                      <a:pt x="30804" y="29435"/>
                    </a:cubicBezTo>
                    <a:cubicBezTo>
                      <a:pt x="30875" y="28161"/>
                      <a:pt x="30963" y="26918"/>
                      <a:pt x="31070" y="25733"/>
                    </a:cubicBezTo>
                    <a:cubicBezTo>
                      <a:pt x="31220" y="24041"/>
                      <a:pt x="31408" y="22466"/>
                      <a:pt x="31628" y="21074"/>
                    </a:cubicBezTo>
                    <a:cubicBezTo>
                      <a:pt x="32917" y="12934"/>
                      <a:pt x="35128" y="2938"/>
                      <a:pt x="26849" y="435"/>
                    </a:cubicBezTo>
                    <a:cubicBezTo>
                      <a:pt x="25854" y="136"/>
                      <a:pt x="24828" y="0"/>
                      <a:pt x="23786" y="0"/>
                    </a:cubicBezTo>
                    <a:close/>
                  </a:path>
                </a:pathLst>
              </a:custGeom>
              <a:solidFill>
                <a:srgbClr val="7E64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39"/>
              <p:cNvSpPr/>
              <p:nvPr/>
            </p:nvSpPr>
            <p:spPr>
              <a:xfrm>
                <a:off x="1569925" y="1763900"/>
                <a:ext cx="425500" cy="281175"/>
              </a:xfrm>
              <a:custGeom>
                <a:avLst/>
                <a:gdLst/>
                <a:ahLst/>
                <a:cxnLst/>
                <a:rect l="l" t="t" r="r" b="b"/>
                <a:pathLst>
                  <a:path w="17020" h="11247" extrusionOk="0">
                    <a:moveTo>
                      <a:pt x="15034" y="0"/>
                    </a:moveTo>
                    <a:lnTo>
                      <a:pt x="15034" y="0"/>
                    </a:lnTo>
                    <a:cubicBezTo>
                      <a:pt x="15057" y="422"/>
                      <a:pt x="15089" y="2761"/>
                      <a:pt x="13243" y="3182"/>
                    </a:cubicBezTo>
                    <a:cubicBezTo>
                      <a:pt x="13096" y="3216"/>
                      <a:pt x="12949" y="3231"/>
                      <a:pt x="12805" y="3231"/>
                    </a:cubicBezTo>
                    <a:cubicBezTo>
                      <a:pt x="10964" y="3231"/>
                      <a:pt x="9458" y="684"/>
                      <a:pt x="9458" y="684"/>
                    </a:cubicBezTo>
                    <a:lnTo>
                      <a:pt x="9458" y="684"/>
                    </a:lnTo>
                    <a:cubicBezTo>
                      <a:pt x="9458" y="684"/>
                      <a:pt x="9668" y="4139"/>
                      <a:pt x="7460" y="4434"/>
                    </a:cubicBezTo>
                    <a:cubicBezTo>
                      <a:pt x="7338" y="4450"/>
                      <a:pt x="7220" y="4458"/>
                      <a:pt x="7105" y="4458"/>
                    </a:cubicBezTo>
                    <a:cubicBezTo>
                      <a:pt x="4971" y="4458"/>
                      <a:pt x="4105" y="1757"/>
                      <a:pt x="4105" y="1757"/>
                    </a:cubicBezTo>
                    <a:cubicBezTo>
                      <a:pt x="4105" y="1757"/>
                      <a:pt x="4068" y="5076"/>
                      <a:pt x="2498" y="5291"/>
                    </a:cubicBezTo>
                    <a:cubicBezTo>
                      <a:pt x="2385" y="5307"/>
                      <a:pt x="2275" y="5314"/>
                      <a:pt x="2169" y="5314"/>
                    </a:cubicBezTo>
                    <a:cubicBezTo>
                      <a:pt x="966" y="5314"/>
                      <a:pt x="181" y="4394"/>
                      <a:pt x="1" y="4161"/>
                    </a:cubicBezTo>
                    <a:lnTo>
                      <a:pt x="1" y="4161"/>
                    </a:lnTo>
                    <a:cubicBezTo>
                      <a:pt x="1223" y="8726"/>
                      <a:pt x="3740" y="10923"/>
                      <a:pt x="7676" y="11219"/>
                    </a:cubicBezTo>
                    <a:cubicBezTo>
                      <a:pt x="7923" y="11237"/>
                      <a:pt x="8167" y="11246"/>
                      <a:pt x="8407" y="11246"/>
                    </a:cubicBezTo>
                    <a:cubicBezTo>
                      <a:pt x="13700" y="11246"/>
                      <a:pt x="17020" y="6804"/>
                      <a:pt x="15244" y="792"/>
                    </a:cubicBezTo>
                    <a:cubicBezTo>
                      <a:pt x="15170" y="540"/>
                      <a:pt x="15100" y="276"/>
                      <a:pt x="1503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" name="Google Shape;461;p39"/>
              <p:cNvSpPr/>
              <p:nvPr/>
            </p:nvSpPr>
            <p:spPr>
              <a:xfrm>
                <a:off x="1547400" y="1642625"/>
                <a:ext cx="399775" cy="254150"/>
              </a:xfrm>
              <a:custGeom>
                <a:avLst/>
                <a:gdLst/>
                <a:ahLst/>
                <a:cxnLst/>
                <a:rect l="l" t="t" r="r" b="b"/>
                <a:pathLst>
                  <a:path w="15991" h="10166" extrusionOk="0">
                    <a:moveTo>
                      <a:pt x="10433" y="1"/>
                    </a:moveTo>
                    <a:cubicBezTo>
                      <a:pt x="10433" y="1"/>
                      <a:pt x="9683" y="2892"/>
                      <a:pt x="7504" y="2892"/>
                    </a:cubicBezTo>
                    <a:cubicBezTo>
                      <a:pt x="5324" y="2892"/>
                      <a:pt x="4968" y="38"/>
                      <a:pt x="4968" y="38"/>
                    </a:cubicBezTo>
                    <a:cubicBezTo>
                      <a:pt x="4968" y="38"/>
                      <a:pt x="4574" y="3071"/>
                      <a:pt x="2681" y="3178"/>
                    </a:cubicBezTo>
                    <a:cubicBezTo>
                      <a:pt x="2638" y="3181"/>
                      <a:pt x="2594" y="3182"/>
                      <a:pt x="2552" y="3182"/>
                    </a:cubicBezTo>
                    <a:cubicBezTo>
                      <a:pt x="951" y="3182"/>
                      <a:pt x="156" y="1424"/>
                      <a:pt x="0" y="1041"/>
                    </a:cubicBezTo>
                    <a:lnTo>
                      <a:pt x="0" y="1041"/>
                    </a:lnTo>
                    <a:cubicBezTo>
                      <a:pt x="0" y="1149"/>
                      <a:pt x="5" y="1256"/>
                      <a:pt x="5" y="1360"/>
                    </a:cubicBezTo>
                    <a:cubicBezTo>
                      <a:pt x="52" y="4421"/>
                      <a:pt x="343" y="6955"/>
                      <a:pt x="901" y="9012"/>
                    </a:cubicBezTo>
                    <a:cubicBezTo>
                      <a:pt x="1081" y="9245"/>
                      <a:pt x="1867" y="10165"/>
                      <a:pt x="3069" y="10165"/>
                    </a:cubicBezTo>
                    <a:cubicBezTo>
                      <a:pt x="3175" y="10165"/>
                      <a:pt x="3285" y="10158"/>
                      <a:pt x="3398" y="10142"/>
                    </a:cubicBezTo>
                    <a:cubicBezTo>
                      <a:pt x="4968" y="9927"/>
                      <a:pt x="5006" y="6608"/>
                      <a:pt x="5006" y="6608"/>
                    </a:cubicBezTo>
                    <a:cubicBezTo>
                      <a:pt x="5006" y="6608"/>
                      <a:pt x="5872" y="9309"/>
                      <a:pt x="8006" y="9309"/>
                    </a:cubicBezTo>
                    <a:cubicBezTo>
                      <a:pt x="8121" y="9309"/>
                      <a:pt x="8239" y="9301"/>
                      <a:pt x="8361" y="9285"/>
                    </a:cubicBezTo>
                    <a:cubicBezTo>
                      <a:pt x="10569" y="8989"/>
                      <a:pt x="10359" y="5535"/>
                      <a:pt x="10359" y="5535"/>
                    </a:cubicBezTo>
                    <a:lnTo>
                      <a:pt x="10359" y="5535"/>
                    </a:lnTo>
                    <a:cubicBezTo>
                      <a:pt x="10359" y="5535"/>
                      <a:pt x="11865" y="8082"/>
                      <a:pt x="13706" y="8082"/>
                    </a:cubicBezTo>
                    <a:cubicBezTo>
                      <a:pt x="13850" y="8082"/>
                      <a:pt x="13997" y="8067"/>
                      <a:pt x="14144" y="8033"/>
                    </a:cubicBezTo>
                    <a:cubicBezTo>
                      <a:pt x="15990" y="7612"/>
                      <a:pt x="15958" y="5273"/>
                      <a:pt x="15935" y="4851"/>
                    </a:cubicBezTo>
                    <a:cubicBezTo>
                      <a:pt x="15626" y="3600"/>
                      <a:pt x="15386" y="2096"/>
                      <a:pt x="15208" y="428"/>
                    </a:cubicBezTo>
                    <a:lnTo>
                      <a:pt x="15180" y="432"/>
                    </a:lnTo>
                    <a:cubicBezTo>
                      <a:pt x="15180" y="432"/>
                      <a:pt x="14678" y="2499"/>
                      <a:pt x="12823" y="2499"/>
                    </a:cubicBezTo>
                    <a:cubicBezTo>
                      <a:pt x="10967" y="2499"/>
                      <a:pt x="10433" y="1"/>
                      <a:pt x="104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" name="Google Shape;462;p39"/>
              <p:cNvSpPr/>
              <p:nvPr/>
            </p:nvSpPr>
            <p:spPr>
              <a:xfrm>
                <a:off x="1547300" y="1489150"/>
                <a:ext cx="380350" cy="233025"/>
              </a:xfrm>
              <a:custGeom>
                <a:avLst/>
                <a:gdLst/>
                <a:ahLst/>
                <a:cxnLst/>
                <a:rect l="l" t="t" r="r" b="b"/>
                <a:pathLst>
                  <a:path w="15214" h="9321" extrusionOk="0">
                    <a:moveTo>
                      <a:pt x="5684" y="0"/>
                    </a:moveTo>
                    <a:cubicBezTo>
                      <a:pt x="5684" y="1"/>
                      <a:pt x="4168" y="2510"/>
                      <a:pt x="2497" y="2510"/>
                    </a:cubicBezTo>
                    <a:cubicBezTo>
                      <a:pt x="2430" y="2510"/>
                      <a:pt x="2363" y="2506"/>
                      <a:pt x="2296" y="2498"/>
                    </a:cubicBezTo>
                    <a:cubicBezTo>
                      <a:pt x="544" y="2283"/>
                      <a:pt x="618" y="71"/>
                      <a:pt x="618" y="71"/>
                    </a:cubicBezTo>
                    <a:lnTo>
                      <a:pt x="567" y="62"/>
                    </a:lnTo>
                    <a:cubicBezTo>
                      <a:pt x="230" y="2596"/>
                      <a:pt x="1" y="5048"/>
                      <a:pt x="6" y="7180"/>
                    </a:cubicBezTo>
                    <a:cubicBezTo>
                      <a:pt x="161" y="7563"/>
                      <a:pt x="956" y="9320"/>
                      <a:pt x="2556" y="9320"/>
                    </a:cubicBezTo>
                    <a:cubicBezTo>
                      <a:pt x="2599" y="9320"/>
                      <a:pt x="2642" y="9319"/>
                      <a:pt x="2686" y="9316"/>
                    </a:cubicBezTo>
                    <a:cubicBezTo>
                      <a:pt x="4579" y="9209"/>
                      <a:pt x="4973" y="6177"/>
                      <a:pt x="4973" y="6177"/>
                    </a:cubicBezTo>
                    <a:cubicBezTo>
                      <a:pt x="4973" y="6177"/>
                      <a:pt x="5330" y="9031"/>
                      <a:pt x="7509" y="9031"/>
                    </a:cubicBezTo>
                    <a:cubicBezTo>
                      <a:pt x="9687" y="9031"/>
                      <a:pt x="10437" y="6140"/>
                      <a:pt x="10437" y="6140"/>
                    </a:cubicBezTo>
                    <a:cubicBezTo>
                      <a:pt x="10437" y="6140"/>
                      <a:pt x="10972" y="8637"/>
                      <a:pt x="12827" y="8637"/>
                    </a:cubicBezTo>
                    <a:cubicBezTo>
                      <a:pt x="14683" y="8637"/>
                      <a:pt x="15185" y="6571"/>
                      <a:pt x="15185" y="6571"/>
                    </a:cubicBezTo>
                    <a:lnTo>
                      <a:pt x="15213" y="6567"/>
                    </a:lnTo>
                    <a:cubicBezTo>
                      <a:pt x="15068" y="5250"/>
                      <a:pt x="14965" y="3834"/>
                      <a:pt x="14894" y="2354"/>
                    </a:cubicBezTo>
                    <a:lnTo>
                      <a:pt x="14829" y="2358"/>
                    </a:lnTo>
                    <a:cubicBezTo>
                      <a:pt x="14181" y="2766"/>
                      <a:pt x="13618" y="2929"/>
                      <a:pt x="13132" y="2929"/>
                    </a:cubicBezTo>
                    <a:cubicBezTo>
                      <a:pt x="11150" y="2929"/>
                      <a:pt x="10437" y="217"/>
                      <a:pt x="10437" y="217"/>
                    </a:cubicBezTo>
                    <a:cubicBezTo>
                      <a:pt x="10437" y="217"/>
                      <a:pt x="9823" y="3143"/>
                      <a:pt x="7952" y="3143"/>
                    </a:cubicBezTo>
                    <a:cubicBezTo>
                      <a:pt x="7923" y="3143"/>
                      <a:pt x="7893" y="3142"/>
                      <a:pt x="7864" y="3140"/>
                    </a:cubicBezTo>
                    <a:cubicBezTo>
                      <a:pt x="5653" y="3033"/>
                      <a:pt x="5684" y="1"/>
                      <a:pt x="56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3" name="Google Shape;463;p39"/>
              <p:cNvSpPr/>
              <p:nvPr/>
            </p:nvSpPr>
            <p:spPr>
              <a:xfrm>
                <a:off x="1560850" y="1358650"/>
                <a:ext cx="358800" cy="209075"/>
              </a:xfrm>
              <a:custGeom>
                <a:avLst/>
                <a:gdLst/>
                <a:ahLst/>
                <a:cxnLst/>
                <a:rect l="l" t="t" r="r" b="b"/>
                <a:pathLst>
                  <a:path w="14352" h="8363" extrusionOk="0">
                    <a:moveTo>
                      <a:pt x="839" y="0"/>
                    </a:moveTo>
                    <a:cubicBezTo>
                      <a:pt x="540" y="1753"/>
                      <a:pt x="254" y="3538"/>
                      <a:pt x="24" y="5282"/>
                    </a:cubicBezTo>
                    <a:lnTo>
                      <a:pt x="75" y="5291"/>
                    </a:lnTo>
                    <a:cubicBezTo>
                      <a:pt x="75" y="5291"/>
                      <a:pt x="1" y="7503"/>
                      <a:pt x="1753" y="7718"/>
                    </a:cubicBezTo>
                    <a:cubicBezTo>
                      <a:pt x="1820" y="7726"/>
                      <a:pt x="1887" y="7730"/>
                      <a:pt x="1953" y="7730"/>
                    </a:cubicBezTo>
                    <a:cubicBezTo>
                      <a:pt x="3625" y="7730"/>
                      <a:pt x="5141" y="5221"/>
                      <a:pt x="5141" y="5220"/>
                    </a:cubicBezTo>
                    <a:lnTo>
                      <a:pt x="5141" y="5220"/>
                    </a:lnTo>
                    <a:cubicBezTo>
                      <a:pt x="5141" y="5221"/>
                      <a:pt x="5109" y="8253"/>
                      <a:pt x="7321" y="8360"/>
                    </a:cubicBezTo>
                    <a:cubicBezTo>
                      <a:pt x="7350" y="8362"/>
                      <a:pt x="7380" y="8363"/>
                      <a:pt x="7409" y="8363"/>
                    </a:cubicBezTo>
                    <a:cubicBezTo>
                      <a:pt x="9281" y="8363"/>
                      <a:pt x="9894" y="5437"/>
                      <a:pt x="9894" y="5437"/>
                    </a:cubicBezTo>
                    <a:cubicBezTo>
                      <a:pt x="9894" y="5437"/>
                      <a:pt x="10607" y="8149"/>
                      <a:pt x="12589" y="8149"/>
                    </a:cubicBezTo>
                    <a:cubicBezTo>
                      <a:pt x="13075" y="8149"/>
                      <a:pt x="13638" y="7986"/>
                      <a:pt x="14286" y="7578"/>
                    </a:cubicBezTo>
                    <a:lnTo>
                      <a:pt x="14352" y="7574"/>
                    </a:lnTo>
                    <a:cubicBezTo>
                      <a:pt x="14281" y="5994"/>
                      <a:pt x="14248" y="4350"/>
                      <a:pt x="14248" y="2685"/>
                    </a:cubicBezTo>
                    <a:lnTo>
                      <a:pt x="14216" y="2685"/>
                    </a:lnTo>
                    <a:cubicBezTo>
                      <a:pt x="13878" y="2786"/>
                      <a:pt x="13562" y="2830"/>
                      <a:pt x="13268" y="2830"/>
                    </a:cubicBezTo>
                    <a:cubicBezTo>
                      <a:pt x="11169" y="2830"/>
                      <a:pt x="10181" y="577"/>
                      <a:pt x="10181" y="577"/>
                    </a:cubicBezTo>
                    <a:cubicBezTo>
                      <a:pt x="10181" y="577"/>
                      <a:pt x="9873" y="3295"/>
                      <a:pt x="7872" y="3295"/>
                    </a:cubicBezTo>
                    <a:cubicBezTo>
                      <a:pt x="7821" y="3295"/>
                      <a:pt x="7768" y="3293"/>
                      <a:pt x="7715" y="3290"/>
                    </a:cubicBezTo>
                    <a:cubicBezTo>
                      <a:pt x="5638" y="3153"/>
                      <a:pt x="5606" y="629"/>
                      <a:pt x="5606" y="478"/>
                    </a:cubicBezTo>
                    <a:cubicBezTo>
                      <a:pt x="5606" y="478"/>
                      <a:pt x="4608" y="2362"/>
                      <a:pt x="2968" y="2400"/>
                    </a:cubicBezTo>
                    <a:cubicBezTo>
                      <a:pt x="2956" y="2400"/>
                      <a:pt x="2943" y="2400"/>
                      <a:pt x="2931" y="2400"/>
                    </a:cubicBezTo>
                    <a:cubicBezTo>
                      <a:pt x="1315" y="2400"/>
                      <a:pt x="858" y="5"/>
                      <a:pt x="858" y="5"/>
                    </a:cubicBezTo>
                    <a:lnTo>
                      <a:pt x="83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4" name="Google Shape;464;p39"/>
              <p:cNvSpPr/>
              <p:nvPr/>
            </p:nvSpPr>
            <p:spPr>
              <a:xfrm>
                <a:off x="1581850" y="1257075"/>
                <a:ext cx="339575" cy="184000"/>
              </a:xfrm>
              <a:custGeom>
                <a:avLst/>
                <a:gdLst/>
                <a:ahLst/>
                <a:cxnLst/>
                <a:rect l="l" t="t" r="r" b="b"/>
                <a:pathLst>
                  <a:path w="13583" h="7360" extrusionOk="0">
                    <a:moveTo>
                      <a:pt x="9341" y="1"/>
                    </a:moveTo>
                    <a:cubicBezTo>
                      <a:pt x="9341" y="1"/>
                      <a:pt x="8878" y="2370"/>
                      <a:pt x="7262" y="2370"/>
                    </a:cubicBezTo>
                    <a:cubicBezTo>
                      <a:pt x="7195" y="2370"/>
                      <a:pt x="7125" y="2366"/>
                      <a:pt x="7053" y="2357"/>
                    </a:cubicBezTo>
                    <a:cubicBezTo>
                      <a:pt x="5268" y="2142"/>
                      <a:pt x="5128" y="286"/>
                      <a:pt x="5128" y="286"/>
                    </a:cubicBezTo>
                    <a:cubicBezTo>
                      <a:pt x="5128" y="286"/>
                      <a:pt x="4452" y="2505"/>
                      <a:pt x="3111" y="2505"/>
                    </a:cubicBezTo>
                    <a:cubicBezTo>
                      <a:pt x="3070" y="2505"/>
                      <a:pt x="3028" y="2502"/>
                      <a:pt x="2986" y="2498"/>
                    </a:cubicBezTo>
                    <a:cubicBezTo>
                      <a:pt x="1556" y="2357"/>
                      <a:pt x="770" y="70"/>
                      <a:pt x="770" y="70"/>
                    </a:cubicBezTo>
                    <a:lnTo>
                      <a:pt x="694" y="56"/>
                    </a:lnTo>
                    <a:cubicBezTo>
                      <a:pt x="469" y="1349"/>
                      <a:pt x="230" y="2699"/>
                      <a:pt x="1" y="4063"/>
                    </a:cubicBezTo>
                    <a:lnTo>
                      <a:pt x="20" y="4068"/>
                    </a:lnTo>
                    <a:cubicBezTo>
                      <a:pt x="20" y="4068"/>
                      <a:pt x="476" y="6463"/>
                      <a:pt x="2092" y="6463"/>
                    </a:cubicBezTo>
                    <a:cubicBezTo>
                      <a:pt x="2105" y="6463"/>
                      <a:pt x="2117" y="6463"/>
                      <a:pt x="2129" y="6463"/>
                    </a:cubicBezTo>
                    <a:cubicBezTo>
                      <a:pt x="3769" y="6425"/>
                      <a:pt x="4767" y="4541"/>
                      <a:pt x="4767" y="4541"/>
                    </a:cubicBezTo>
                    <a:cubicBezTo>
                      <a:pt x="4767" y="4692"/>
                      <a:pt x="4799" y="7216"/>
                      <a:pt x="6876" y="7354"/>
                    </a:cubicBezTo>
                    <a:cubicBezTo>
                      <a:pt x="6929" y="7357"/>
                      <a:pt x="6981" y="7359"/>
                      <a:pt x="7032" y="7359"/>
                    </a:cubicBezTo>
                    <a:cubicBezTo>
                      <a:pt x="9033" y="7359"/>
                      <a:pt x="9341" y="4640"/>
                      <a:pt x="9341" y="4640"/>
                    </a:cubicBezTo>
                    <a:cubicBezTo>
                      <a:pt x="9341" y="4640"/>
                      <a:pt x="10329" y="6894"/>
                      <a:pt x="12429" y="6894"/>
                    </a:cubicBezTo>
                    <a:cubicBezTo>
                      <a:pt x="12723" y="6894"/>
                      <a:pt x="13038" y="6850"/>
                      <a:pt x="13376" y="6749"/>
                    </a:cubicBezTo>
                    <a:lnTo>
                      <a:pt x="13409" y="6749"/>
                    </a:lnTo>
                    <a:cubicBezTo>
                      <a:pt x="13414" y="4659"/>
                      <a:pt x="13469" y="2545"/>
                      <a:pt x="13583" y="507"/>
                    </a:cubicBezTo>
                    <a:lnTo>
                      <a:pt x="13479" y="502"/>
                    </a:lnTo>
                    <a:cubicBezTo>
                      <a:pt x="13479" y="502"/>
                      <a:pt x="12866" y="2466"/>
                      <a:pt x="11468" y="2466"/>
                    </a:cubicBezTo>
                    <a:cubicBezTo>
                      <a:pt x="11359" y="2466"/>
                      <a:pt x="11245" y="2454"/>
                      <a:pt x="11127" y="2428"/>
                    </a:cubicBezTo>
                    <a:cubicBezTo>
                      <a:pt x="9796" y="2137"/>
                      <a:pt x="9341" y="1"/>
                      <a:pt x="93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5" name="Google Shape;465;p39"/>
              <p:cNvSpPr/>
              <p:nvPr/>
            </p:nvSpPr>
            <p:spPr>
              <a:xfrm>
                <a:off x="1599225" y="1157025"/>
                <a:ext cx="328825" cy="162675"/>
              </a:xfrm>
              <a:custGeom>
                <a:avLst/>
                <a:gdLst/>
                <a:ahLst/>
                <a:cxnLst/>
                <a:rect l="l" t="t" r="r" b="b"/>
                <a:pathLst>
                  <a:path w="13153" h="6507" extrusionOk="0">
                    <a:moveTo>
                      <a:pt x="689" y="0"/>
                    </a:moveTo>
                    <a:cubicBezTo>
                      <a:pt x="491" y="1257"/>
                      <a:pt x="257" y="2624"/>
                      <a:pt x="0" y="4059"/>
                    </a:cubicBezTo>
                    <a:lnTo>
                      <a:pt x="75" y="4072"/>
                    </a:lnTo>
                    <a:cubicBezTo>
                      <a:pt x="75" y="4072"/>
                      <a:pt x="861" y="6361"/>
                      <a:pt x="2291" y="6500"/>
                    </a:cubicBezTo>
                    <a:cubicBezTo>
                      <a:pt x="2333" y="6505"/>
                      <a:pt x="2375" y="6507"/>
                      <a:pt x="2417" y="6507"/>
                    </a:cubicBezTo>
                    <a:cubicBezTo>
                      <a:pt x="3759" y="6507"/>
                      <a:pt x="4433" y="4289"/>
                      <a:pt x="4433" y="4289"/>
                    </a:cubicBezTo>
                    <a:cubicBezTo>
                      <a:pt x="4433" y="4289"/>
                      <a:pt x="4573" y="6144"/>
                      <a:pt x="6359" y="6361"/>
                    </a:cubicBezTo>
                    <a:cubicBezTo>
                      <a:pt x="6431" y="6369"/>
                      <a:pt x="6501" y="6373"/>
                      <a:pt x="6568" y="6373"/>
                    </a:cubicBezTo>
                    <a:cubicBezTo>
                      <a:pt x="8184" y="6373"/>
                      <a:pt x="8646" y="4003"/>
                      <a:pt x="8646" y="4003"/>
                    </a:cubicBezTo>
                    <a:cubicBezTo>
                      <a:pt x="8646" y="4003"/>
                      <a:pt x="9101" y="6139"/>
                      <a:pt x="10431" y="6430"/>
                    </a:cubicBezTo>
                    <a:cubicBezTo>
                      <a:pt x="10549" y="6456"/>
                      <a:pt x="10663" y="6468"/>
                      <a:pt x="10772" y="6468"/>
                    </a:cubicBezTo>
                    <a:cubicBezTo>
                      <a:pt x="12171" y="6468"/>
                      <a:pt x="12784" y="4504"/>
                      <a:pt x="12784" y="4504"/>
                    </a:cubicBezTo>
                    <a:lnTo>
                      <a:pt x="12887" y="4509"/>
                    </a:lnTo>
                    <a:cubicBezTo>
                      <a:pt x="12956" y="3234"/>
                      <a:pt x="13045" y="1992"/>
                      <a:pt x="13153" y="807"/>
                    </a:cubicBezTo>
                    <a:lnTo>
                      <a:pt x="13153" y="807"/>
                    </a:lnTo>
                    <a:cubicBezTo>
                      <a:pt x="12997" y="1427"/>
                      <a:pt x="12539" y="2790"/>
                      <a:pt x="11425" y="2790"/>
                    </a:cubicBezTo>
                    <a:cubicBezTo>
                      <a:pt x="11403" y="2790"/>
                      <a:pt x="11381" y="2790"/>
                      <a:pt x="11358" y="2789"/>
                    </a:cubicBezTo>
                    <a:cubicBezTo>
                      <a:pt x="9858" y="2718"/>
                      <a:pt x="8785" y="576"/>
                      <a:pt x="8785" y="576"/>
                    </a:cubicBezTo>
                    <a:cubicBezTo>
                      <a:pt x="8785" y="576"/>
                      <a:pt x="8583" y="2724"/>
                      <a:pt x="6945" y="2724"/>
                    </a:cubicBezTo>
                    <a:cubicBezTo>
                      <a:pt x="6894" y="2724"/>
                      <a:pt x="6842" y="2722"/>
                      <a:pt x="6789" y="2718"/>
                    </a:cubicBezTo>
                    <a:cubicBezTo>
                      <a:pt x="5005" y="2572"/>
                      <a:pt x="4718" y="502"/>
                      <a:pt x="4718" y="502"/>
                    </a:cubicBezTo>
                    <a:cubicBezTo>
                      <a:pt x="4718" y="502"/>
                      <a:pt x="4011" y="2502"/>
                      <a:pt x="2647" y="2502"/>
                    </a:cubicBezTo>
                    <a:cubicBezTo>
                      <a:pt x="1002" y="2502"/>
                      <a:pt x="716" y="5"/>
                      <a:pt x="716" y="5"/>
                    </a:cubicBezTo>
                    <a:lnTo>
                      <a:pt x="68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39"/>
              <p:cNvSpPr/>
              <p:nvPr/>
            </p:nvSpPr>
            <p:spPr>
              <a:xfrm>
                <a:off x="1151300" y="533850"/>
                <a:ext cx="878250" cy="692925"/>
              </a:xfrm>
              <a:custGeom>
                <a:avLst/>
                <a:gdLst/>
                <a:ahLst/>
                <a:cxnLst/>
                <a:rect l="l" t="t" r="r" b="b"/>
                <a:pathLst>
                  <a:path w="35130" h="27717" extrusionOk="0">
                    <a:moveTo>
                      <a:pt x="23786" y="0"/>
                    </a:moveTo>
                    <a:cubicBezTo>
                      <a:pt x="18605" y="0"/>
                      <a:pt x="13036" y="3345"/>
                      <a:pt x="8994" y="6435"/>
                    </a:cubicBezTo>
                    <a:cubicBezTo>
                      <a:pt x="4139" y="10151"/>
                      <a:pt x="0" y="14861"/>
                      <a:pt x="1711" y="19288"/>
                    </a:cubicBezTo>
                    <a:cubicBezTo>
                      <a:pt x="3000" y="22617"/>
                      <a:pt x="5741" y="24008"/>
                      <a:pt x="8115" y="24008"/>
                    </a:cubicBezTo>
                    <a:cubicBezTo>
                      <a:pt x="8899" y="24008"/>
                      <a:pt x="9644" y="23856"/>
                      <a:pt x="10282" y="23572"/>
                    </a:cubicBezTo>
                    <a:cubicBezTo>
                      <a:pt x="12642" y="22526"/>
                      <a:pt x="15727" y="17740"/>
                      <a:pt x="17983" y="17740"/>
                    </a:cubicBezTo>
                    <a:cubicBezTo>
                      <a:pt x="18183" y="17740"/>
                      <a:pt x="18377" y="17778"/>
                      <a:pt x="18563" y="17859"/>
                    </a:cubicBezTo>
                    <a:cubicBezTo>
                      <a:pt x="19454" y="18248"/>
                      <a:pt x="19220" y="21059"/>
                      <a:pt x="18606" y="24926"/>
                    </a:cubicBezTo>
                    <a:lnTo>
                      <a:pt x="18634" y="24932"/>
                    </a:lnTo>
                    <a:cubicBezTo>
                      <a:pt x="18634" y="24932"/>
                      <a:pt x="18919" y="27429"/>
                      <a:pt x="20564" y="27429"/>
                    </a:cubicBezTo>
                    <a:cubicBezTo>
                      <a:pt x="21928" y="27429"/>
                      <a:pt x="22635" y="25428"/>
                      <a:pt x="22635" y="25428"/>
                    </a:cubicBezTo>
                    <a:cubicBezTo>
                      <a:pt x="22635" y="25428"/>
                      <a:pt x="22921" y="27499"/>
                      <a:pt x="24706" y="27645"/>
                    </a:cubicBezTo>
                    <a:cubicBezTo>
                      <a:pt x="24759" y="27649"/>
                      <a:pt x="24811" y="27651"/>
                      <a:pt x="24862" y="27651"/>
                    </a:cubicBezTo>
                    <a:cubicBezTo>
                      <a:pt x="26500" y="27651"/>
                      <a:pt x="26703" y="25503"/>
                      <a:pt x="26703" y="25503"/>
                    </a:cubicBezTo>
                    <a:cubicBezTo>
                      <a:pt x="26703" y="25503"/>
                      <a:pt x="27776" y="27645"/>
                      <a:pt x="29276" y="27715"/>
                    </a:cubicBezTo>
                    <a:cubicBezTo>
                      <a:pt x="29299" y="27716"/>
                      <a:pt x="29322" y="27716"/>
                      <a:pt x="29344" y="27716"/>
                    </a:cubicBezTo>
                    <a:cubicBezTo>
                      <a:pt x="30457" y="27716"/>
                      <a:pt x="30914" y="26353"/>
                      <a:pt x="31071" y="25733"/>
                    </a:cubicBezTo>
                    <a:cubicBezTo>
                      <a:pt x="31221" y="24041"/>
                      <a:pt x="31408" y="22466"/>
                      <a:pt x="31628" y="21075"/>
                    </a:cubicBezTo>
                    <a:cubicBezTo>
                      <a:pt x="32917" y="12935"/>
                      <a:pt x="35129" y="2939"/>
                      <a:pt x="26849" y="435"/>
                    </a:cubicBezTo>
                    <a:cubicBezTo>
                      <a:pt x="25854" y="136"/>
                      <a:pt x="24828" y="0"/>
                      <a:pt x="2378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39"/>
              <p:cNvSpPr/>
              <p:nvPr/>
            </p:nvSpPr>
            <p:spPr>
              <a:xfrm>
                <a:off x="1573875" y="748750"/>
                <a:ext cx="157100" cy="155300"/>
              </a:xfrm>
              <a:custGeom>
                <a:avLst/>
                <a:gdLst/>
                <a:ahLst/>
                <a:cxnLst/>
                <a:rect l="l" t="t" r="r" b="b"/>
                <a:pathLst>
                  <a:path w="6284" h="6212" extrusionOk="0">
                    <a:moveTo>
                      <a:pt x="3143" y="0"/>
                    </a:moveTo>
                    <a:cubicBezTo>
                      <a:pt x="1407" y="0"/>
                      <a:pt x="0" y="1391"/>
                      <a:pt x="0" y="3106"/>
                    </a:cubicBezTo>
                    <a:cubicBezTo>
                      <a:pt x="0" y="4822"/>
                      <a:pt x="1407" y="6212"/>
                      <a:pt x="3143" y="6212"/>
                    </a:cubicBezTo>
                    <a:cubicBezTo>
                      <a:pt x="4878" y="6212"/>
                      <a:pt x="6284" y="4822"/>
                      <a:pt x="6284" y="3106"/>
                    </a:cubicBezTo>
                    <a:cubicBezTo>
                      <a:pt x="6284" y="1391"/>
                      <a:pt x="4878" y="0"/>
                      <a:pt x="314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39"/>
              <p:cNvSpPr/>
              <p:nvPr/>
            </p:nvSpPr>
            <p:spPr>
              <a:xfrm>
                <a:off x="1492200" y="925475"/>
                <a:ext cx="48500" cy="60500"/>
              </a:xfrm>
              <a:custGeom>
                <a:avLst/>
                <a:gdLst/>
                <a:ahLst/>
                <a:cxnLst/>
                <a:rect l="l" t="t" r="r" b="b"/>
                <a:pathLst>
                  <a:path w="1940" h="2420" extrusionOk="0">
                    <a:moveTo>
                      <a:pt x="1714" y="1"/>
                    </a:moveTo>
                    <a:lnTo>
                      <a:pt x="1" y="1501"/>
                    </a:lnTo>
                    <a:cubicBezTo>
                      <a:pt x="1" y="1501"/>
                      <a:pt x="1062" y="2419"/>
                      <a:pt x="1352" y="2419"/>
                    </a:cubicBezTo>
                    <a:cubicBezTo>
                      <a:pt x="1368" y="2419"/>
                      <a:pt x="1382" y="2416"/>
                      <a:pt x="1393" y="2411"/>
                    </a:cubicBezTo>
                    <a:cubicBezTo>
                      <a:pt x="1940" y="2122"/>
                      <a:pt x="1714" y="1"/>
                      <a:pt x="1714" y="1"/>
                    </a:cubicBezTo>
                    <a:close/>
                  </a:path>
                </a:pathLst>
              </a:custGeom>
              <a:solidFill>
                <a:srgbClr val="FCF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39"/>
              <p:cNvSpPr/>
              <p:nvPr/>
            </p:nvSpPr>
            <p:spPr>
              <a:xfrm>
                <a:off x="1465350" y="698350"/>
                <a:ext cx="134425" cy="108775"/>
              </a:xfrm>
              <a:custGeom>
                <a:avLst/>
                <a:gdLst/>
                <a:ahLst/>
                <a:cxnLst/>
                <a:rect l="l" t="t" r="r" b="b"/>
                <a:pathLst>
                  <a:path w="5377" h="4351" extrusionOk="0">
                    <a:moveTo>
                      <a:pt x="4201" y="0"/>
                    </a:moveTo>
                    <a:cubicBezTo>
                      <a:pt x="3318" y="0"/>
                      <a:pt x="2021" y="303"/>
                      <a:pt x="1081" y="1542"/>
                    </a:cubicBezTo>
                    <a:cubicBezTo>
                      <a:pt x="0" y="2962"/>
                      <a:pt x="537" y="4351"/>
                      <a:pt x="1193" y="4351"/>
                    </a:cubicBezTo>
                    <a:cubicBezTo>
                      <a:pt x="1291" y="4351"/>
                      <a:pt x="1392" y="4320"/>
                      <a:pt x="1490" y="4254"/>
                    </a:cubicBezTo>
                    <a:cubicBezTo>
                      <a:pt x="2247" y="3745"/>
                      <a:pt x="1896" y="2736"/>
                      <a:pt x="3166" y="1436"/>
                    </a:cubicBezTo>
                    <a:cubicBezTo>
                      <a:pt x="3925" y="659"/>
                      <a:pt x="5376" y="468"/>
                      <a:pt x="5181" y="194"/>
                    </a:cubicBezTo>
                    <a:cubicBezTo>
                      <a:pt x="5122" y="112"/>
                      <a:pt x="4738" y="0"/>
                      <a:pt x="42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39"/>
              <p:cNvSpPr/>
              <p:nvPr/>
            </p:nvSpPr>
            <p:spPr>
              <a:xfrm>
                <a:off x="1858025" y="601800"/>
                <a:ext cx="278550" cy="265900"/>
              </a:xfrm>
              <a:custGeom>
                <a:avLst/>
                <a:gdLst/>
                <a:ahLst/>
                <a:cxnLst/>
                <a:rect l="l" t="t" r="r" b="b"/>
                <a:pathLst>
                  <a:path w="11142" h="10636" extrusionOk="0">
                    <a:moveTo>
                      <a:pt x="7926" y="1"/>
                    </a:moveTo>
                    <a:cubicBezTo>
                      <a:pt x="5862" y="1"/>
                      <a:pt x="2756" y="1866"/>
                      <a:pt x="1617" y="3051"/>
                    </a:cubicBezTo>
                    <a:cubicBezTo>
                      <a:pt x="0" y="4732"/>
                      <a:pt x="646" y="7965"/>
                      <a:pt x="2264" y="9130"/>
                    </a:cubicBezTo>
                    <a:cubicBezTo>
                      <a:pt x="3309" y="9882"/>
                      <a:pt x="5655" y="10635"/>
                      <a:pt x="7443" y="10635"/>
                    </a:cubicBezTo>
                    <a:cubicBezTo>
                      <a:pt x="8419" y="10635"/>
                      <a:pt x="9228" y="10411"/>
                      <a:pt x="9571" y="9841"/>
                    </a:cubicBezTo>
                    <a:cubicBezTo>
                      <a:pt x="9963" y="9186"/>
                      <a:pt x="9582" y="8415"/>
                      <a:pt x="8968" y="7789"/>
                    </a:cubicBezTo>
                    <a:cubicBezTo>
                      <a:pt x="10069" y="7226"/>
                      <a:pt x="11142" y="6621"/>
                      <a:pt x="10918" y="5059"/>
                    </a:cubicBezTo>
                    <a:cubicBezTo>
                      <a:pt x="10743" y="3829"/>
                      <a:pt x="9212" y="3549"/>
                      <a:pt x="8371" y="3360"/>
                    </a:cubicBezTo>
                    <a:cubicBezTo>
                      <a:pt x="9108" y="2715"/>
                      <a:pt x="10126" y="1820"/>
                      <a:pt x="9625" y="874"/>
                    </a:cubicBezTo>
                    <a:cubicBezTo>
                      <a:pt x="9296" y="250"/>
                      <a:pt x="8681" y="1"/>
                      <a:pt x="79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39"/>
              <p:cNvSpPr/>
              <p:nvPr/>
            </p:nvSpPr>
            <p:spPr>
              <a:xfrm>
                <a:off x="1909575" y="653075"/>
                <a:ext cx="136650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5466" h="3086" extrusionOk="0">
                    <a:moveTo>
                      <a:pt x="5329" y="0"/>
                    </a:moveTo>
                    <a:cubicBezTo>
                      <a:pt x="5320" y="0"/>
                      <a:pt x="5311" y="1"/>
                      <a:pt x="5302" y="4"/>
                    </a:cubicBezTo>
                    <a:cubicBezTo>
                      <a:pt x="5302" y="4"/>
                      <a:pt x="4935" y="86"/>
                      <a:pt x="4388" y="238"/>
                    </a:cubicBezTo>
                    <a:cubicBezTo>
                      <a:pt x="4253" y="280"/>
                      <a:pt x="4100" y="311"/>
                      <a:pt x="3950" y="373"/>
                    </a:cubicBezTo>
                    <a:cubicBezTo>
                      <a:pt x="3798" y="432"/>
                      <a:pt x="3638" y="491"/>
                      <a:pt x="3473" y="558"/>
                    </a:cubicBezTo>
                    <a:cubicBezTo>
                      <a:pt x="3309" y="627"/>
                      <a:pt x="3139" y="698"/>
                      <a:pt x="2967" y="769"/>
                    </a:cubicBezTo>
                    <a:lnTo>
                      <a:pt x="2463" y="1028"/>
                    </a:lnTo>
                    <a:cubicBezTo>
                      <a:pt x="2297" y="1118"/>
                      <a:pt x="2127" y="1203"/>
                      <a:pt x="1969" y="1305"/>
                    </a:cubicBezTo>
                    <a:cubicBezTo>
                      <a:pt x="1813" y="1408"/>
                      <a:pt x="1659" y="1509"/>
                      <a:pt x="1510" y="1606"/>
                    </a:cubicBezTo>
                    <a:cubicBezTo>
                      <a:pt x="1358" y="1698"/>
                      <a:pt x="1222" y="1805"/>
                      <a:pt x="1096" y="1910"/>
                    </a:cubicBezTo>
                    <a:lnTo>
                      <a:pt x="738" y="2199"/>
                    </a:lnTo>
                    <a:cubicBezTo>
                      <a:pt x="525" y="2391"/>
                      <a:pt x="357" y="2557"/>
                      <a:pt x="242" y="2683"/>
                    </a:cubicBezTo>
                    <a:cubicBezTo>
                      <a:pt x="182" y="2746"/>
                      <a:pt x="125" y="2812"/>
                      <a:pt x="72" y="2882"/>
                    </a:cubicBezTo>
                    <a:lnTo>
                      <a:pt x="67" y="2888"/>
                    </a:lnTo>
                    <a:cubicBezTo>
                      <a:pt x="1" y="2980"/>
                      <a:pt x="79" y="3086"/>
                      <a:pt x="169" y="3086"/>
                    </a:cubicBezTo>
                    <a:cubicBezTo>
                      <a:pt x="196" y="3086"/>
                      <a:pt x="225" y="3076"/>
                      <a:pt x="251" y="3052"/>
                    </a:cubicBezTo>
                    <a:cubicBezTo>
                      <a:pt x="251" y="3052"/>
                      <a:pt x="322" y="2987"/>
                      <a:pt x="445" y="2892"/>
                    </a:cubicBezTo>
                    <a:cubicBezTo>
                      <a:pt x="563" y="2786"/>
                      <a:pt x="757" y="2660"/>
                      <a:pt x="971" y="2491"/>
                    </a:cubicBezTo>
                    <a:cubicBezTo>
                      <a:pt x="1199" y="2337"/>
                      <a:pt x="1458" y="2151"/>
                      <a:pt x="1752" y="1973"/>
                    </a:cubicBezTo>
                    <a:lnTo>
                      <a:pt x="2202" y="1697"/>
                    </a:lnTo>
                    <a:cubicBezTo>
                      <a:pt x="2354" y="1600"/>
                      <a:pt x="2524" y="1529"/>
                      <a:pt x="2683" y="1439"/>
                    </a:cubicBezTo>
                    <a:cubicBezTo>
                      <a:pt x="2844" y="1351"/>
                      <a:pt x="3005" y="1262"/>
                      <a:pt x="3163" y="1176"/>
                    </a:cubicBezTo>
                    <a:cubicBezTo>
                      <a:pt x="3328" y="1103"/>
                      <a:pt x="3488" y="1028"/>
                      <a:pt x="3647" y="961"/>
                    </a:cubicBezTo>
                    <a:cubicBezTo>
                      <a:pt x="3804" y="893"/>
                      <a:pt x="3953" y="818"/>
                      <a:pt x="4097" y="750"/>
                    </a:cubicBezTo>
                    <a:cubicBezTo>
                      <a:pt x="4237" y="679"/>
                      <a:pt x="4382" y="639"/>
                      <a:pt x="4511" y="587"/>
                    </a:cubicBezTo>
                    <a:cubicBezTo>
                      <a:pt x="5025" y="389"/>
                      <a:pt x="5368" y="241"/>
                      <a:pt x="5368" y="241"/>
                    </a:cubicBezTo>
                    <a:lnTo>
                      <a:pt x="5378" y="237"/>
                    </a:lnTo>
                    <a:cubicBezTo>
                      <a:pt x="5437" y="212"/>
                      <a:pt x="5465" y="146"/>
                      <a:pt x="5446" y="85"/>
                    </a:cubicBezTo>
                    <a:cubicBezTo>
                      <a:pt x="5429" y="34"/>
                      <a:pt x="5381" y="0"/>
                      <a:pt x="5329" y="0"/>
                    </a:cubicBezTo>
                    <a:close/>
                  </a:path>
                </a:pathLst>
              </a:custGeom>
              <a:solidFill>
                <a:srgbClr val="2E1A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" name="Google Shape;472;p39"/>
              <p:cNvSpPr/>
              <p:nvPr/>
            </p:nvSpPr>
            <p:spPr>
              <a:xfrm>
                <a:off x="1908875" y="731425"/>
                <a:ext cx="158375" cy="19900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796" extrusionOk="0">
                    <a:moveTo>
                      <a:pt x="4288" y="1"/>
                    </a:moveTo>
                    <a:lnTo>
                      <a:pt x="3726" y="2"/>
                    </a:lnTo>
                    <a:cubicBezTo>
                      <a:pt x="3533" y="6"/>
                      <a:pt x="3338" y="0"/>
                      <a:pt x="3144" y="12"/>
                    </a:cubicBezTo>
                    <a:cubicBezTo>
                      <a:pt x="2758" y="50"/>
                      <a:pt x="2369" y="73"/>
                      <a:pt x="2010" y="131"/>
                    </a:cubicBezTo>
                    <a:cubicBezTo>
                      <a:pt x="1651" y="179"/>
                      <a:pt x="1318" y="245"/>
                      <a:pt x="1034" y="308"/>
                    </a:cubicBezTo>
                    <a:cubicBezTo>
                      <a:pt x="465" y="427"/>
                      <a:pt x="97" y="554"/>
                      <a:pt x="97" y="554"/>
                    </a:cubicBezTo>
                    <a:lnTo>
                      <a:pt x="97" y="553"/>
                    </a:lnTo>
                    <a:cubicBezTo>
                      <a:pt x="37" y="573"/>
                      <a:pt x="0" y="635"/>
                      <a:pt x="14" y="698"/>
                    </a:cubicBezTo>
                    <a:cubicBezTo>
                      <a:pt x="27" y="756"/>
                      <a:pt x="78" y="795"/>
                      <a:pt x="135" y="795"/>
                    </a:cubicBezTo>
                    <a:cubicBezTo>
                      <a:pt x="141" y="795"/>
                      <a:pt x="146" y="795"/>
                      <a:pt x="152" y="794"/>
                    </a:cubicBezTo>
                    <a:lnTo>
                      <a:pt x="1097" y="676"/>
                    </a:lnTo>
                    <a:cubicBezTo>
                      <a:pt x="1379" y="632"/>
                      <a:pt x="1711" y="612"/>
                      <a:pt x="2064" y="568"/>
                    </a:cubicBezTo>
                    <a:cubicBezTo>
                      <a:pt x="2416" y="518"/>
                      <a:pt x="2795" y="512"/>
                      <a:pt x="3172" y="477"/>
                    </a:cubicBezTo>
                    <a:cubicBezTo>
                      <a:pt x="3360" y="460"/>
                      <a:pt x="3548" y="463"/>
                      <a:pt x="3734" y="454"/>
                    </a:cubicBezTo>
                    <a:lnTo>
                      <a:pt x="4278" y="439"/>
                    </a:lnTo>
                    <a:cubicBezTo>
                      <a:pt x="4629" y="458"/>
                      <a:pt x="4957" y="463"/>
                      <a:pt x="5239" y="473"/>
                    </a:cubicBezTo>
                    <a:cubicBezTo>
                      <a:pt x="5789" y="559"/>
                      <a:pt x="6168" y="599"/>
                      <a:pt x="6168" y="599"/>
                    </a:cubicBezTo>
                    <a:lnTo>
                      <a:pt x="6189" y="601"/>
                    </a:lnTo>
                    <a:cubicBezTo>
                      <a:pt x="6193" y="602"/>
                      <a:pt x="6197" y="602"/>
                      <a:pt x="6201" y="602"/>
                    </a:cubicBezTo>
                    <a:cubicBezTo>
                      <a:pt x="6259" y="602"/>
                      <a:pt x="6311" y="562"/>
                      <a:pt x="6322" y="503"/>
                    </a:cubicBezTo>
                    <a:cubicBezTo>
                      <a:pt x="6335" y="441"/>
                      <a:pt x="6298" y="380"/>
                      <a:pt x="6238" y="362"/>
                    </a:cubicBezTo>
                    <a:cubicBezTo>
                      <a:pt x="6238" y="362"/>
                      <a:pt x="5865" y="250"/>
                      <a:pt x="5286" y="107"/>
                    </a:cubicBezTo>
                    <a:cubicBezTo>
                      <a:pt x="4995" y="77"/>
                      <a:pt x="4655" y="33"/>
                      <a:pt x="4288" y="1"/>
                    </a:cubicBezTo>
                    <a:close/>
                  </a:path>
                </a:pathLst>
              </a:custGeom>
              <a:solidFill>
                <a:srgbClr val="2E1A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39"/>
              <p:cNvSpPr/>
              <p:nvPr/>
            </p:nvSpPr>
            <p:spPr>
              <a:xfrm>
                <a:off x="1912850" y="775925"/>
                <a:ext cx="123125" cy="49800"/>
              </a:xfrm>
              <a:custGeom>
                <a:avLst/>
                <a:gdLst/>
                <a:ahLst/>
                <a:cxnLst/>
                <a:rect l="l" t="t" r="r" b="b"/>
                <a:pathLst>
                  <a:path w="4925" h="1992" extrusionOk="0">
                    <a:moveTo>
                      <a:pt x="183" y="1"/>
                    </a:moveTo>
                    <a:lnTo>
                      <a:pt x="180" y="2"/>
                    </a:lnTo>
                    <a:cubicBezTo>
                      <a:pt x="177" y="2"/>
                      <a:pt x="174" y="2"/>
                      <a:pt x="171" y="2"/>
                    </a:cubicBezTo>
                    <a:cubicBezTo>
                      <a:pt x="33" y="2"/>
                      <a:pt x="0" y="203"/>
                      <a:pt x="137" y="244"/>
                    </a:cubicBezTo>
                    <a:lnTo>
                      <a:pt x="875" y="467"/>
                    </a:lnTo>
                    <a:cubicBezTo>
                      <a:pt x="1098" y="525"/>
                      <a:pt x="1352" y="614"/>
                      <a:pt x="1628" y="694"/>
                    </a:cubicBezTo>
                    <a:cubicBezTo>
                      <a:pt x="1906" y="767"/>
                      <a:pt x="2191" y="876"/>
                      <a:pt x="2481" y="970"/>
                    </a:cubicBezTo>
                    <a:cubicBezTo>
                      <a:pt x="2774" y="1055"/>
                      <a:pt x="3050" y="1178"/>
                      <a:pt x="3320" y="1273"/>
                    </a:cubicBezTo>
                    <a:cubicBezTo>
                      <a:pt x="3581" y="1381"/>
                      <a:pt x="3815" y="1495"/>
                      <a:pt x="4025" y="1586"/>
                    </a:cubicBezTo>
                    <a:cubicBezTo>
                      <a:pt x="4130" y="1630"/>
                      <a:pt x="4207" y="1693"/>
                      <a:pt x="4287" y="1736"/>
                    </a:cubicBezTo>
                    <a:cubicBezTo>
                      <a:pt x="4364" y="1784"/>
                      <a:pt x="4433" y="1824"/>
                      <a:pt x="4488" y="1857"/>
                    </a:cubicBezTo>
                    <a:cubicBezTo>
                      <a:pt x="4603" y="1923"/>
                      <a:pt x="4668" y="1961"/>
                      <a:pt x="4668" y="1961"/>
                    </a:cubicBezTo>
                    <a:lnTo>
                      <a:pt x="4693" y="1974"/>
                    </a:lnTo>
                    <a:cubicBezTo>
                      <a:pt x="4714" y="1986"/>
                      <a:pt x="4735" y="1991"/>
                      <a:pt x="4755" y="1991"/>
                    </a:cubicBezTo>
                    <a:cubicBezTo>
                      <a:pt x="4854" y="1991"/>
                      <a:pt x="4925" y="1859"/>
                      <a:pt x="4834" y="1778"/>
                    </a:cubicBezTo>
                    <a:lnTo>
                      <a:pt x="4668" y="1631"/>
                    </a:lnTo>
                    <a:lnTo>
                      <a:pt x="4473" y="1468"/>
                    </a:lnTo>
                    <a:cubicBezTo>
                      <a:pt x="4395" y="1409"/>
                      <a:pt x="4316" y="1320"/>
                      <a:pt x="4209" y="1267"/>
                    </a:cubicBezTo>
                    <a:lnTo>
                      <a:pt x="3874" y="1074"/>
                    </a:lnTo>
                    <a:cubicBezTo>
                      <a:pt x="3754" y="1010"/>
                      <a:pt x="3632" y="924"/>
                      <a:pt x="3493" y="872"/>
                    </a:cubicBezTo>
                    <a:cubicBezTo>
                      <a:pt x="3218" y="763"/>
                      <a:pt x="2930" y="625"/>
                      <a:pt x="2632" y="527"/>
                    </a:cubicBezTo>
                    <a:cubicBezTo>
                      <a:pt x="2332" y="433"/>
                      <a:pt x="2031" y="337"/>
                      <a:pt x="1745" y="269"/>
                    </a:cubicBezTo>
                    <a:cubicBezTo>
                      <a:pt x="1462" y="191"/>
                      <a:pt x="1191" y="145"/>
                      <a:pt x="960" y="102"/>
                    </a:cubicBezTo>
                    <a:cubicBezTo>
                      <a:pt x="497" y="20"/>
                      <a:pt x="183" y="1"/>
                      <a:pt x="183" y="1"/>
                    </a:cubicBezTo>
                    <a:close/>
                  </a:path>
                </a:pathLst>
              </a:custGeom>
              <a:solidFill>
                <a:srgbClr val="2E1A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39"/>
              <p:cNvSpPr/>
              <p:nvPr/>
            </p:nvSpPr>
            <p:spPr>
              <a:xfrm>
                <a:off x="1228050" y="813850"/>
                <a:ext cx="394950" cy="267400"/>
              </a:xfrm>
              <a:custGeom>
                <a:avLst/>
                <a:gdLst/>
                <a:ahLst/>
                <a:cxnLst/>
                <a:rect l="l" t="t" r="r" b="b"/>
                <a:pathLst>
                  <a:path w="15798" h="10696" extrusionOk="0">
                    <a:moveTo>
                      <a:pt x="15659" y="0"/>
                    </a:moveTo>
                    <a:cubicBezTo>
                      <a:pt x="15613" y="0"/>
                      <a:pt x="15570" y="25"/>
                      <a:pt x="15549" y="68"/>
                    </a:cubicBezTo>
                    <a:lnTo>
                      <a:pt x="15539" y="87"/>
                    </a:lnTo>
                    <a:cubicBezTo>
                      <a:pt x="15539" y="87"/>
                      <a:pt x="15409" y="353"/>
                      <a:pt x="15184" y="817"/>
                    </a:cubicBezTo>
                    <a:cubicBezTo>
                      <a:pt x="15048" y="1038"/>
                      <a:pt x="14866" y="1297"/>
                      <a:pt x="14667" y="1598"/>
                    </a:cubicBezTo>
                    <a:cubicBezTo>
                      <a:pt x="14444" y="1884"/>
                      <a:pt x="14181" y="2200"/>
                      <a:pt x="13894" y="2542"/>
                    </a:cubicBezTo>
                    <a:cubicBezTo>
                      <a:pt x="13578" y="2860"/>
                      <a:pt x="13268" y="3234"/>
                      <a:pt x="12882" y="3577"/>
                    </a:cubicBezTo>
                    <a:cubicBezTo>
                      <a:pt x="12508" y="3932"/>
                      <a:pt x="12108" y="4298"/>
                      <a:pt x="11673" y="4655"/>
                    </a:cubicBezTo>
                    <a:cubicBezTo>
                      <a:pt x="11252" y="5028"/>
                      <a:pt x="10784" y="5374"/>
                      <a:pt x="10317" y="5735"/>
                    </a:cubicBezTo>
                    <a:cubicBezTo>
                      <a:pt x="9844" y="6090"/>
                      <a:pt x="9348" y="6430"/>
                      <a:pt x="8852" y="6767"/>
                    </a:cubicBezTo>
                    <a:cubicBezTo>
                      <a:pt x="8345" y="7087"/>
                      <a:pt x="7853" y="7433"/>
                      <a:pt x="7337" y="7722"/>
                    </a:cubicBezTo>
                    <a:lnTo>
                      <a:pt x="6578" y="8165"/>
                    </a:lnTo>
                    <a:cubicBezTo>
                      <a:pt x="6323" y="8300"/>
                      <a:pt x="6070" y="8433"/>
                      <a:pt x="5821" y="8564"/>
                    </a:cubicBezTo>
                    <a:cubicBezTo>
                      <a:pt x="5329" y="8838"/>
                      <a:pt x="4826" y="9043"/>
                      <a:pt x="4364" y="9273"/>
                    </a:cubicBezTo>
                    <a:cubicBezTo>
                      <a:pt x="3891" y="9474"/>
                      <a:pt x="3440" y="9656"/>
                      <a:pt x="3020" y="9810"/>
                    </a:cubicBezTo>
                    <a:cubicBezTo>
                      <a:pt x="2591" y="9935"/>
                      <a:pt x="2203" y="10090"/>
                      <a:pt x="1854" y="10168"/>
                    </a:cubicBezTo>
                    <a:cubicBezTo>
                      <a:pt x="1504" y="10242"/>
                      <a:pt x="1205" y="10332"/>
                      <a:pt x="943" y="10363"/>
                    </a:cubicBezTo>
                    <a:cubicBezTo>
                      <a:pt x="415" y="10418"/>
                      <a:pt x="115" y="10447"/>
                      <a:pt x="115" y="10447"/>
                    </a:cubicBezTo>
                    <a:cubicBezTo>
                      <a:pt x="49" y="10455"/>
                      <a:pt x="0" y="10513"/>
                      <a:pt x="4" y="10579"/>
                    </a:cubicBezTo>
                    <a:cubicBezTo>
                      <a:pt x="7" y="10645"/>
                      <a:pt x="62" y="10695"/>
                      <a:pt x="125" y="10695"/>
                    </a:cubicBezTo>
                    <a:cubicBezTo>
                      <a:pt x="128" y="10695"/>
                      <a:pt x="131" y="10695"/>
                      <a:pt x="134" y="10695"/>
                    </a:cubicBezTo>
                    <a:cubicBezTo>
                      <a:pt x="134" y="10695"/>
                      <a:pt x="436" y="10679"/>
                      <a:pt x="964" y="10650"/>
                    </a:cubicBezTo>
                    <a:cubicBezTo>
                      <a:pt x="1228" y="10630"/>
                      <a:pt x="1554" y="10553"/>
                      <a:pt x="1926" y="10491"/>
                    </a:cubicBezTo>
                    <a:cubicBezTo>
                      <a:pt x="2300" y="10426"/>
                      <a:pt x="2695" y="10288"/>
                      <a:pt x="3139" y="10166"/>
                    </a:cubicBezTo>
                    <a:cubicBezTo>
                      <a:pt x="3573" y="10018"/>
                      <a:pt x="4038" y="9844"/>
                      <a:pt x="4527" y="9651"/>
                    </a:cubicBezTo>
                    <a:cubicBezTo>
                      <a:pt x="5002" y="9434"/>
                      <a:pt x="5522" y="9234"/>
                      <a:pt x="6022" y="8958"/>
                    </a:cubicBezTo>
                    <a:lnTo>
                      <a:pt x="6795" y="8558"/>
                    </a:lnTo>
                    <a:cubicBezTo>
                      <a:pt x="7050" y="8411"/>
                      <a:pt x="7308" y="8263"/>
                      <a:pt x="7567" y="8114"/>
                    </a:cubicBezTo>
                    <a:cubicBezTo>
                      <a:pt x="8093" y="7824"/>
                      <a:pt x="8598" y="7484"/>
                      <a:pt x="9111" y="7156"/>
                    </a:cubicBezTo>
                    <a:cubicBezTo>
                      <a:pt x="9613" y="6809"/>
                      <a:pt x="10112" y="6460"/>
                      <a:pt x="10589" y="6097"/>
                    </a:cubicBezTo>
                    <a:cubicBezTo>
                      <a:pt x="11061" y="5727"/>
                      <a:pt x="11532" y="5372"/>
                      <a:pt x="11958" y="4989"/>
                    </a:cubicBezTo>
                    <a:cubicBezTo>
                      <a:pt x="12399" y="4625"/>
                      <a:pt x="12793" y="4236"/>
                      <a:pt x="13166" y="3868"/>
                    </a:cubicBezTo>
                    <a:cubicBezTo>
                      <a:pt x="13549" y="3510"/>
                      <a:pt x="13860" y="3117"/>
                      <a:pt x="14174" y="2784"/>
                    </a:cubicBezTo>
                    <a:cubicBezTo>
                      <a:pt x="14464" y="2427"/>
                      <a:pt x="14717" y="2090"/>
                      <a:pt x="14934" y="1786"/>
                    </a:cubicBezTo>
                    <a:cubicBezTo>
                      <a:pt x="15128" y="1463"/>
                      <a:pt x="15303" y="1187"/>
                      <a:pt x="15434" y="953"/>
                    </a:cubicBezTo>
                    <a:cubicBezTo>
                      <a:pt x="15649" y="455"/>
                      <a:pt x="15772" y="171"/>
                      <a:pt x="15772" y="171"/>
                    </a:cubicBezTo>
                    <a:cubicBezTo>
                      <a:pt x="15797" y="109"/>
                      <a:pt x="15770" y="38"/>
                      <a:pt x="15710" y="11"/>
                    </a:cubicBezTo>
                    <a:cubicBezTo>
                      <a:pt x="15693" y="4"/>
                      <a:pt x="15676" y="0"/>
                      <a:pt x="1565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" name="Google Shape;475;p39"/>
              <p:cNvSpPr/>
              <p:nvPr/>
            </p:nvSpPr>
            <p:spPr>
              <a:xfrm>
                <a:off x="1259100" y="966000"/>
                <a:ext cx="30300" cy="46275"/>
              </a:xfrm>
              <a:custGeom>
                <a:avLst/>
                <a:gdLst/>
                <a:ahLst/>
                <a:cxnLst/>
                <a:rect l="l" t="t" r="r" b="b"/>
                <a:pathLst>
                  <a:path w="1212" h="1851" extrusionOk="0">
                    <a:moveTo>
                      <a:pt x="870" y="1"/>
                    </a:moveTo>
                    <a:cubicBezTo>
                      <a:pt x="853" y="1"/>
                      <a:pt x="836" y="5"/>
                      <a:pt x="817" y="13"/>
                    </a:cubicBezTo>
                    <a:cubicBezTo>
                      <a:pt x="387" y="208"/>
                      <a:pt x="0" y="1802"/>
                      <a:pt x="348" y="1849"/>
                    </a:cubicBezTo>
                    <a:cubicBezTo>
                      <a:pt x="359" y="1850"/>
                      <a:pt x="370" y="1851"/>
                      <a:pt x="380" y="1851"/>
                    </a:cubicBezTo>
                    <a:cubicBezTo>
                      <a:pt x="920" y="1851"/>
                      <a:pt x="1211" y="1"/>
                      <a:pt x="87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6" name="Google Shape;476;p39"/>
            <p:cNvGrpSpPr/>
            <p:nvPr/>
          </p:nvGrpSpPr>
          <p:grpSpPr>
            <a:xfrm>
              <a:off x="1204760" y="1600240"/>
              <a:ext cx="1535175" cy="2083168"/>
              <a:chOff x="3563175" y="3737400"/>
              <a:chExt cx="1268425" cy="1721200"/>
            </a:xfrm>
          </p:grpSpPr>
          <p:sp>
            <p:nvSpPr>
              <p:cNvPr id="477" name="Google Shape;477;p39"/>
              <p:cNvSpPr/>
              <p:nvPr/>
            </p:nvSpPr>
            <p:spPr>
              <a:xfrm>
                <a:off x="4090100" y="3737400"/>
                <a:ext cx="91775" cy="264125"/>
              </a:xfrm>
              <a:custGeom>
                <a:avLst/>
                <a:gdLst/>
                <a:ahLst/>
                <a:cxnLst/>
                <a:rect l="l" t="t" r="r" b="b"/>
                <a:pathLst>
                  <a:path w="3671" h="10565" extrusionOk="0">
                    <a:moveTo>
                      <a:pt x="1903" y="1"/>
                    </a:moveTo>
                    <a:cubicBezTo>
                      <a:pt x="1359" y="1"/>
                      <a:pt x="836" y="301"/>
                      <a:pt x="625" y="829"/>
                    </a:cubicBezTo>
                    <a:cubicBezTo>
                      <a:pt x="0" y="2391"/>
                      <a:pt x="1250" y="3563"/>
                      <a:pt x="1250" y="3563"/>
                    </a:cubicBezTo>
                    <a:lnTo>
                      <a:pt x="1132" y="10202"/>
                    </a:lnTo>
                    <a:cubicBezTo>
                      <a:pt x="1132" y="10202"/>
                      <a:pt x="1713" y="10564"/>
                      <a:pt x="2319" y="10564"/>
                    </a:cubicBezTo>
                    <a:cubicBezTo>
                      <a:pt x="2649" y="10564"/>
                      <a:pt x="2987" y="10457"/>
                      <a:pt x="3242" y="10124"/>
                    </a:cubicBezTo>
                    <a:lnTo>
                      <a:pt x="2616" y="3407"/>
                    </a:lnTo>
                    <a:cubicBezTo>
                      <a:pt x="2616" y="3407"/>
                      <a:pt x="3670" y="2664"/>
                      <a:pt x="3476" y="1532"/>
                    </a:cubicBezTo>
                    <a:cubicBezTo>
                      <a:pt x="3292" y="465"/>
                      <a:pt x="2581" y="1"/>
                      <a:pt x="190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" name="Google Shape;478;p39"/>
              <p:cNvSpPr/>
              <p:nvPr/>
            </p:nvSpPr>
            <p:spPr>
              <a:xfrm>
                <a:off x="3563175" y="3990125"/>
                <a:ext cx="1268425" cy="1468475"/>
              </a:xfrm>
              <a:custGeom>
                <a:avLst/>
                <a:gdLst/>
                <a:ahLst/>
                <a:cxnLst/>
                <a:rect l="l" t="t" r="r" b="b"/>
                <a:pathLst>
                  <a:path w="50737" h="58739" extrusionOk="0">
                    <a:moveTo>
                      <a:pt x="24067" y="20583"/>
                    </a:moveTo>
                    <a:cubicBezTo>
                      <a:pt x="28226" y="20583"/>
                      <a:pt x="30575" y="24671"/>
                      <a:pt x="30891" y="29283"/>
                    </a:cubicBezTo>
                    <a:cubicBezTo>
                      <a:pt x="31205" y="33884"/>
                      <a:pt x="29673" y="39850"/>
                      <a:pt x="24443" y="40173"/>
                    </a:cubicBezTo>
                    <a:cubicBezTo>
                      <a:pt x="24264" y="40185"/>
                      <a:pt x="24089" y="40190"/>
                      <a:pt x="23916" y="40190"/>
                    </a:cubicBezTo>
                    <a:cubicBezTo>
                      <a:pt x="19044" y="40190"/>
                      <a:pt x="16716" y="35747"/>
                      <a:pt x="17146" y="29447"/>
                    </a:cubicBezTo>
                    <a:cubicBezTo>
                      <a:pt x="17516" y="23973"/>
                      <a:pt x="20202" y="21110"/>
                      <a:pt x="23003" y="20668"/>
                    </a:cubicBezTo>
                    <a:cubicBezTo>
                      <a:pt x="23370" y="20611"/>
                      <a:pt x="23725" y="20583"/>
                      <a:pt x="24067" y="20583"/>
                    </a:cubicBezTo>
                    <a:close/>
                    <a:moveTo>
                      <a:pt x="23974" y="1"/>
                    </a:moveTo>
                    <a:cubicBezTo>
                      <a:pt x="22842" y="1"/>
                      <a:pt x="21665" y="62"/>
                      <a:pt x="20441" y="188"/>
                    </a:cubicBezTo>
                    <a:cubicBezTo>
                      <a:pt x="7431" y="1534"/>
                      <a:pt x="917" y="15017"/>
                      <a:pt x="448" y="27838"/>
                    </a:cubicBezTo>
                    <a:cubicBezTo>
                      <a:pt x="1" y="40080"/>
                      <a:pt x="3984" y="58739"/>
                      <a:pt x="24901" y="58739"/>
                    </a:cubicBezTo>
                    <a:cubicBezTo>
                      <a:pt x="25876" y="58739"/>
                      <a:pt x="26889" y="58698"/>
                      <a:pt x="27939" y="58615"/>
                    </a:cubicBezTo>
                    <a:cubicBezTo>
                      <a:pt x="49496" y="56894"/>
                      <a:pt x="50737" y="34817"/>
                      <a:pt x="48559" y="22843"/>
                    </a:cubicBezTo>
                    <a:cubicBezTo>
                      <a:pt x="46522" y="11626"/>
                      <a:pt x="39592" y="1"/>
                      <a:pt x="2397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" name="Google Shape;479;p39"/>
              <p:cNvSpPr/>
              <p:nvPr/>
            </p:nvSpPr>
            <p:spPr>
              <a:xfrm>
                <a:off x="4011950" y="4088000"/>
                <a:ext cx="267800" cy="260300"/>
              </a:xfrm>
              <a:custGeom>
                <a:avLst/>
                <a:gdLst/>
                <a:ahLst/>
                <a:cxnLst/>
                <a:rect l="l" t="t" r="r" b="b"/>
                <a:pathLst>
                  <a:path w="10712" h="10412" extrusionOk="0">
                    <a:moveTo>
                      <a:pt x="5363" y="1"/>
                    </a:moveTo>
                    <a:cubicBezTo>
                      <a:pt x="5266" y="1"/>
                      <a:pt x="5169" y="3"/>
                      <a:pt x="5071" y="9"/>
                    </a:cubicBezTo>
                    <a:cubicBezTo>
                      <a:pt x="2200" y="167"/>
                      <a:pt x="0" y="2620"/>
                      <a:pt x="158" y="5491"/>
                    </a:cubicBezTo>
                    <a:cubicBezTo>
                      <a:pt x="311" y="8266"/>
                      <a:pt x="2608" y="10411"/>
                      <a:pt x="5351" y="10411"/>
                    </a:cubicBezTo>
                    <a:cubicBezTo>
                      <a:pt x="5447" y="10411"/>
                      <a:pt x="5543" y="10409"/>
                      <a:pt x="5640" y="10403"/>
                    </a:cubicBezTo>
                    <a:cubicBezTo>
                      <a:pt x="8512" y="10246"/>
                      <a:pt x="10711" y="7791"/>
                      <a:pt x="10553" y="4921"/>
                    </a:cubicBezTo>
                    <a:cubicBezTo>
                      <a:pt x="10401" y="2147"/>
                      <a:pt x="8105" y="1"/>
                      <a:pt x="536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" name="Google Shape;480;p39"/>
              <p:cNvSpPr/>
              <p:nvPr/>
            </p:nvSpPr>
            <p:spPr>
              <a:xfrm>
                <a:off x="4097500" y="4159550"/>
                <a:ext cx="91175" cy="115600"/>
              </a:xfrm>
              <a:custGeom>
                <a:avLst/>
                <a:gdLst/>
                <a:ahLst/>
                <a:cxnLst/>
                <a:rect l="l" t="t" r="r" b="b"/>
                <a:pathLst>
                  <a:path w="3647" h="4624" extrusionOk="0">
                    <a:moveTo>
                      <a:pt x="1770" y="1"/>
                    </a:moveTo>
                    <a:cubicBezTo>
                      <a:pt x="1745" y="1"/>
                      <a:pt x="1721" y="1"/>
                      <a:pt x="1697" y="3"/>
                    </a:cubicBezTo>
                    <a:cubicBezTo>
                      <a:pt x="728" y="56"/>
                      <a:pt x="0" y="1133"/>
                      <a:pt x="70" y="2408"/>
                    </a:cubicBezTo>
                    <a:cubicBezTo>
                      <a:pt x="138" y="3651"/>
                      <a:pt x="938" y="4624"/>
                      <a:pt x="1874" y="4624"/>
                    </a:cubicBezTo>
                    <a:cubicBezTo>
                      <a:pt x="1899" y="4624"/>
                      <a:pt x="1924" y="4623"/>
                      <a:pt x="1950" y="4622"/>
                    </a:cubicBezTo>
                    <a:cubicBezTo>
                      <a:pt x="2919" y="4567"/>
                      <a:pt x="3646" y="3492"/>
                      <a:pt x="3577" y="2215"/>
                    </a:cubicBezTo>
                    <a:cubicBezTo>
                      <a:pt x="3509" y="972"/>
                      <a:pt x="2706" y="1"/>
                      <a:pt x="177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" name="Google Shape;481;p39"/>
              <p:cNvSpPr/>
              <p:nvPr/>
            </p:nvSpPr>
            <p:spPr>
              <a:xfrm>
                <a:off x="3763750" y="4184300"/>
                <a:ext cx="226525" cy="226500"/>
              </a:xfrm>
              <a:custGeom>
                <a:avLst/>
                <a:gdLst/>
                <a:ahLst/>
                <a:cxnLst/>
                <a:rect l="l" t="t" r="r" b="b"/>
                <a:pathLst>
                  <a:path w="9061" h="9060" extrusionOk="0">
                    <a:moveTo>
                      <a:pt x="4530" y="1"/>
                    </a:moveTo>
                    <a:cubicBezTo>
                      <a:pt x="2028" y="1"/>
                      <a:pt x="1" y="2028"/>
                      <a:pt x="1" y="4531"/>
                    </a:cubicBezTo>
                    <a:cubicBezTo>
                      <a:pt x="1" y="7033"/>
                      <a:pt x="2028" y="9060"/>
                      <a:pt x="4530" y="9060"/>
                    </a:cubicBezTo>
                    <a:cubicBezTo>
                      <a:pt x="7032" y="9060"/>
                      <a:pt x="9060" y="7032"/>
                      <a:pt x="9060" y="4531"/>
                    </a:cubicBezTo>
                    <a:cubicBezTo>
                      <a:pt x="9060" y="2028"/>
                      <a:pt x="7032" y="1"/>
                      <a:pt x="453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39"/>
              <p:cNvSpPr/>
              <p:nvPr/>
            </p:nvSpPr>
            <p:spPr>
              <a:xfrm>
                <a:off x="4325150" y="4143275"/>
                <a:ext cx="226500" cy="226525"/>
              </a:xfrm>
              <a:custGeom>
                <a:avLst/>
                <a:gdLst/>
                <a:ahLst/>
                <a:cxnLst/>
                <a:rect l="l" t="t" r="r" b="b"/>
                <a:pathLst>
                  <a:path w="9060" h="9061" extrusionOk="0">
                    <a:moveTo>
                      <a:pt x="4529" y="1"/>
                    </a:moveTo>
                    <a:cubicBezTo>
                      <a:pt x="2028" y="1"/>
                      <a:pt x="0" y="2028"/>
                      <a:pt x="0" y="4531"/>
                    </a:cubicBezTo>
                    <a:cubicBezTo>
                      <a:pt x="0" y="7033"/>
                      <a:pt x="2028" y="9061"/>
                      <a:pt x="4529" y="9061"/>
                    </a:cubicBezTo>
                    <a:cubicBezTo>
                      <a:pt x="7032" y="9061"/>
                      <a:pt x="9060" y="7033"/>
                      <a:pt x="9060" y="4531"/>
                    </a:cubicBezTo>
                    <a:cubicBezTo>
                      <a:pt x="9060" y="2028"/>
                      <a:pt x="7032" y="1"/>
                      <a:pt x="452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39"/>
              <p:cNvSpPr/>
              <p:nvPr/>
            </p:nvSpPr>
            <p:spPr>
              <a:xfrm>
                <a:off x="3913800" y="4245675"/>
                <a:ext cx="476800" cy="182825"/>
              </a:xfrm>
              <a:custGeom>
                <a:avLst/>
                <a:gdLst/>
                <a:ahLst/>
                <a:cxnLst/>
                <a:rect l="l" t="t" r="r" b="b"/>
                <a:pathLst>
                  <a:path w="19072" h="7313" extrusionOk="0">
                    <a:moveTo>
                      <a:pt x="18679" y="1"/>
                    </a:moveTo>
                    <a:cubicBezTo>
                      <a:pt x="18522" y="1"/>
                      <a:pt x="18377" y="102"/>
                      <a:pt x="18327" y="257"/>
                    </a:cubicBezTo>
                    <a:lnTo>
                      <a:pt x="18316" y="295"/>
                    </a:lnTo>
                    <a:cubicBezTo>
                      <a:pt x="18316" y="295"/>
                      <a:pt x="18292" y="367"/>
                      <a:pt x="18248" y="506"/>
                    </a:cubicBezTo>
                    <a:cubicBezTo>
                      <a:pt x="18200" y="651"/>
                      <a:pt x="18111" y="861"/>
                      <a:pt x="17998" y="1127"/>
                    </a:cubicBezTo>
                    <a:cubicBezTo>
                      <a:pt x="17853" y="1443"/>
                      <a:pt x="17687" y="1749"/>
                      <a:pt x="17504" y="2045"/>
                    </a:cubicBezTo>
                    <a:cubicBezTo>
                      <a:pt x="17260" y="2421"/>
                      <a:pt x="16988" y="2778"/>
                      <a:pt x="16690" y="3113"/>
                    </a:cubicBezTo>
                    <a:cubicBezTo>
                      <a:pt x="16361" y="3475"/>
                      <a:pt x="15976" y="3841"/>
                      <a:pt x="15525" y="4166"/>
                    </a:cubicBezTo>
                    <a:cubicBezTo>
                      <a:pt x="15299" y="4330"/>
                      <a:pt x="15070" y="4501"/>
                      <a:pt x="14806" y="4632"/>
                    </a:cubicBezTo>
                    <a:cubicBezTo>
                      <a:pt x="14552" y="4777"/>
                      <a:pt x="14294" y="4927"/>
                      <a:pt x="14008" y="5037"/>
                    </a:cubicBezTo>
                    <a:cubicBezTo>
                      <a:pt x="13729" y="5159"/>
                      <a:pt x="13447" y="5290"/>
                      <a:pt x="13139" y="5368"/>
                    </a:cubicBezTo>
                    <a:cubicBezTo>
                      <a:pt x="12836" y="5455"/>
                      <a:pt x="12532" y="5571"/>
                      <a:pt x="12222" y="5617"/>
                    </a:cubicBezTo>
                    <a:cubicBezTo>
                      <a:pt x="11907" y="5671"/>
                      <a:pt x="11619" y="5756"/>
                      <a:pt x="11276" y="5794"/>
                    </a:cubicBezTo>
                    <a:cubicBezTo>
                      <a:pt x="10928" y="5827"/>
                      <a:pt x="10578" y="5861"/>
                      <a:pt x="10229" y="5895"/>
                    </a:cubicBezTo>
                    <a:lnTo>
                      <a:pt x="10124" y="5904"/>
                    </a:lnTo>
                    <a:lnTo>
                      <a:pt x="10008" y="5904"/>
                    </a:lnTo>
                    <a:lnTo>
                      <a:pt x="9758" y="5908"/>
                    </a:lnTo>
                    <a:lnTo>
                      <a:pt x="9261" y="5914"/>
                    </a:lnTo>
                    <a:cubicBezTo>
                      <a:pt x="9210" y="5917"/>
                      <a:pt x="9160" y="5918"/>
                      <a:pt x="9109" y="5918"/>
                    </a:cubicBezTo>
                    <a:cubicBezTo>
                      <a:pt x="8829" y="5918"/>
                      <a:pt x="8553" y="5877"/>
                      <a:pt x="8277" y="5863"/>
                    </a:cubicBezTo>
                    <a:cubicBezTo>
                      <a:pt x="7949" y="5851"/>
                      <a:pt x="7632" y="5782"/>
                      <a:pt x="7316" y="5736"/>
                    </a:cubicBezTo>
                    <a:cubicBezTo>
                      <a:pt x="6998" y="5698"/>
                      <a:pt x="6694" y="5617"/>
                      <a:pt x="6393" y="5541"/>
                    </a:cubicBezTo>
                    <a:cubicBezTo>
                      <a:pt x="6088" y="5477"/>
                      <a:pt x="5802" y="5374"/>
                      <a:pt x="5519" y="5278"/>
                    </a:cubicBezTo>
                    <a:cubicBezTo>
                      <a:pt x="5230" y="5194"/>
                      <a:pt x="4964" y="5075"/>
                      <a:pt x="4701" y="4964"/>
                    </a:cubicBezTo>
                    <a:cubicBezTo>
                      <a:pt x="4176" y="4741"/>
                      <a:pt x="3699" y="4482"/>
                      <a:pt x="3270" y="4224"/>
                    </a:cubicBezTo>
                    <a:cubicBezTo>
                      <a:pt x="2881" y="3985"/>
                      <a:pt x="2503" y="3726"/>
                      <a:pt x="2141" y="3449"/>
                    </a:cubicBezTo>
                    <a:cubicBezTo>
                      <a:pt x="1818" y="3197"/>
                      <a:pt x="1550" y="2960"/>
                      <a:pt x="1337" y="2757"/>
                    </a:cubicBezTo>
                    <a:cubicBezTo>
                      <a:pt x="1127" y="2551"/>
                      <a:pt x="965" y="2389"/>
                      <a:pt x="860" y="2273"/>
                    </a:cubicBezTo>
                    <a:cubicBezTo>
                      <a:pt x="764" y="2168"/>
                      <a:pt x="707" y="2098"/>
                      <a:pt x="707" y="2098"/>
                    </a:cubicBezTo>
                    <a:cubicBezTo>
                      <a:pt x="634" y="2008"/>
                      <a:pt x="527" y="1961"/>
                      <a:pt x="418" y="1961"/>
                    </a:cubicBezTo>
                    <a:cubicBezTo>
                      <a:pt x="345" y="1961"/>
                      <a:pt x="271" y="1983"/>
                      <a:pt x="207" y="2027"/>
                    </a:cubicBezTo>
                    <a:cubicBezTo>
                      <a:pt x="48" y="2138"/>
                      <a:pt x="1" y="2354"/>
                      <a:pt x="99" y="2522"/>
                    </a:cubicBezTo>
                    <a:cubicBezTo>
                      <a:pt x="99" y="2522"/>
                      <a:pt x="143" y="2596"/>
                      <a:pt x="246" y="2751"/>
                    </a:cubicBezTo>
                    <a:cubicBezTo>
                      <a:pt x="387" y="2958"/>
                      <a:pt x="537" y="3159"/>
                      <a:pt x="697" y="3351"/>
                    </a:cubicBezTo>
                    <a:cubicBezTo>
                      <a:pt x="1112" y="3840"/>
                      <a:pt x="1741" y="4519"/>
                      <a:pt x="2643" y="5164"/>
                    </a:cubicBezTo>
                    <a:cubicBezTo>
                      <a:pt x="3090" y="5488"/>
                      <a:pt x="3600" y="5812"/>
                      <a:pt x="4173" y="6091"/>
                    </a:cubicBezTo>
                    <a:cubicBezTo>
                      <a:pt x="4459" y="6231"/>
                      <a:pt x="4751" y="6380"/>
                      <a:pt x="5067" y="6492"/>
                    </a:cubicBezTo>
                    <a:cubicBezTo>
                      <a:pt x="5379" y="6615"/>
                      <a:pt x="5699" y="6738"/>
                      <a:pt x="6037" y="6825"/>
                    </a:cubicBezTo>
                    <a:cubicBezTo>
                      <a:pt x="6372" y="6922"/>
                      <a:pt x="6713" y="7022"/>
                      <a:pt x="7066" y="7078"/>
                    </a:cubicBezTo>
                    <a:cubicBezTo>
                      <a:pt x="7418" y="7147"/>
                      <a:pt x="7775" y="7220"/>
                      <a:pt x="8140" y="7240"/>
                    </a:cubicBezTo>
                    <a:cubicBezTo>
                      <a:pt x="8589" y="7292"/>
                      <a:pt x="9024" y="7313"/>
                      <a:pt x="9476" y="7313"/>
                    </a:cubicBezTo>
                    <a:cubicBezTo>
                      <a:pt x="9765" y="7313"/>
                      <a:pt x="10062" y="7304"/>
                      <a:pt x="10372" y="7290"/>
                    </a:cubicBezTo>
                    <a:cubicBezTo>
                      <a:pt x="10722" y="7252"/>
                      <a:pt x="11070" y="7215"/>
                      <a:pt x="11418" y="7177"/>
                    </a:cubicBezTo>
                    <a:cubicBezTo>
                      <a:pt x="11769" y="7136"/>
                      <a:pt x="12157" y="7035"/>
                      <a:pt x="12521" y="6963"/>
                    </a:cubicBezTo>
                    <a:cubicBezTo>
                      <a:pt x="12897" y="6903"/>
                      <a:pt x="13232" y="6756"/>
                      <a:pt x="13577" y="6646"/>
                    </a:cubicBezTo>
                    <a:cubicBezTo>
                      <a:pt x="13924" y="6544"/>
                      <a:pt x="14248" y="6385"/>
                      <a:pt x="14567" y="6232"/>
                    </a:cubicBezTo>
                    <a:cubicBezTo>
                      <a:pt x="14725" y="6153"/>
                      <a:pt x="14889" y="6089"/>
                      <a:pt x="15038" y="5998"/>
                    </a:cubicBezTo>
                    <a:lnTo>
                      <a:pt x="15476" y="5722"/>
                    </a:lnTo>
                    <a:cubicBezTo>
                      <a:pt x="15772" y="5551"/>
                      <a:pt x="16030" y="5338"/>
                      <a:pt x="16283" y="5133"/>
                    </a:cubicBezTo>
                    <a:cubicBezTo>
                      <a:pt x="16792" y="4728"/>
                      <a:pt x="17203" y="4266"/>
                      <a:pt x="17551" y="3822"/>
                    </a:cubicBezTo>
                    <a:cubicBezTo>
                      <a:pt x="17899" y="3378"/>
                      <a:pt x="18155" y="2928"/>
                      <a:pt x="18362" y="2523"/>
                    </a:cubicBezTo>
                    <a:cubicBezTo>
                      <a:pt x="18533" y="2170"/>
                      <a:pt x="18682" y="1808"/>
                      <a:pt x="18809" y="1437"/>
                    </a:cubicBezTo>
                    <a:cubicBezTo>
                      <a:pt x="18886" y="1195"/>
                      <a:pt x="18950" y="951"/>
                      <a:pt x="18999" y="702"/>
                    </a:cubicBezTo>
                    <a:cubicBezTo>
                      <a:pt x="19015" y="613"/>
                      <a:pt x="19027" y="546"/>
                      <a:pt x="19035" y="499"/>
                    </a:cubicBezTo>
                    <a:cubicBezTo>
                      <a:pt x="19042" y="448"/>
                      <a:pt x="19045" y="421"/>
                      <a:pt x="19045" y="421"/>
                    </a:cubicBezTo>
                    <a:cubicBezTo>
                      <a:pt x="19072" y="231"/>
                      <a:pt x="18948" y="53"/>
                      <a:pt x="18762" y="10"/>
                    </a:cubicBezTo>
                    <a:cubicBezTo>
                      <a:pt x="18734" y="4"/>
                      <a:pt x="18706" y="1"/>
                      <a:pt x="186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39"/>
              <p:cNvSpPr/>
              <p:nvPr/>
            </p:nvSpPr>
            <p:spPr>
              <a:xfrm>
                <a:off x="4680550" y="4749850"/>
                <a:ext cx="66375" cy="84425"/>
              </a:xfrm>
              <a:custGeom>
                <a:avLst/>
                <a:gdLst/>
                <a:ahLst/>
                <a:cxnLst/>
                <a:rect l="l" t="t" r="r" b="b"/>
                <a:pathLst>
                  <a:path w="2655" h="3377" extrusionOk="0">
                    <a:moveTo>
                      <a:pt x="1749" y="0"/>
                    </a:moveTo>
                    <a:cubicBezTo>
                      <a:pt x="1598" y="0"/>
                      <a:pt x="1473" y="91"/>
                      <a:pt x="1404" y="260"/>
                    </a:cubicBezTo>
                    <a:cubicBezTo>
                      <a:pt x="1270" y="581"/>
                      <a:pt x="1280" y="924"/>
                      <a:pt x="1240" y="1254"/>
                    </a:cubicBezTo>
                    <a:cubicBezTo>
                      <a:pt x="1102" y="1168"/>
                      <a:pt x="946" y="1116"/>
                      <a:pt x="784" y="1105"/>
                    </a:cubicBezTo>
                    <a:cubicBezTo>
                      <a:pt x="766" y="1104"/>
                      <a:pt x="748" y="1103"/>
                      <a:pt x="730" y="1103"/>
                    </a:cubicBezTo>
                    <a:cubicBezTo>
                      <a:pt x="234" y="1103"/>
                      <a:pt x="1" y="1623"/>
                      <a:pt x="64" y="2051"/>
                    </a:cubicBezTo>
                    <a:cubicBezTo>
                      <a:pt x="119" y="2439"/>
                      <a:pt x="643" y="2872"/>
                      <a:pt x="914" y="3149"/>
                    </a:cubicBezTo>
                    <a:cubicBezTo>
                      <a:pt x="1059" y="3297"/>
                      <a:pt x="1270" y="3376"/>
                      <a:pt x="1479" y="3376"/>
                    </a:cubicBezTo>
                    <a:cubicBezTo>
                      <a:pt x="1679" y="3376"/>
                      <a:pt x="1878" y="3303"/>
                      <a:pt x="2014" y="3149"/>
                    </a:cubicBezTo>
                    <a:cubicBezTo>
                      <a:pt x="2449" y="2661"/>
                      <a:pt x="2653" y="2133"/>
                      <a:pt x="2655" y="1479"/>
                    </a:cubicBezTo>
                    <a:cubicBezTo>
                      <a:pt x="2655" y="962"/>
                      <a:pt x="2449" y="266"/>
                      <a:pt x="1936" y="42"/>
                    </a:cubicBezTo>
                    <a:cubicBezTo>
                      <a:pt x="1871" y="14"/>
                      <a:pt x="1808" y="0"/>
                      <a:pt x="1749" y="0"/>
                    </a:cubicBezTo>
                    <a:close/>
                  </a:path>
                </a:pathLst>
              </a:custGeom>
              <a:solidFill>
                <a:srgbClr val="469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39"/>
              <p:cNvSpPr/>
              <p:nvPr/>
            </p:nvSpPr>
            <p:spPr>
              <a:xfrm>
                <a:off x="4588925" y="4806250"/>
                <a:ext cx="87225" cy="67125"/>
              </a:xfrm>
              <a:custGeom>
                <a:avLst/>
                <a:gdLst/>
                <a:ahLst/>
                <a:cxnLst/>
                <a:rect l="l" t="t" r="r" b="b"/>
                <a:pathLst>
                  <a:path w="3489" h="2685" extrusionOk="0">
                    <a:moveTo>
                      <a:pt x="2466" y="1"/>
                    </a:moveTo>
                    <a:cubicBezTo>
                      <a:pt x="2143" y="1"/>
                      <a:pt x="1820" y="167"/>
                      <a:pt x="1662" y="456"/>
                    </a:cubicBezTo>
                    <a:cubicBezTo>
                      <a:pt x="1605" y="560"/>
                      <a:pt x="1557" y="670"/>
                      <a:pt x="1523" y="784"/>
                    </a:cubicBezTo>
                    <a:cubicBezTo>
                      <a:pt x="1392" y="749"/>
                      <a:pt x="1240" y="709"/>
                      <a:pt x="1108" y="709"/>
                    </a:cubicBezTo>
                    <a:cubicBezTo>
                      <a:pt x="961" y="729"/>
                      <a:pt x="886" y="740"/>
                      <a:pt x="883" y="740"/>
                    </a:cubicBezTo>
                    <a:cubicBezTo>
                      <a:pt x="880" y="740"/>
                      <a:pt x="909" y="735"/>
                      <a:pt x="968" y="726"/>
                    </a:cubicBezTo>
                    <a:cubicBezTo>
                      <a:pt x="842" y="726"/>
                      <a:pt x="717" y="760"/>
                      <a:pt x="609" y="824"/>
                    </a:cubicBezTo>
                    <a:cubicBezTo>
                      <a:pt x="465" y="932"/>
                      <a:pt x="365" y="1016"/>
                      <a:pt x="302" y="1191"/>
                    </a:cubicBezTo>
                    <a:cubicBezTo>
                      <a:pt x="0" y="2040"/>
                      <a:pt x="1093" y="2685"/>
                      <a:pt x="1805" y="2685"/>
                    </a:cubicBezTo>
                    <a:cubicBezTo>
                      <a:pt x="1810" y="2685"/>
                      <a:pt x="1815" y="2685"/>
                      <a:pt x="1820" y="2685"/>
                    </a:cubicBezTo>
                    <a:cubicBezTo>
                      <a:pt x="2671" y="2674"/>
                      <a:pt x="3488" y="1784"/>
                      <a:pt x="3379" y="922"/>
                    </a:cubicBezTo>
                    <a:cubicBezTo>
                      <a:pt x="3327" y="506"/>
                      <a:pt x="3136" y="152"/>
                      <a:pt x="2704" y="32"/>
                    </a:cubicBezTo>
                    <a:cubicBezTo>
                      <a:pt x="2626" y="11"/>
                      <a:pt x="2546" y="1"/>
                      <a:pt x="2466" y="1"/>
                    </a:cubicBezTo>
                    <a:close/>
                  </a:path>
                </a:pathLst>
              </a:custGeom>
              <a:solidFill>
                <a:srgbClr val="469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39"/>
              <p:cNvSpPr/>
              <p:nvPr/>
            </p:nvSpPr>
            <p:spPr>
              <a:xfrm>
                <a:off x="4653125" y="4892975"/>
                <a:ext cx="77050" cy="69800"/>
              </a:xfrm>
              <a:custGeom>
                <a:avLst/>
                <a:gdLst/>
                <a:ahLst/>
                <a:cxnLst/>
                <a:rect l="l" t="t" r="r" b="b"/>
                <a:pathLst>
                  <a:path w="3082" h="2792" extrusionOk="0">
                    <a:moveTo>
                      <a:pt x="2099" y="1"/>
                    </a:moveTo>
                    <a:cubicBezTo>
                      <a:pt x="1816" y="1"/>
                      <a:pt x="1524" y="135"/>
                      <a:pt x="1351" y="395"/>
                    </a:cubicBezTo>
                    <a:cubicBezTo>
                      <a:pt x="1261" y="531"/>
                      <a:pt x="1216" y="681"/>
                      <a:pt x="1175" y="834"/>
                    </a:cubicBezTo>
                    <a:cubicBezTo>
                      <a:pt x="1136" y="796"/>
                      <a:pt x="1098" y="757"/>
                      <a:pt x="1055" y="723"/>
                    </a:cubicBezTo>
                    <a:cubicBezTo>
                      <a:pt x="942" y="633"/>
                      <a:pt x="798" y="585"/>
                      <a:pt x="659" y="585"/>
                    </a:cubicBezTo>
                    <a:cubicBezTo>
                      <a:pt x="446" y="585"/>
                      <a:pt x="244" y="700"/>
                      <a:pt x="183" y="954"/>
                    </a:cubicBezTo>
                    <a:cubicBezTo>
                      <a:pt x="1" y="1715"/>
                      <a:pt x="473" y="2792"/>
                      <a:pt x="1366" y="2792"/>
                    </a:cubicBezTo>
                    <a:cubicBezTo>
                      <a:pt x="1393" y="2792"/>
                      <a:pt x="1420" y="2791"/>
                      <a:pt x="1448" y="2789"/>
                    </a:cubicBezTo>
                    <a:cubicBezTo>
                      <a:pt x="2408" y="2719"/>
                      <a:pt x="3082" y="1469"/>
                      <a:pt x="2865" y="593"/>
                    </a:cubicBezTo>
                    <a:cubicBezTo>
                      <a:pt x="2767" y="193"/>
                      <a:pt x="2439" y="1"/>
                      <a:pt x="2099" y="1"/>
                    </a:cubicBezTo>
                    <a:close/>
                  </a:path>
                </a:pathLst>
              </a:custGeom>
              <a:solidFill>
                <a:srgbClr val="469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" name="Google Shape;487;p39"/>
              <p:cNvSpPr/>
              <p:nvPr/>
            </p:nvSpPr>
            <p:spPr>
              <a:xfrm>
                <a:off x="3814025" y="5048300"/>
                <a:ext cx="79850" cy="79975"/>
              </a:xfrm>
              <a:custGeom>
                <a:avLst/>
                <a:gdLst/>
                <a:ahLst/>
                <a:cxnLst/>
                <a:rect l="l" t="t" r="r" b="b"/>
                <a:pathLst>
                  <a:path w="3194" h="3199" extrusionOk="0">
                    <a:moveTo>
                      <a:pt x="968" y="1"/>
                    </a:moveTo>
                    <a:cubicBezTo>
                      <a:pt x="796" y="1"/>
                      <a:pt x="627" y="62"/>
                      <a:pt x="511" y="192"/>
                    </a:cubicBezTo>
                    <a:cubicBezTo>
                      <a:pt x="186" y="559"/>
                      <a:pt x="76" y="903"/>
                      <a:pt x="38" y="1387"/>
                    </a:cubicBezTo>
                    <a:cubicBezTo>
                      <a:pt x="0" y="1871"/>
                      <a:pt x="189" y="2347"/>
                      <a:pt x="511" y="2703"/>
                    </a:cubicBezTo>
                    <a:cubicBezTo>
                      <a:pt x="812" y="3037"/>
                      <a:pt x="1261" y="3198"/>
                      <a:pt x="1705" y="3198"/>
                    </a:cubicBezTo>
                    <a:cubicBezTo>
                      <a:pt x="2429" y="3198"/>
                      <a:pt x="3140" y="2768"/>
                      <a:pt x="3173" y="1951"/>
                    </a:cubicBezTo>
                    <a:cubicBezTo>
                      <a:pt x="3193" y="1487"/>
                      <a:pt x="2849" y="1127"/>
                      <a:pt x="2437" y="984"/>
                    </a:cubicBezTo>
                    <a:cubicBezTo>
                      <a:pt x="2337" y="950"/>
                      <a:pt x="2242" y="937"/>
                      <a:pt x="2148" y="937"/>
                    </a:cubicBezTo>
                    <a:cubicBezTo>
                      <a:pt x="2052" y="937"/>
                      <a:pt x="1957" y="950"/>
                      <a:pt x="1859" y="966"/>
                    </a:cubicBezTo>
                    <a:cubicBezTo>
                      <a:pt x="1846" y="945"/>
                      <a:pt x="1831" y="927"/>
                      <a:pt x="1820" y="905"/>
                    </a:cubicBezTo>
                    <a:cubicBezTo>
                      <a:pt x="1815" y="895"/>
                      <a:pt x="1813" y="892"/>
                      <a:pt x="1810" y="885"/>
                    </a:cubicBezTo>
                    <a:cubicBezTo>
                      <a:pt x="1794" y="838"/>
                      <a:pt x="1777" y="792"/>
                      <a:pt x="1759" y="747"/>
                    </a:cubicBezTo>
                    <a:cubicBezTo>
                      <a:pt x="1695" y="596"/>
                      <a:pt x="1620" y="469"/>
                      <a:pt x="1546" y="326"/>
                    </a:cubicBezTo>
                    <a:cubicBezTo>
                      <a:pt x="1438" y="115"/>
                      <a:pt x="1201" y="1"/>
                      <a:pt x="968" y="1"/>
                    </a:cubicBezTo>
                    <a:close/>
                  </a:path>
                </a:pathLst>
              </a:custGeom>
              <a:solidFill>
                <a:srgbClr val="469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" name="Google Shape;488;p39"/>
              <p:cNvSpPr/>
              <p:nvPr/>
            </p:nvSpPr>
            <p:spPr>
              <a:xfrm>
                <a:off x="3907100" y="5102150"/>
                <a:ext cx="89075" cy="64250"/>
              </a:xfrm>
              <a:custGeom>
                <a:avLst/>
                <a:gdLst/>
                <a:ahLst/>
                <a:cxnLst/>
                <a:rect l="l" t="t" r="r" b="b"/>
                <a:pathLst>
                  <a:path w="3563" h="2570" extrusionOk="0">
                    <a:moveTo>
                      <a:pt x="1367" y="663"/>
                    </a:moveTo>
                    <a:lnTo>
                      <a:pt x="1367" y="663"/>
                    </a:lnTo>
                    <a:cubicBezTo>
                      <a:pt x="1370" y="664"/>
                      <a:pt x="1372" y="665"/>
                      <a:pt x="1375" y="666"/>
                    </a:cubicBezTo>
                    <a:cubicBezTo>
                      <a:pt x="1372" y="665"/>
                      <a:pt x="1370" y="664"/>
                      <a:pt x="1367" y="663"/>
                    </a:cubicBezTo>
                    <a:close/>
                    <a:moveTo>
                      <a:pt x="2537" y="1"/>
                    </a:moveTo>
                    <a:cubicBezTo>
                      <a:pt x="2209" y="1"/>
                      <a:pt x="1896" y="182"/>
                      <a:pt x="1697" y="473"/>
                    </a:cubicBezTo>
                    <a:cubicBezTo>
                      <a:pt x="1640" y="554"/>
                      <a:pt x="1593" y="640"/>
                      <a:pt x="1543" y="724"/>
                    </a:cubicBezTo>
                    <a:cubicBezTo>
                      <a:pt x="1422" y="694"/>
                      <a:pt x="1270" y="656"/>
                      <a:pt x="1240" y="651"/>
                    </a:cubicBezTo>
                    <a:lnTo>
                      <a:pt x="1240" y="651"/>
                    </a:lnTo>
                    <a:cubicBezTo>
                      <a:pt x="1302" y="660"/>
                      <a:pt x="1340" y="665"/>
                      <a:pt x="1354" y="665"/>
                    </a:cubicBezTo>
                    <a:cubicBezTo>
                      <a:pt x="1362" y="665"/>
                      <a:pt x="1363" y="663"/>
                      <a:pt x="1356" y="660"/>
                    </a:cubicBezTo>
                    <a:lnTo>
                      <a:pt x="1356" y="660"/>
                    </a:lnTo>
                    <a:cubicBezTo>
                      <a:pt x="1360" y="661"/>
                      <a:pt x="1364" y="662"/>
                      <a:pt x="1367" y="663"/>
                    </a:cubicBezTo>
                    <a:lnTo>
                      <a:pt x="1367" y="663"/>
                    </a:lnTo>
                    <a:cubicBezTo>
                      <a:pt x="1348" y="657"/>
                      <a:pt x="1330" y="648"/>
                      <a:pt x="1311" y="640"/>
                    </a:cubicBezTo>
                    <a:cubicBezTo>
                      <a:pt x="1181" y="571"/>
                      <a:pt x="1033" y="519"/>
                      <a:pt x="888" y="519"/>
                    </a:cubicBezTo>
                    <a:cubicBezTo>
                      <a:pt x="758" y="519"/>
                      <a:pt x="631" y="561"/>
                      <a:pt x="526" y="670"/>
                    </a:cubicBezTo>
                    <a:cubicBezTo>
                      <a:pt x="0" y="1208"/>
                      <a:pt x="567" y="2171"/>
                      <a:pt x="1118" y="2422"/>
                    </a:cubicBezTo>
                    <a:cubicBezTo>
                      <a:pt x="1342" y="2523"/>
                      <a:pt x="1567" y="2570"/>
                      <a:pt x="1783" y="2570"/>
                    </a:cubicBezTo>
                    <a:cubicBezTo>
                      <a:pt x="2542" y="2570"/>
                      <a:pt x="3206" y="1998"/>
                      <a:pt x="3441" y="1208"/>
                    </a:cubicBezTo>
                    <a:cubicBezTo>
                      <a:pt x="3563" y="799"/>
                      <a:pt x="3366" y="344"/>
                      <a:pt x="3003" y="130"/>
                    </a:cubicBezTo>
                    <a:cubicBezTo>
                      <a:pt x="2851" y="41"/>
                      <a:pt x="2692" y="1"/>
                      <a:pt x="2537" y="1"/>
                    </a:cubicBezTo>
                    <a:close/>
                  </a:path>
                </a:pathLst>
              </a:custGeom>
              <a:solidFill>
                <a:srgbClr val="469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39"/>
              <p:cNvSpPr/>
              <p:nvPr/>
            </p:nvSpPr>
            <p:spPr>
              <a:xfrm>
                <a:off x="3941475" y="5118800"/>
                <a:ext cx="725" cy="250"/>
              </a:xfrm>
              <a:custGeom>
                <a:avLst/>
                <a:gdLst/>
                <a:ahLst/>
                <a:cxnLst/>
                <a:rect l="l" t="t" r="r" b="b"/>
                <a:pathLst>
                  <a:path w="29" h="10" extrusionOk="0">
                    <a:moveTo>
                      <a:pt x="0" y="0"/>
                    </a:moveTo>
                    <a:cubicBezTo>
                      <a:pt x="16" y="6"/>
                      <a:pt x="28" y="9"/>
                      <a:pt x="28" y="9"/>
                    </a:cubicBezTo>
                    <a:cubicBezTo>
                      <a:pt x="29" y="9"/>
                      <a:pt x="21" y="7"/>
                      <a:pt x="0" y="0"/>
                    </a:cubicBezTo>
                    <a:close/>
                  </a:path>
                </a:pathLst>
              </a:custGeom>
              <a:solidFill>
                <a:srgbClr val="469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490;p39"/>
              <p:cNvSpPr/>
              <p:nvPr/>
            </p:nvSpPr>
            <p:spPr>
              <a:xfrm>
                <a:off x="3843700" y="5165325"/>
                <a:ext cx="84225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3369" h="2361" extrusionOk="0">
                    <a:moveTo>
                      <a:pt x="2197" y="0"/>
                    </a:moveTo>
                    <a:cubicBezTo>
                      <a:pt x="1984" y="0"/>
                      <a:pt x="1762" y="82"/>
                      <a:pt x="1563" y="272"/>
                    </a:cubicBezTo>
                    <a:cubicBezTo>
                      <a:pt x="1505" y="321"/>
                      <a:pt x="1453" y="376"/>
                      <a:pt x="1406" y="438"/>
                    </a:cubicBezTo>
                    <a:cubicBezTo>
                      <a:pt x="1382" y="462"/>
                      <a:pt x="1356" y="484"/>
                      <a:pt x="1328" y="505"/>
                    </a:cubicBezTo>
                    <a:cubicBezTo>
                      <a:pt x="1306" y="496"/>
                      <a:pt x="1282" y="485"/>
                      <a:pt x="1261" y="473"/>
                    </a:cubicBezTo>
                    <a:cubicBezTo>
                      <a:pt x="1166" y="415"/>
                      <a:pt x="1076" y="350"/>
                      <a:pt x="978" y="296"/>
                    </a:cubicBezTo>
                    <a:cubicBezTo>
                      <a:pt x="875" y="239"/>
                      <a:pt x="767" y="213"/>
                      <a:pt x="661" y="213"/>
                    </a:cubicBezTo>
                    <a:cubicBezTo>
                      <a:pt x="326" y="213"/>
                      <a:pt x="21" y="475"/>
                      <a:pt x="14" y="850"/>
                    </a:cubicBezTo>
                    <a:cubicBezTo>
                      <a:pt x="1" y="1487"/>
                      <a:pt x="474" y="2055"/>
                      <a:pt x="1048" y="2274"/>
                    </a:cubicBezTo>
                    <a:cubicBezTo>
                      <a:pt x="1202" y="2333"/>
                      <a:pt x="1361" y="2360"/>
                      <a:pt x="1519" y="2360"/>
                    </a:cubicBezTo>
                    <a:cubicBezTo>
                      <a:pt x="2137" y="2360"/>
                      <a:pt x="2745" y="1946"/>
                      <a:pt x="3020" y="1396"/>
                    </a:cubicBezTo>
                    <a:cubicBezTo>
                      <a:pt x="3369" y="701"/>
                      <a:pt x="2823" y="0"/>
                      <a:pt x="2197" y="0"/>
                    </a:cubicBezTo>
                    <a:close/>
                  </a:path>
                </a:pathLst>
              </a:custGeom>
              <a:solidFill>
                <a:srgbClr val="469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491;p39"/>
              <p:cNvSpPr/>
              <p:nvPr/>
            </p:nvSpPr>
            <p:spPr>
              <a:xfrm>
                <a:off x="3777450" y="4608500"/>
                <a:ext cx="854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3419" h="2708" extrusionOk="0">
                    <a:moveTo>
                      <a:pt x="921" y="0"/>
                    </a:moveTo>
                    <a:cubicBezTo>
                      <a:pt x="757" y="0"/>
                      <a:pt x="584" y="86"/>
                      <a:pt x="494" y="217"/>
                    </a:cubicBezTo>
                    <a:cubicBezTo>
                      <a:pt x="1" y="941"/>
                      <a:pt x="185" y="2132"/>
                      <a:pt x="1010" y="2546"/>
                    </a:cubicBezTo>
                    <a:cubicBezTo>
                      <a:pt x="1220" y="2651"/>
                      <a:pt x="1452" y="2707"/>
                      <a:pt x="1684" y="2707"/>
                    </a:cubicBezTo>
                    <a:cubicBezTo>
                      <a:pt x="1953" y="2707"/>
                      <a:pt x="2220" y="2632"/>
                      <a:pt x="2447" y="2471"/>
                    </a:cubicBezTo>
                    <a:cubicBezTo>
                      <a:pt x="2961" y="2108"/>
                      <a:pt x="3419" y="1441"/>
                      <a:pt x="3193" y="789"/>
                    </a:cubicBezTo>
                    <a:cubicBezTo>
                      <a:pt x="3072" y="438"/>
                      <a:pt x="2747" y="189"/>
                      <a:pt x="2398" y="189"/>
                    </a:cubicBezTo>
                    <a:cubicBezTo>
                      <a:pt x="2266" y="189"/>
                      <a:pt x="2131" y="225"/>
                      <a:pt x="2001" y="304"/>
                    </a:cubicBezTo>
                    <a:cubicBezTo>
                      <a:pt x="1832" y="407"/>
                      <a:pt x="1630" y="579"/>
                      <a:pt x="1530" y="763"/>
                    </a:cubicBezTo>
                    <a:cubicBezTo>
                      <a:pt x="1426" y="585"/>
                      <a:pt x="1357" y="430"/>
                      <a:pt x="1263" y="217"/>
                    </a:cubicBezTo>
                    <a:cubicBezTo>
                      <a:pt x="1196" y="64"/>
                      <a:pt x="1062" y="0"/>
                      <a:pt x="921" y="0"/>
                    </a:cubicBezTo>
                    <a:close/>
                  </a:path>
                </a:pathLst>
              </a:custGeom>
              <a:solidFill>
                <a:srgbClr val="469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4"/>
          <p:cNvSpPr txBox="1">
            <a:spLocks noGrp="1"/>
          </p:cNvSpPr>
          <p:nvPr>
            <p:ph type="title"/>
          </p:nvPr>
        </p:nvSpPr>
        <p:spPr>
          <a:xfrm>
            <a:off x="2823047" y="310971"/>
            <a:ext cx="3610200" cy="51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zh-TW" altLang="en-US" sz="4000" b="1" dirty="0">
                <a:solidFill>
                  <a:srgbClr val="00B0F0"/>
                </a:solidFill>
                <a:ea typeface="文鼎中圓" panose="020B0609010101010101" pitchFamily="49" charset="-120"/>
              </a:rPr>
              <a:t>評量方式</a:t>
            </a:r>
            <a:endParaRPr sz="4000" dirty="0"/>
          </a:p>
        </p:txBody>
      </p:sp>
      <p:sp>
        <p:nvSpPr>
          <p:cNvPr id="288" name="Google Shape;288;p34"/>
          <p:cNvSpPr txBox="1">
            <a:spLocks noGrp="1"/>
          </p:cNvSpPr>
          <p:nvPr>
            <p:ph type="body" idx="1"/>
          </p:nvPr>
        </p:nvSpPr>
        <p:spPr>
          <a:xfrm>
            <a:off x="296416" y="1026695"/>
            <a:ext cx="1821142" cy="2909167"/>
          </a:xfrm>
          <a:prstGeom prst="rect">
            <a:avLst/>
          </a:prstGeom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139700" indent="0">
              <a:buNone/>
            </a:pPr>
            <a:endParaRPr lang="zh-TW" altLang="en-US" dirty="0">
              <a:latin typeface="Tw Cen MT" panose="020B0602020104020603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4" name="圓角矩形 3"/>
          <p:cNvSpPr/>
          <p:nvPr/>
        </p:nvSpPr>
        <p:spPr>
          <a:xfrm>
            <a:off x="439716" y="1361426"/>
            <a:ext cx="1841758" cy="275430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課堂表現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10%</a:t>
            </a:r>
          </a:p>
          <a:p>
            <a:pPr algn="ctr"/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學用品</a:t>
            </a:r>
            <a:endParaRPr lang="en-US" altLang="zh-TW" sz="2400" dirty="0">
              <a:solidFill>
                <a:schemeClr val="bg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課堂參與團體合作</a:t>
            </a:r>
            <a:endParaRPr lang="en-US" altLang="zh-TW" sz="2400" dirty="0">
              <a:solidFill>
                <a:schemeClr val="bg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zh-TW" altLang="en-US" sz="1050" dirty="0">
              <a:latin typeface="Tw Cen MT" panose="020B0602020104020603" pitchFamily="34" charset="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2533931" y="1361426"/>
            <a:ext cx="1841758" cy="275430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平時成績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30%</a:t>
            </a:r>
          </a:p>
          <a:p>
            <a:pPr algn="ctr"/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 smtClean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習作</a:t>
            </a:r>
            <a:endParaRPr lang="en-US" altLang="zh-TW" sz="2400" dirty="0">
              <a:solidFill>
                <a:schemeClr val="bg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平時</a:t>
            </a:r>
            <a:r>
              <a:rPr lang="zh-TW" altLang="en-US" sz="2400" dirty="0" smtClean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測驗</a:t>
            </a:r>
            <a:endParaRPr lang="en-US" altLang="zh-TW" sz="2400" dirty="0">
              <a:solidFill>
                <a:schemeClr val="bg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任務活動</a:t>
            </a:r>
            <a:endParaRPr lang="en-US" altLang="zh-TW" sz="2400" dirty="0">
              <a:solidFill>
                <a:schemeClr val="bg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4703521" y="1361426"/>
            <a:ext cx="1841758" cy="275430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口說測驗 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20%</a:t>
            </a:r>
          </a:p>
          <a:p>
            <a:pPr algn="ctr"/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b="1" dirty="0">
                <a:solidFill>
                  <a:schemeClr val="bg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字母拼讀、對話、問答、韻文、短文朗誦</a:t>
            </a:r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6797736" y="1361426"/>
            <a:ext cx="1841758" cy="275430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定期評量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%</a:t>
            </a:r>
          </a:p>
          <a:p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b="1" dirty="0" smtClean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11/3 (</a:t>
            </a:r>
            <a:r>
              <a:rPr lang="zh-TW" altLang="en-US" sz="2400" b="1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400" b="1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b="1" dirty="0" smtClean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1/13 (</a:t>
            </a:r>
            <a:r>
              <a:rPr lang="zh-TW" altLang="en-US" sz="2400" b="1" dirty="0" smtClean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2400" b="1" dirty="0" smtClean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400" b="1" dirty="0">
              <a:solidFill>
                <a:schemeClr val="bg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53"/>
          <p:cNvSpPr txBox="1">
            <a:spLocks noGrp="1"/>
          </p:cNvSpPr>
          <p:nvPr>
            <p:ph type="title"/>
          </p:nvPr>
        </p:nvSpPr>
        <p:spPr>
          <a:xfrm>
            <a:off x="713100" y="344905"/>
            <a:ext cx="7717800" cy="954506"/>
          </a:xfrm>
          <a:prstGeom prst="rect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zh-TW" altLang="en-US" sz="4000" b="1" dirty="0" smtClean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家長</a:t>
            </a:r>
            <a:r>
              <a:rPr lang="zh-TW" altLang="en-US" sz="4000" b="1" dirty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協助</a:t>
            </a:r>
            <a:r>
              <a:rPr lang="zh-TW" altLang="en-US" sz="4000" b="1" dirty="0" smtClean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事項</a:t>
            </a:r>
            <a:endParaRPr sz="4000" dirty="0"/>
          </a:p>
        </p:txBody>
      </p:sp>
      <p:sp>
        <p:nvSpPr>
          <p:cNvPr id="13" name="Google Shape;735;p53"/>
          <p:cNvSpPr txBox="1">
            <a:spLocks noGrp="1"/>
          </p:cNvSpPr>
          <p:nvPr>
            <p:ph type="subTitle" idx="1"/>
          </p:nvPr>
        </p:nvSpPr>
        <p:spPr>
          <a:xfrm>
            <a:off x="1849603" y="3902884"/>
            <a:ext cx="5433514" cy="867351"/>
          </a:xfrm>
          <a:prstGeom prst="rect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zh-TW" alt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良好學習態度：為自己而學</a:t>
            </a:r>
            <a:endParaRPr lang="en-US" altLang="zh-TW" sz="3200" dirty="0">
              <a:solidFill>
                <a:schemeClr val="tx2">
                  <a:lumMod val="75000"/>
                  <a:lumOff val="25000"/>
                </a:schemeClr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sp>
        <p:nvSpPr>
          <p:cNvPr id="14" name="Google Shape;735;p53"/>
          <p:cNvSpPr txBox="1">
            <a:spLocks noGrp="1"/>
          </p:cNvSpPr>
          <p:nvPr>
            <p:ph type="subTitle" idx="1"/>
          </p:nvPr>
        </p:nvSpPr>
        <p:spPr>
          <a:xfrm>
            <a:off x="1803855" y="2793951"/>
            <a:ext cx="5479261" cy="850232"/>
          </a:xfrm>
          <a:prstGeom prst="rect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zh-TW" altLang="en-US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建立</a:t>
            </a:r>
            <a:r>
              <a:rPr lang="zh-TW" alt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學習習慣：預習</a:t>
            </a:r>
            <a:r>
              <a:rPr lang="en-US" altLang="zh-TW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+</a:t>
            </a:r>
            <a:r>
              <a:rPr lang="zh-TW" altLang="en-US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複習</a:t>
            </a:r>
            <a:endParaRPr lang="en-US" altLang="zh-TW" sz="3200" dirty="0">
              <a:solidFill>
                <a:schemeClr val="tx2">
                  <a:lumMod val="75000"/>
                  <a:lumOff val="25000"/>
                </a:schemeClr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Google Shape;735;p53"/>
          <p:cNvSpPr txBox="1">
            <a:spLocks noGrp="1"/>
          </p:cNvSpPr>
          <p:nvPr>
            <p:ph type="subTitle" idx="1"/>
          </p:nvPr>
        </p:nvSpPr>
        <p:spPr>
          <a:xfrm>
            <a:off x="1803855" y="1706994"/>
            <a:ext cx="5479261" cy="828256"/>
          </a:xfrm>
          <a:prstGeom prst="rect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zh-TW" altLang="en-US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培養</a:t>
            </a:r>
            <a:r>
              <a:rPr lang="zh-TW" alt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學習興趣：陪伴</a:t>
            </a:r>
            <a:r>
              <a:rPr lang="en-US" altLang="zh-TW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+</a:t>
            </a:r>
            <a:r>
              <a:rPr lang="zh-TW" alt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探索</a:t>
            </a:r>
            <a:endParaRPr lang="en-US" altLang="zh-TW" sz="3200" dirty="0">
              <a:solidFill>
                <a:schemeClr val="tx2">
                  <a:lumMod val="75000"/>
                  <a:lumOff val="25000"/>
                </a:schemeClr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Shape 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Google Shape;750;p55"/>
          <p:cNvSpPr txBox="1">
            <a:spLocks noGrp="1"/>
          </p:cNvSpPr>
          <p:nvPr>
            <p:ph type="title" idx="6"/>
          </p:nvPr>
        </p:nvSpPr>
        <p:spPr>
          <a:xfrm>
            <a:off x="713100" y="539499"/>
            <a:ext cx="7717800" cy="9211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zh-TW" altLang="en-US" sz="4000" b="1" dirty="0">
                <a:solidFill>
                  <a:srgbClr val="00B0F0"/>
                </a:solidFill>
                <a:ea typeface="文鼎中圓" panose="020B0609010101010101" pitchFamily="49" charset="-120"/>
              </a:rPr>
              <a:t>聯絡方式</a:t>
            </a:r>
            <a:endParaRPr sz="4000" dirty="0"/>
          </a:p>
        </p:txBody>
      </p:sp>
      <p:sp>
        <p:nvSpPr>
          <p:cNvPr id="751" name="Google Shape;751;p55"/>
          <p:cNvSpPr/>
          <p:nvPr/>
        </p:nvSpPr>
        <p:spPr>
          <a:xfrm>
            <a:off x="906808" y="1408990"/>
            <a:ext cx="2487000" cy="3735900"/>
          </a:xfrm>
          <a:prstGeom prst="round2SameRect">
            <a:avLst>
              <a:gd name="adj1" fmla="val 49355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2" name="Google Shape;752;p55"/>
          <p:cNvSpPr/>
          <p:nvPr/>
        </p:nvSpPr>
        <p:spPr>
          <a:xfrm>
            <a:off x="3328500" y="1431021"/>
            <a:ext cx="2487000" cy="37359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55"/>
          <p:cNvSpPr/>
          <p:nvPr/>
        </p:nvSpPr>
        <p:spPr>
          <a:xfrm>
            <a:off x="5790675" y="1407600"/>
            <a:ext cx="2487000" cy="37359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54" name="Google Shape;754;p55"/>
          <p:cNvGrpSpPr/>
          <p:nvPr/>
        </p:nvGrpSpPr>
        <p:grpSpPr>
          <a:xfrm>
            <a:off x="7628516" y="3027430"/>
            <a:ext cx="2303174" cy="2720309"/>
            <a:chOff x="7561841" y="-68195"/>
            <a:chExt cx="2303174" cy="2720309"/>
          </a:xfrm>
        </p:grpSpPr>
        <p:sp>
          <p:nvSpPr>
            <p:cNvPr id="755" name="Google Shape;755;p55"/>
            <p:cNvSpPr/>
            <p:nvPr/>
          </p:nvSpPr>
          <p:spPr>
            <a:xfrm rot="639340">
              <a:off x="7768591" y="85711"/>
              <a:ext cx="1889673" cy="2412498"/>
            </a:xfrm>
            <a:custGeom>
              <a:avLst/>
              <a:gdLst/>
              <a:ahLst/>
              <a:cxnLst/>
              <a:rect l="l" t="t" r="r" b="b"/>
              <a:pathLst>
                <a:path w="79729" h="101788" extrusionOk="0">
                  <a:moveTo>
                    <a:pt x="643" y="72409"/>
                  </a:moveTo>
                  <a:cubicBezTo>
                    <a:pt x="0" y="57522"/>
                    <a:pt x="7814" y="39024"/>
                    <a:pt x="19883" y="31754"/>
                  </a:cubicBezTo>
                  <a:cubicBezTo>
                    <a:pt x="15482" y="27599"/>
                    <a:pt x="10238" y="18003"/>
                    <a:pt x="11525" y="12711"/>
                  </a:cubicBezTo>
                  <a:cubicBezTo>
                    <a:pt x="13206" y="5540"/>
                    <a:pt x="25570" y="5243"/>
                    <a:pt x="28193" y="11129"/>
                  </a:cubicBezTo>
                  <a:cubicBezTo>
                    <a:pt x="30814" y="17015"/>
                    <a:pt x="20180" y="18003"/>
                    <a:pt x="19636" y="22604"/>
                  </a:cubicBezTo>
                  <a:cubicBezTo>
                    <a:pt x="19289" y="25175"/>
                    <a:pt x="20625" y="28341"/>
                    <a:pt x="21861" y="30666"/>
                  </a:cubicBezTo>
                  <a:cubicBezTo>
                    <a:pt x="23246" y="29972"/>
                    <a:pt x="24730" y="29429"/>
                    <a:pt x="26214" y="29083"/>
                  </a:cubicBezTo>
                  <a:cubicBezTo>
                    <a:pt x="28760" y="28505"/>
                    <a:pt x="31373" y="28289"/>
                    <a:pt x="33979" y="28439"/>
                  </a:cubicBezTo>
                  <a:cubicBezTo>
                    <a:pt x="31160" y="21861"/>
                    <a:pt x="29478" y="12514"/>
                    <a:pt x="31951" y="7814"/>
                  </a:cubicBezTo>
                  <a:cubicBezTo>
                    <a:pt x="36007" y="0"/>
                    <a:pt x="50449" y="3363"/>
                    <a:pt x="51784" y="10931"/>
                  </a:cubicBezTo>
                  <a:cubicBezTo>
                    <a:pt x="53071" y="18547"/>
                    <a:pt x="40458" y="16520"/>
                    <a:pt x="38430" y="21713"/>
                  </a:cubicBezTo>
                  <a:cubicBezTo>
                    <a:pt x="37589" y="23790"/>
                    <a:pt x="37688" y="26559"/>
                    <a:pt x="38084" y="29033"/>
                  </a:cubicBezTo>
                  <a:cubicBezTo>
                    <a:pt x="48668" y="31555"/>
                    <a:pt x="56829" y="40606"/>
                    <a:pt x="56582" y="52081"/>
                  </a:cubicBezTo>
                  <a:cubicBezTo>
                    <a:pt x="56186" y="67612"/>
                    <a:pt x="53960" y="83537"/>
                    <a:pt x="59154" y="83933"/>
                  </a:cubicBezTo>
                  <a:cubicBezTo>
                    <a:pt x="64347" y="84280"/>
                    <a:pt x="64150" y="82054"/>
                    <a:pt x="64150" y="79284"/>
                  </a:cubicBezTo>
                  <a:cubicBezTo>
                    <a:pt x="64150" y="76514"/>
                    <a:pt x="63803" y="72805"/>
                    <a:pt x="67512" y="71717"/>
                  </a:cubicBezTo>
                  <a:cubicBezTo>
                    <a:pt x="71222" y="70579"/>
                    <a:pt x="74189" y="72805"/>
                    <a:pt x="73794" y="76315"/>
                  </a:cubicBezTo>
                  <a:cubicBezTo>
                    <a:pt x="73448" y="79827"/>
                    <a:pt x="74932" y="82598"/>
                    <a:pt x="76366" y="82598"/>
                  </a:cubicBezTo>
                  <a:cubicBezTo>
                    <a:pt x="77850" y="82598"/>
                    <a:pt x="79334" y="80966"/>
                    <a:pt x="79334" y="80966"/>
                  </a:cubicBezTo>
                  <a:cubicBezTo>
                    <a:pt x="79334" y="80966"/>
                    <a:pt x="79729" y="83339"/>
                    <a:pt x="76959" y="84675"/>
                  </a:cubicBezTo>
                  <a:cubicBezTo>
                    <a:pt x="74189" y="85961"/>
                    <a:pt x="71568" y="83339"/>
                    <a:pt x="70826" y="81510"/>
                  </a:cubicBezTo>
                  <a:cubicBezTo>
                    <a:pt x="70084" y="79679"/>
                    <a:pt x="68600" y="80767"/>
                    <a:pt x="68996" y="82993"/>
                  </a:cubicBezTo>
                  <a:cubicBezTo>
                    <a:pt x="69343" y="85219"/>
                    <a:pt x="68056" y="91302"/>
                    <a:pt x="62122" y="93182"/>
                  </a:cubicBezTo>
                  <a:cubicBezTo>
                    <a:pt x="44514" y="98672"/>
                    <a:pt x="1880" y="101788"/>
                    <a:pt x="643" y="724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55"/>
            <p:cNvSpPr/>
            <p:nvPr/>
          </p:nvSpPr>
          <p:spPr>
            <a:xfrm rot="639340">
              <a:off x="8823756" y="240089"/>
              <a:ext cx="241681" cy="242771"/>
            </a:xfrm>
            <a:custGeom>
              <a:avLst/>
              <a:gdLst/>
              <a:ahLst/>
              <a:cxnLst/>
              <a:rect l="l" t="t" r="r" b="b"/>
              <a:pathLst>
                <a:path w="10197" h="10243" extrusionOk="0">
                  <a:moveTo>
                    <a:pt x="5098" y="4"/>
                  </a:moveTo>
                  <a:cubicBezTo>
                    <a:pt x="7913" y="0"/>
                    <a:pt x="10197" y="2283"/>
                    <a:pt x="10192" y="5098"/>
                  </a:cubicBezTo>
                  <a:cubicBezTo>
                    <a:pt x="10192" y="7918"/>
                    <a:pt x="7918" y="10243"/>
                    <a:pt x="5098" y="10243"/>
                  </a:cubicBezTo>
                  <a:cubicBezTo>
                    <a:pt x="2279" y="10243"/>
                    <a:pt x="4" y="7918"/>
                    <a:pt x="4" y="5098"/>
                  </a:cubicBezTo>
                  <a:cubicBezTo>
                    <a:pt x="0" y="2283"/>
                    <a:pt x="2283" y="0"/>
                    <a:pt x="5098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55"/>
            <p:cNvSpPr/>
            <p:nvPr/>
          </p:nvSpPr>
          <p:spPr>
            <a:xfrm rot="639340">
              <a:off x="8884355" y="296935"/>
              <a:ext cx="126185" cy="126612"/>
            </a:xfrm>
            <a:custGeom>
              <a:avLst/>
              <a:gdLst/>
              <a:ahLst/>
              <a:cxnLst/>
              <a:rect l="l" t="t" r="r" b="b"/>
              <a:pathLst>
                <a:path w="5324" h="5342" extrusionOk="0">
                  <a:moveTo>
                    <a:pt x="2652" y="1"/>
                  </a:moveTo>
                  <a:cubicBezTo>
                    <a:pt x="4086" y="1"/>
                    <a:pt x="5323" y="1188"/>
                    <a:pt x="5323" y="2671"/>
                  </a:cubicBezTo>
                  <a:cubicBezTo>
                    <a:pt x="5323" y="4155"/>
                    <a:pt x="4086" y="5342"/>
                    <a:pt x="2652" y="5342"/>
                  </a:cubicBezTo>
                  <a:cubicBezTo>
                    <a:pt x="1185" y="5332"/>
                    <a:pt x="1" y="4139"/>
                    <a:pt x="1" y="2671"/>
                  </a:cubicBezTo>
                  <a:cubicBezTo>
                    <a:pt x="1" y="1205"/>
                    <a:pt x="1185" y="11"/>
                    <a:pt x="2652" y="1"/>
                  </a:cubicBez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55"/>
            <p:cNvSpPr/>
            <p:nvPr/>
          </p:nvSpPr>
          <p:spPr>
            <a:xfrm rot="639340">
              <a:off x="8956842" y="291481"/>
              <a:ext cx="68022" cy="66837"/>
            </a:xfrm>
            <a:custGeom>
              <a:avLst/>
              <a:gdLst/>
              <a:ahLst/>
              <a:cxnLst/>
              <a:rect l="l" t="t" r="r" b="b"/>
              <a:pathLst>
                <a:path w="2870" h="2820" extrusionOk="0">
                  <a:moveTo>
                    <a:pt x="1435" y="0"/>
                  </a:moveTo>
                  <a:cubicBezTo>
                    <a:pt x="2227" y="0"/>
                    <a:pt x="2870" y="643"/>
                    <a:pt x="2870" y="1435"/>
                  </a:cubicBezTo>
                  <a:cubicBezTo>
                    <a:pt x="2870" y="2226"/>
                    <a:pt x="2226" y="2820"/>
                    <a:pt x="1435" y="2820"/>
                  </a:cubicBezTo>
                  <a:cubicBezTo>
                    <a:pt x="643" y="2820"/>
                    <a:pt x="0" y="2226"/>
                    <a:pt x="0" y="1435"/>
                  </a:cubicBezTo>
                  <a:cubicBezTo>
                    <a:pt x="0" y="643"/>
                    <a:pt x="642" y="1"/>
                    <a:pt x="14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55"/>
            <p:cNvSpPr/>
            <p:nvPr/>
          </p:nvSpPr>
          <p:spPr>
            <a:xfrm rot="639340">
              <a:off x="8304219" y="220407"/>
              <a:ext cx="211012" cy="211012"/>
            </a:xfrm>
            <a:custGeom>
              <a:avLst/>
              <a:gdLst/>
              <a:ahLst/>
              <a:cxnLst/>
              <a:rect l="l" t="t" r="r" b="b"/>
              <a:pathLst>
                <a:path w="8903" h="8903" extrusionOk="0">
                  <a:moveTo>
                    <a:pt x="4452" y="0"/>
                  </a:moveTo>
                  <a:cubicBezTo>
                    <a:pt x="6925" y="0"/>
                    <a:pt x="8902" y="1978"/>
                    <a:pt x="8902" y="4451"/>
                  </a:cubicBezTo>
                  <a:cubicBezTo>
                    <a:pt x="8902" y="6924"/>
                    <a:pt x="6925" y="8902"/>
                    <a:pt x="4452" y="8902"/>
                  </a:cubicBezTo>
                  <a:cubicBezTo>
                    <a:pt x="1977" y="8902"/>
                    <a:pt x="0" y="6924"/>
                    <a:pt x="0" y="4451"/>
                  </a:cubicBezTo>
                  <a:cubicBezTo>
                    <a:pt x="0" y="1978"/>
                    <a:pt x="1979" y="0"/>
                    <a:pt x="44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55"/>
            <p:cNvSpPr/>
            <p:nvPr/>
          </p:nvSpPr>
          <p:spPr>
            <a:xfrm rot="639340">
              <a:off x="8355514" y="270182"/>
              <a:ext cx="114548" cy="114548"/>
            </a:xfrm>
            <a:custGeom>
              <a:avLst/>
              <a:gdLst/>
              <a:ahLst/>
              <a:cxnLst/>
              <a:rect l="l" t="t" r="r" b="b"/>
              <a:pathLst>
                <a:path w="4833" h="4833" extrusionOk="0">
                  <a:moveTo>
                    <a:pt x="2327" y="1"/>
                  </a:moveTo>
                  <a:cubicBezTo>
                    <a:pt x="3267" y="3"/>
                    <a:pt x="4114" y="568"/>
                    <a:pt x="4473" y="1437"/>
                  </a:cubicBezTo>
                  <a:cubicBezTo>
                    <a:pt x="4832" y="2306"/>
                    <a:pt x="4634" y="3304"/>
                    <a:pt x="3969" y="3969"/>
                  </a:cubicBezTo>
                  <a:cubicBezTo>
                    <a:pt x="3305" y="4633"/>
                    <a:pt x="2305" y="4833"/>
                    <a:pt x="1437" y="4473"/>
                  </a:cubicBezTo>
                  <a:cubicBezTo>
                    <a:pt x="569" y="4113"/>
                    <a:pt x="2" y="3265"/>
                    <a:pt x="2" y="2325"/>
                  </a:cubicBezTo>
                  <a:cubicBezTo>
                    <a:pt x="1" y="1041"/>
                    <a:pt x="1043" y="0"/>
                    <a:pt x="2327" y="1"/>
                  </a:cubicBez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55"/>
            <p:cNvSpPr/>
            <p:nvPr/>
          </p:nvSpPr>
          <p:spPr>
            <a:xfrm rot="639340">
              <a:off x="8420882" y="265900"/>
              <a:ext cx="57452" cy="57452"/>
            </a:xfrm>
            <a:custGeom>
              <a:avLst/>
              <a:gdLst/>
              <a:ahLst/>
              <a:cxnLst/>
              <a:rect l="l" t="t" r="r" b="b"/>
              <a:pathLst>
                <a:path w="2424" h="2424" extrusionOk="0">
                  <a:moveTo>
                    <a:pt x="1237" y="0"/>
                  </a:moveTo>
                  <a:cubicBezTo>
                    <a:pt x="1880" y="0"/>
                    <a:pt x="2424" y="545"/>
                    <a:pt x="2424" y="1188"/>
                  </a:cubicBezTo>
                  <a:cubicBezTo>
                    <a:pt x="2424" y="1880"/>
                    <a:pt x="1880" y="2424"/>
                    <a:pt x="1237" y="2424"/>
                  </a:cubicBezTo>
                  <a:cubicBezTo>
                    <a:pt x="544" y="2424"/>
                    <a:pt x="0" y="1880"/>
                    <a:pt x="0" y="1188"/>
                  </a:cubicBezTo>
                  <a:cubicBezTo>
                    <a:pt x="0" y="545"/>
                    <a:pt x="544" y="0"/>
                    <a:pt x="12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55"/>
            <p:cNvSpPr/>
            <p:nvPr/>
          </p:nvSpPr>
          <p:spPr>
            <a:xfrm rot="639340">
              <a:off x="7803462" y="1129599"/>
              <a:ext cx="1124172" cy="783088"/>
            </a:xfrm>
            <a:custGeom>
              <a:avLst/>
              <a:gdLst/>
              <a:ahLst/>
              <a:cxnLst/>
              <a:rect l="l" t="t" r="r" b="b"/>
              <a:pathLst>
                <a:path w="47431" h="33040" extrusionOk="0">
                  <a:moveTo>
                    <a:pt x="9595" y="3415"/>
                  </a:moveTo>
                  <a:cubicBezTo>
                    <a:pt x="16767" y="3415"/>
                    <a:pt x="20476" y="11724"/>
                    <a:pt x="27351" y="10043"/>
                  </a:cubicBezTo>
                  <a:cubicBezTo>
                    <a:pt x="34225" y="8311"/>
                    <a:pt x="41249" y="1"/>
                    <a:pt x="44266" y="2870"/>
                  </a:cubicBezTo>
                  <a:cubicBezTo>
                    <a:pt x="47283" y="5740"/>
                    <a:pt x="47431" y="19638"/>
                    <a:pt x="35660" y="23198"/>
                  </a:cubicBezTo>
                  <a:cubicBezTo>
                    <a:pt x="3412" y="33040"/>
                    <a:pt x="0" y="3414"/>
                    <a:pt x="9595" y="341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55"/>
            <p:cNvSpPr/>
            <p:nvPr/>
          </p:nvSpPr>
          <p:spPr>
            <a:xfrm rot="639340">
              <a:off x="8308067" y="1456219"/>
              <a:ext cx="410315" cy="303612"/>
            </a:xfrm>
            <a:custGeom>
              <a:avLst/>
              <a:gdLst/>
              <a:ahLst/>
              <a:cxnLst/>
              <a:rect l="l" t="t" r="r" b="b"/>
              <a:pathLst>
                <a:path w="17312" h="12810" extrusionOk="0">
                  <a:moveTo>
                    <a:pt x="17312" y="9101"/>
                  </a:moveTo>
                  <a:cubicBezTo>
                    <a:pt x="16273" y="9694"/>
                    <a:pt x="15136" y="10238"/>
                    <a:pt x="13800" y="10634"/>
                  </a:cubicBezTo>
                  <a:cubicBezTo>
                    <a:pt x="8558" y="12216"/>
                    <a:pt x="4057" y="12810"/>
                    <a:pt x="248" y="12612"/>
                  </a:cubicBezTo>
                  <a:cubicBezTo>
                    <a:pt x="1" y="9842"/>
                    <a:pt x="198" y="4649"/>
                    <a:pt x="5145" y="2621"/>
                  </a:cubicBezTo>
                  <a:cubicBezTo>
                    <a:pt x="11525" y="0"/>
                    <a:pt x="16076" y="6281"/>
                    <a:pt x="17312" y="910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55"/>
            <p:cNvSpPr/>
            <p:nvPr/>
          </p:nvSpPr>
          <p:spPr>
            <a:xfrm rot="639340">
              <a:off x="7991166" y="1512099"/>
              <a:ext cx="808875" cy="225114"/>
            </a:xfrm>
            <a:custGeom>
              <a:avLst/>
              <a:gdLst/>
              <a:ahLst/>
              <a:cxnLst/>
              <a:rect l="l" t="t" r="r" b="b"/>
              <a:pathLst>
                <a:path w="34128" h="9498" extrusionOk="0">
                  <a:moveTo>
                    <a:pt x="34127" y="2523"/>
                  </a:moveTo>
                  <a:cubicBezTo>
                    <a:pt x="32693" y="4402"/>
                    <a:pt x="30665" y="6035"/>
                    <a:pt x="27896" y="7024"/>
                  </a:cubicBezTo>
                  <a:cubicBezTo>
                    <a:pt x="27005" y="6332"/>
                    <a:pt x="26461" y="5195"/>
                    <a:pt x="26461" y="3958"/>
                  </a:cubicBezTo>
                  <a:cubicBezTo>
                    <a:pt x="26461" y="1782"/>
                    <a:pt x="28241" y="1"/>
                    <a:pt x="30417" y="1"/>
                  </a:cubicBezTo>
                  <a:cubicBezTo>
                    <a:pt x="32100" y="1"/>
                    <a:pt x="33583" y="1039"/>
                    <a:pt x="34127" y="2523"/>
                  </a:cubicBezTo>
                  <a:close/>
                  <a:moveTo>
                    <a:pt x="25621" y="7767"/>
                  </a:moveTo>
                  <a:cubicBezTo>
                    <a:pt x="22802" y="8557"/>
                    <a:pt x="20180" y="9003"/>
                    <a:pt x="17806" y="9250"/>
                  </a:cubicBezTo>
                  <a:cubicBezTo>
                    <a:pt x="17757" y="8953"/>
                    <a:pt x="17707" y="8656"/>
                    <a:pt x="17707" y="8360"/>
                  </a:cubicBezTo>
                  <a:cubicBezTo>
                    <a:pt x="17707" y="6134"/>
                    <a:pt x="19487" y="4354"/>
                    <a:pt x="21714" y="4354"/>
                  </a:cubicBezTo>
                  <a:cubicBezTo>
                    <a:pt x="23691" y="4354"/>
                    <a:pt x="25373" y="5838"/>
                    <a:pt x="25621" y="7767"/>
                  </a:cubicBezTo>
                  <a:close/>
                  <a:moveTo>
                    <a:pt x="16322" y="9349"/>
                  </a:moveTo>
                  <a:cubicBezTo>
                    <a:pt x="13354" y="9497"/>
                    <a:pt x="10685" y="9201"/>
                    <a:pt x="8408" y="8557"/>
                  </a:cubicBezTo>
                  <a:cubicBezTo>
                    <a:pt x="8607" y="6530"/>
                    <a:pt x="10288" y="4947"/>
                    <a:pt x="12365" y="4947"/>
                  </a:cubicBezTo>
                  <a:cubicBezTo>
                    <a:pt x="14592" y="4947"/>
                    <a:pt x="16372" y="6727"/>
                    <a:pt x="16372" y="8903"/>
                  </a:cubicBezTo>
                  <a:cubicBezTo>
                    <a:pt x="16372" y="9052"/>
                    <a:pt x="16372" y="9200"/>
                    <a:pt x="16322" y="9348"/>
                  </a:cubicBezTo>
                  <a:close/>
                  <a:moveTo>
                    <a:pt x="6282" y="7865"/>
                  </a:moveTo>
                  <a:cubicBezTo>
                    <a:pt x="3611" y="6826"/>
                    <a:pt x="1583" y="5294"/>
                    <a:pt x="1" y="3562"/>
                  </a:cubicBezTo>
                  <a:cubicBezTo>
                    <a:pt x="495" y="1929"/>
                    <a:pt x="2029" y="792"/>
                    <a:pt x="3809" y="792"/>
                  </a:cubicBezTo>
                  <a:cubicBezTo>
                    <a:pt x="5986" y="792"/>
                    <a:pt x="7766" y="2573"/>
                    <a:pt x="7766" y="4749"/>
                  </a:cubicBezTo>
                  <a:cubicBezTo>
                    <a:pt x="7766" y="6034"/>
                    <a:pt x="7172" y="7123"/>
                    <a:pt x="6282" y="786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55"/>
            <p:cNvSpPr/>
            <p:nvPr/>
          </p:nvSpPr>
          <p:spPr>
            <a:xfrm rot="639340">
              <a:off x="8031713" y="1194250"/>
              <a:ext cx="820559" cy="253224"/>
            </a:xfrm>
            <a:custGeom>
              <a:avLst/>
              <a:gdLst/>
              <a:ahLst/>
              <a:cxnLst/>
              <a:rect l="l" t="t" r="r" b="b"/>
              <a:pathLst>
                <a:path w="34621" h="10684" extrusionOk="0">
                  <a:moveTo>
                    <a:pt x="1583" y="1138"/>
                  </a:moveTo>
                  <a:cubicBezTo>
                    <a:pt x="4007" y="1138"/>
                    <a:pt x="5984" y="2078"/>
                    <a:pt x="7913" y="3265"/>
                  </a:cubicBezTo>
                  <a:cubicBezTo>
                    <a:pt x="7567" y="5143"/>
                    <a:pt x="5935" y="6528"/>
                    <a:pt x="3957" y="6528"/>
                  </a:cubicBezTo>
                  <a:cubicBezTo>
                    <a:pt x="1781" y="6528"/>
                    <a:pt x="1" y="4749"/>
                    <a:pt x="1" y="2573"/>
                  </a:cubicBezTo>
                  <a:cubicBezTo>
                    <a:pt x="1" y="2126"/>
                    <a:pt x="50" y="1781"/>
                    <a:pt x="198" y="1385"/>
                  </a:cubicBezTo>
                  <a:cubicBezTo>
                    <a:pt x="594" y="1237"/>
                    <a:pt x="1089" y="1138"/>
                    <a:pt x="1583" y="1138"/>
                  </a:cubicBezTo>
                  <a:close/>
                  <a:moveTo>
                    <a:pt x="9397" y="4303"/>
                  </a:moveTo>
                  <a:cubicBezTo>
                    <a:pt x="11673" y="5836"/>
                    <a:pt x="13849" y="7518"/>
                    <a:pt x="16371" y="7914"/>
                  </a:cubicBezTo>
                  <a:cubicBezTo>
                    <a:pt x="15877" y="9496"/>
                    <a:pt x="14344" y="10684"/>
                    <a:pt x="12562" y="10684"/>
                  </a:cubicBezTo>
                  <a:cubicBezTo>
                    <a:pt x="10387" y="10684"/>
                    <a:pt x="8605" y="8903"/>
                    <a:pt x="8605" y="6727"/>
                  </a:cubicBezTo>
                  <a:cubicBezTo>
                    <a:pt x="8605" y="5787"/>
                    <a:pt x="8903" y="4946"/>
                    <a:pt x="9397" y="4302"/>
                  </a:cubicBezTo>
                  <a:close/>
                  <a:moveTo>
                    <a:pt x="18349" y="7914"/>
                  </a:moveTo>
                  <a:cubicBezTo>
                    <a:pt x="18646" y="7864"/>
                    <a:pt x="18991" y="7815"/>
                    <a:pt x="19339" y="7766"/>
                  </a:cubicBezTo>
                  <a:cubicBezTo>
                    <a:pt x="21466" y="7222"/>
                    <a:pt x="23592" y="6034"/>
                    <a:pt x="25620" y="4798"/>
                  </a:cubicBezTo>
                  <a:cubicBezTo>
                    <a:pt x="25783" y="5225"/>
                    <a:pt x="25867" y="5677"/>
                    <a:pt x="25867" y="6133"/>
                  </a:cubicBezTo>
                  <a:cubicBezTo>
                    <a:pt x="25867" y="8310"/>
                    <a:pt x="24087" y="10090"/>
                    <a:pt x="21911" y="10090"/>
                  </a:cubicBezTo>
                  <a:cubicBezTo>
                    <a:pt x="20328" y="10090"/>
                    <a:pt x="18993" y="9199"/>
                    <a:pt x="18350" y="7914"/>
                  </a:cubicBezTo>
                  <a:close/>
                  <a:moveTo>
                    <a:pt x="27203" y="3759"/>
                  </a:moveTo>
                  <a:cubicBezTo>
                    <a:pt x="29922" y="2028"/>
                    <a:pt x="32346" y="297"/>
                    <a:pt x="34226" y="1"/>
                  </a:cubicBezTo>
                  <a:cubicBezTo>
                    <a:pt x="34473" y="545"/>
                    <a:pt x="34621" y="1138"/>
                    <a:pt x="34621" y="1781"/>
                  </a:cubicBezTo>
                  <a:cubicBezTo>
                    <a:pt x="34621" y="3958"/>
                    <a:pt x="32841" y="5738"/>
                    <a:pt x="30614" y="5738"/>
                  </a:cubicBezTo>
                  <a:cubicBezTo>
                    <a:pt x="29180" y="5738"/>
                    <a:pt x="27895" y="4947"/>
                    <a:pt x="27203" y="375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55"/>
            <p:cNvSpPr/>
            <p:nvPr/>
          </p:nvSpPr>
          <p:spPr>
            <a:xfrm rot="639340">
              <a:off x="8324284" y="1997260"/>
              <a:ext cx="1094901" cy="444326"/>
            </a:xfrm>
            <a:custGeom>
              <a:avLst/>
              <a:gdLst/>
              <a:ahLst/>
              <a:cxnLst/>
              <a:rect l="l" t="t" r="r" b="b"/>
              <a:pathLst>
                <a:path w="46196" h="18747" extrusionOk="0">
                  <a:moveTo>
                    <a:pt x="46196" y="5985"/>
                  </a:moveTo>
                  <a:cubicBezTo>
                    <a:pt x="43476" y="7124"/>
                    <a:pt x="41003" y="4600"/>
                    <a:pt x="40261" y="2771"/>
                  </a:cubicBezTo>
                  <a:cubicBezTo>
                    <a:pt x="39519" y="940"/>
                    <a:pt x="38035" y="2028"/>
                    <a:pt x="38431" y="4254"/>
                  </a:cubicBezTo>
                  <a:cubicBezTo>
                    <a:pt x="38778" y="6480"/>
                    <a:pt x="37491" y="12563"/>
                    <a:pt x="31557" y="14443"/>
                  </a:cubicBezTo>
                  <a:cubicBezTo>
                    <a:pt x="23939" y="16817"/>
                    <a:pt x="11624" y="18747"/>
                    <a:pt x="1" y="17807"/>
                  </a:cubicBezTo>
                  <a:cubicBezTo>
                    <a:pt x="2178" y="16421"/>
                    <a:pt x="5788" y="14492"/>
                    <a:pt x="10239" y="13503"/>
                  </a:cubicBezTo>
                  <a:cubicBezTo>
                    <a:pt x="17559" y="11870"/>
                    <a:pt x="29874" y="14393"/>
                    <a:pt x="32842" y="10882"/>
                  </a:cubicBezTo>
                  <a:cubicBezTo>
                    <a:pt x="35761" y="7420"/>
                    <a:pt x="36848" y="643"/>
                    <a:pt x="38579" y="347"/>
                  </a:cubicBezTo>
                  <a:cubicBezTo>
                    <a:pt x="40360" y="0"/>
                    <a:pt x="41547" y="4155"/>
                    <a:pt x="43921" y="4996"/>
                  </a:cubicBezTo>
                  <a:cubicBezTo>
                    <a:pt x="44812" y="5342"/>
                    <a:pt x="45602" y="5638"/>
                    <a:pt x="46196" y="5985"/>
                  </a:cubicBezTo>
                  <a:close/>
                </a:path>
              </a:pathLst>
            </a:custGeom>
            <a:solidFill>
              <a:srgbClr val="C2E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55"/>
            <p:cNvSpPr/>
            <p:nvPr/>
          </p:nvSpPr>
          <p:spPr>
            <a:xfrm rot="639340">
              <a:off x="8542591" y="790468"/>
              <a:ext cx="320061" cy="173540"/>
            </a:xfrm>
            <a:custGeom>
              <a:avLst/>
              <a:gdLst/>
              <a:ahLst/>
              <a:cxnLst/>
              <a:rect l="l" t="t" r="r" b="b"/>
              <a:pathLst>
                <a:path w="13504" h="7322" extrusionOk="0">
                  <a:moveTo>
                    <a:pt x="8360" y="644"/>
                  </a:moveTo>
                  <a:cubicBezTo>
                    <a:pt x="12266" y="1336"/>
                    <a:pt x="13503" y="3958"/>
                    <a:pt x="12613" y="5589"/>
                  </a:cubicBezTo>
                  <a:cubicBezTo>
                    <a:pt x="11970" y="6777"/>
                    <a:pt x="6975" y="7321"/>
                    <a:pt x="4304" y="6184"/>
                  </a:cubicBezTo>
                  <a:cubicBezTo>
                    <a:pt x="1" y="4452"/>
                    <a:pt x="5144" y="1"/>
                    <a:pt x="8360" y="644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55"/>
            <p:cNvSpPr/>
            <p:nvPr/>
          </p:nvSpPr>
          <p:spPr>
            <a:xfrm rot="639340">
              <a:off x="8881113" y="966862"/>
              <a:ext cx="92648" cy="93809"/>
            </a:xfrm>
            <a:custGeom>
              <a:avLst/>
              <a:gdLst/>
              <a:ahLst/>
              <a:cxnLst/>
              <a:rect l="l" t="t" r="r" b="b"/>
              <a:pathLst>
                <a:path w="3909" h="3958" extrusionOk="0">
                  <a:moveTo>
                    <a:pt x="50" y="1831"/>
                  </a:moveTo>
                  <a:cubicBezTo>
                    <a:pt x="50" y="1831"/>
                    <a:pt x="247" y="0"/>
                    <a:pt x="1485" y="51"/>
                  </a:cubicBezTo>
                  <a:cubicBezTo>
                    <a:pt x="2722" y="100"/>
                    <a:pt x="3908" y="2523"/>
                    <a:pt x="3414" y="3265"/>
                  </a:cubicBezTo>
                  <a:cubicBezTo>
                    <a:pt x="2870" y="3957"/>
                    <a:pt x="1" y="3216"/>
                    <a:pt x="50" y="1831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55"/>
            <p:cNvSpPr/>
            <p:nvPr/>
          </p:nvSpPr>
          <p:spPr>
            <a:xfrm rot="639340">
              <a:off x="8935529" y="1213593"/>
              <a:ext cx="139505" cy="167639"/>
            </a:xfrm>
            <a:custGeom>
              <a:avLst/>
              <a:gdLst/>
              <a:ahLst/>
              <a:cxnLst/>
              <a:rect l="l" t="t" r="r" b="b"/>
              <a:pathLst>
                <a:path w="5886" h="7073" extrusionOk="0">
                  <a:moveTo>
                    <a:pt x="0" y="3215"/>
                  </a:moveTo>
                  <a:cubicBezTo>
                    <a:pt x="0" y="3215"/>
                    <a:pt x="247" y="98"/>
                    <a:pt x="1830" y="49"/>
                  </a:cubicBezTo>
                  <a:cubicBezTo>
                    <a:pt x="3412" y="1"/>
                    <a:pt x="5885" y="3314"/>
                    <a:pt x="5639" y="4897"/>
                  </a:cubicBezTo>
                  <a:cubicBezTo>
                    <a:pt x="5441" y="6479"/>
                    <a:pt x="446" y="7072"/>
                    <a:pt x="0" y="3215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55"/>
            <p:cNvSpPr/>
            <p:nvPr/>
          </p:nvSpPr>
          <p:spPr>
            <a:xfrm rot="639340">
              <a:off x="8275621" y="851951"/>
              <a:ext cx="93809" cy="103171"/>
            </a:xfrm>
            <a:custGeom>
              <a:avLst/>
              <a:gdLst/>
              <a:ahLst/>
              <a:cxnLst/>
              <a:rect l="l" t="t" r="r" b="b"/>
              <a:pathLst>
                <a:path w="3958" h="4353" extrusionOk="0">
                  <a:moveTo>
                    <a:pt x="248" y="1732"/>
                  </a:moveTo>
                  <a:cubicBezTo>
                    <a:pt x="248" y="1732"/>
                    <a:pt x="791" y="0"/>
                    <a:pt x="2029" y="248"/>
                  </a:cubicBezTo>
                  <a:cubicBezTo>
                    <a:pt x="3215" y="544"/>
                    <a:pt x="3958" y="3165"/>
                    <a:pt x="3314" y="3760"/>
                  </a:cubicBezTo>
                  <a:cubicBezTo>
                    <a:pt x="2671" y="4353"/>
                    <a:pt x="1" y="3117"/>
                    <a:pt x="248" y="1732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55"/>
            <p:cNvSpPr/>
            <p:nvPr/>
          </p:nvSpPr>
          <p:spPr>
            <a:xfrm rot="639340">
              <a:off x="8187157" y="934010"/>
              <a:ext cx="56267" cy="64515"/>
            </a:xfrm>
            <a:custGeom>
              <a:avLst/>
              <a:gdLst/>
              <a:ahLst/>
              <a:cxnLst/>
              <a:rect l="l" t="t" r="r" b="b"/>
              <a:pathLst>
                <a:path w="2374" h="2722" extrusionOk="0">
                  <a:moveTo>
                    <a:pt x="1583" y="2424"/>
                  </a:moveTo>
                  <a:cubicBezTo>
                    <a:pt x="1583" y="2424"/>
                    <a:pt x="545" y="2721"/>
                    <a:pt x="297" y="2028"/>
                  </a:cubicBezTo>
                  <a:cubicBezTo>
                    <a:pt x="1" y="1385"/>
                    <a:pt x="693" y="0"/>
                    <a:pt x="1434" y="149"/>
                  </a:cubicBezTo>
                  <a:cubicBezTo>
                    <a:pt x="2127" y="297"/>
                    <a:pt x="2374" y="2077"/>
                    <a:pt x="1583" y="2424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55"/>
            <p:cNvSpPr/>
            <p:nvPr/>
          </p:nvSpPr>
          <p:spPr>
            <a:xfrm rot="639340">
              <a:off x="8858058" y="1782245"/>
              <a:ext cx="93786" cy="103148"/>
            </a:xfrm>
            <a:custGeom>
              <a:avLst/>
              <a:gdLst/>
              <a:ahLst/>
              <a:cxnLst/>
              <a:rect l="l" t="t" r="r" b="b"/>
              <a:pathLst>
                <a:path w="3957" h="4352" extrusionOk="0">
                  <a:moveTo>
                    <a:pt x="247" y="1731"/>
                  </a:moveTo>
                  <a:cubicBezTo>
                    <a:pt x="247" y="1731"/>
                    <a:pt x="791" y="0"/>
                    <a:pt x="2028" y="247"/>
                  </a:cubicBezTo>
                  <a:cubicBezTo>
                    <a:pt x="3215" y="544"/>
                    <a:pt x="3956" y="3165"/>
                    <a:pt x="3314" y="3759"/>
                  </a:cubicBezTo>
                  <a:cubicBezTo>
                    <a:pt x="2671" y="4352"/>
                    <a:pt x="1" y="3116"/>
                    <a:pt x="247" y="1731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55"/>
            <p:cNvSpPr/>
            <p:nvPr/>
          </p:nvSpPr>
          <p:spPr>
            <a:xfrm rot="639340">
              <a:off x="8769570" y="1864304"/>
              <a:ext cx="56290" cy="64491"/>
            </a:xfrm>
            <a:custGeom>
              <a:avLst/>
              <a:gdLst/>
              <a:ahLst/>
              <a:cxnLst/>
              <a:rect l="l" t="t" r="r" b="b"/>
              <a:pathLst>
                <a:path w="2375" h="2721" extrusionOk="0">
                  <a:moveTo>
                    <a:pt x="1584" y="2424"/>
                  </a:moveTo>
                  <a:cubicBezTo>
                    <a:pt x="1584" y="2424"/>
                    <a:pt x="545" y="2720"/>
                    <a:pt x="297" y="2028"/>
                  </a:cubicBezTo>
                  <a:cubicBezTo>
                    <a:pt x="0" y="1336"/>
                    <a:pt x="693" y="0"/>
                    <a:pt x="1435" y="148"/>
                  </a:cubicBezTo>
                  <a:cubicBezTo>
                    <a:pt x="2128" y="297"/>
                    <a:pt x="2375" y="2077"/>
                    <a:pt x="1584" y="2424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55"/>
            <p:cNvSpPr/>
            <p:nvPr/>
          </p:nvSpPr>
          <p:spPr>
            <a:xfrm rot="639340">
              <a:off x="7839975" y="1801862"/>
              <a:ext cx="273156" cy="226275"/>
            </a:xfrm>
            <a:custGeom>
              <a:avLst/>
              <a:gdLst/>
              <a:ahLst/>
              <a:cxnLst/>
              <a:rect l="l" t="t" r="r" b="b"/>
              <a:pathLst>
                <a:path w="11525" h="9547" extrusionOk="0">
                  <a:moveTo>
                    <a:pt x="8903" y="2523"/>
                  </a:moveTo>
                  <a:cubicBezTo>
                    <a:pt x="11524" y="5491"/>
                    <a:pt x="10881" y="8311"/>
                    <a:pt x="9150" y="9052"/>
                  </a:cubicBezTo>
                  <a:cubicBezTo>
                    <a:pt x="7864" y="9547"/>
                    <a:pt x="3661" y="6876"/>
                    <a:pt x="2275" y="4304"/>
                  </a:cubicBezTo>
                  <a:cubicBezTo>
                    <a:pt x="1" y="247"/>
                    <a:pt x="6776" y="1"/>
                    <a:pt x="8903" y="2523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55"/>
            <p:cNvSpPr/>
            <p:nvPr/>
          </p:nvSpPr>
          <p:spPr>
            <a:xfrm rot="639340">
              <a:off x="8136937" y="2047090"/>
              <a:ext cx="90254" cy="112557"/>
            </a:xfrm>
            <a:custGeom>
              <a:avLst/>
              <a:gdLst/>
              <a:ahLst/>
              <a:cxnLst/>
              <a:rect l="l" t="t" r="r" b="b"/>
              <a:pathLst>
                <a:path w="3808" h="4749" extrusionOk="0">
                  <a:moveTo>
                    <a:pt x="643" y="1534"/>
                  </a:moveTo>
                  <a:cubicBezTo>
                    <a:pt x="643" y="1534"/>
                    <a:pt x="1632" y="1"/>
                    <a:pt x="2720" y="594"/>
                  </a:cubicBezTo>
                  <a:cubicBezTo>
                    <a:pt x="3808" y="1237"/>
                    <a:pt x="3808" y="3958"/>
                    <a:pt x="3017" y="4354"/>
                  </a:cubicBezTo>
                  <a:cubicBezTo>
                    <a:pt x="2225" y="4748"/>
                    <a:pt x="0" y="2771"/>
                    <a:pt x="643" y="1534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55"/>
            <p:cNvSpPr/>
            <p:nvPr/>
          </p:nvSpPr>
          <p:spPr>
            <a:xfrm rot="639340">
              <a:off x="8041701" y="2101663"/>
              <a:ext cx="53968" cy="60983"/>
            </a:xfrm>
            <a:custGeom>
              <a:avLst/>
              <a:gdLst/>
              <a:ahLst/>
              <a:cxnLst/>
              <a:rect l="l" t="t" r="r" b="b"/>
              <a:pathLst>
                <a:path w="2277" h="2573" extrusionOk="0">
                  <a:moveTo>
                    <a:pt x="1189" y="2573"/>
                  </a:moveTo>
                  <a:cubicBezTo>
                    <a:pt x="1189" y="2573"/>
                    <a:pt x="100" y="2573"/>
                    <a:pt x="50" y="1830"/>
                  </a:cubicBezTo>
                  <a:cubicBezTo>
                    <a:pt x="1" y="1138"/>
                    <a:pt x="1041" y="1"/>
                    <a:pt x="1682" y="346"/>
                  </a:cubicBezTo>
                  <a:cubicBezTo>
                    <a:pt x="2277" y="693"/>
                    <a:pt x="2029" y="2474"/>
                    <a:pt x="1189" y="2573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55"/>
            <p:cNvSpPr/>
            <p:nvPr/>
          </p:nvSpPr>
          <p:spPr>
            <a:xfrm rot="639340">
              <a:off x="8519884" y="1093364"/>
              <a:ext cx="101986" cy="131305"/>
            </a:xfrm>
            <a:custGeom>
              <a:avLst/>
              <a:gdLst/>
              <a:ahLst/>
              <a:cxnLst/>
              <a:rect l="l" t="t" r="r" b="b"/>
              <a:pathLst>
                <a:path w="4303" h="5540" extrusionOk="0">
                  <a:moveTo>
                    <a:pt x="50" y="3165"/>
                  </a:moveTo>
                  <a:cubicBezTo>
                    <a:pt x="50" y="3165"/>
                    <a:pt x="445" y="0"/>
                    <a:pt x="2078" y="445"/>
                  </a:cubicBezTo>
                  <a:cubicBezTo>
                    <a:pt x="3710" y="891"/>
                    <a:pt x="4303" y="3710"/>
                    <a:pt x="3215" y="4600"/>
                  </a:cubicBezTo>
                  <a:cubicBezTo>
                    <a:pt x="2127" y="5441"/>
                    <a:pt x="0" y="5540"/>
                    <a:pt x="50" y="3165"/>
                  </a:cubicBezTo>
                  <a:close/>
                </a:path>
              </a:pathLst>
            </a:custGeom>
            <a:solidFill>
              <a:srgbClr val="5D73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55"/>
            <p:cNvSpPr/>
            <p:nvPr/>
          </p:nvSpPr>
          <p:spPr>
            <a:xfrm rot="639340">
              <a:off x="8400553" y="1109052"/>
              <a:ext cx="67999" cy="84424"/>
            </a:xfrm>
            <a:custGeom>
              <a:avLst/>
              <a:gdLst/>
              <a:ahLst/>
              <a:cxnLst/>
              <a:rect l="l" t="t" r="r" b="b"/>
              <a:pathLst>
                <a:path w="2869" h="3562" extrusionOk="0">
                  <a:moveTo>
                    <a:pt x="50" y="1929"/>
                  </a:moveTo>
                  <a:cubicBezTo>
                    <a:pt x="50" y="1929"/>
                    <a:pt x="347" y="1"/>
                    <a:pt x="1386" y="297"/>
                  </a:cubicBezTo>
                  <a:cubicBezTo>
                    <a:pt x="2474" y="545"/>
                    <a:pt x="2869" y="2423"/>
                    <a:pt x="2127" y="2969"/>
                  </a:cubicBezTo>
                  <a:cubicBezTo>
                    <a:pt x="1435" y="3562"/>
                    <a:pt x="1" y="3413"/>
                    <a:pt x="50" y="1929"/>
                  </a:cubicBezTo>
                  <a:close/>
                </a:path>
              </a:pathLst>
            </a:custGeom>
            <a:solidFill>
              <a:srgbClr val="5D73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9" name="Google Shape;779;p55"/>
          <p:cNvGrpSpPr/>
          <p:nvPr/>
        </p:nvGrpSpPr>
        <p:grpSpPr>
          <a:xfrm rot="10800000">
            <a:off x="-268075" y="-109987"/>
            <a:ext cx="1625650" cy="3177125"/>
            <a:chOff x="9404525" y="1604513"/>
            <a:chExt cx="1625650" cy="3177125"/>
          </a:xfrm>
        </p:grpSpPr>
        <p:sp>
          <p:nvSpPr>
            <p:cNvPr id="780" name="Google Shape;780;p55"/>
            <p:cNvSpPr/>
            <p:nvPr/>
          </p:nvSpPr>
          <p:spPr>
            <a:xfrm>
              <a:off x="10726075" y="2540363"/>
              <a:ext cx="304100" cy="853425"/>
            </a:xfrm>
            <a:custGeom>
              <a:avLst/>
              <a:gdLst/>
              <a:ahLst/>
              <a:cxnLst/>
              <a:rect l="l" t="t" r="r" b="b"/>
              <a:pathLst>
                <a:path w="12164" h="34137" extrusionOk="0">
                  <a:moveTo>
                    <a:pt x="2624" y="0"/>
                  </a:moveTo>
                  <a:lnTo>
                    <a:pt x="1273" y="1882"/>
                  </a:lnTo>
                  <a:lnTo>
                    <a:pt x="1" y="3630"/>
                  </a:lnTo>
                  <a:cubicBezTo>
                    <a:pt x="4" y="3633"/>
                    <a:pt x="7" y="3635"/>
                    <a:pt x="11" y="3638"/>
                  </a:cubicBezTo>
                  <a:lnTo>
                    <a:pt x="11" y="3638"/>
                  </a:lnTo>
                  <a:lnTo>
                    <a:pt x="10" y="3639"/>
                  </a:lnTo>
                  <a:lnTo>
                    <a:pt x="11" y="3638"/>
                  </a:lnTo>
                  <a:lnTo>
                    <a:pt x="11" y="3638"/>
                  </a:lnTo>
                  <a:cubicBezTo>
                    <a:pt x="644" y="4110"/>
                    <a:pt x="12163" y="13076"/>
                    <a:pt x="181" y="31716"/>
                  </a:cubicBezTo>
                  <a:lnTo>
                    <a:pt x="3948" y="34137"/>
                  </a:lnTo>
                  <a:cubicBezTo>
                    <a:pt x="11384" y="22569"/>
                    <a:pt x="10710" y="13960"/>
                    <a:pt x="8835" y="8772"/>
                  </a:cubicBezTo>
                  <a:cubicBezTo>
                    <a:pt x="6758" y="3023"/>
                    <a:pt x="2793" y="122"/>
                    <a:pt x="26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55"/>
            <p:cNvSpPr/>
            <p:nvPr/>
          </p:nvSpPr>
          <p:spPr>
            <a:xfrm>
              <a:off x="10615300" y="3263988"/>
              <a:ext cx="383000" cy="277625"/>
            </a:xfrm>
            <a:custGeom>
              <a:avLst/>
              <a:gdLst/>
              <a:ahLst/>
              <a:cxnLst/>
              <a:rect l="l" t="t" r="r" b="b"/>
              <a:pathLst>
                <a:path w="15320" h="11105" extrusionOk="0">
                  <a:moveTo>
                    <a:pt x="6744" y="0"/>
                  </a:moveTo>
                  <a:cubicBezTo>
                    <a:pt x="4725" y="14"/>
                    <a:pt x="2411" y="29"/>
                    <a:pt x="1215" y="1978"/>
                  </a:cubicBezTo>
                  <a:cubicBezTo>
                    <a:pt x="0" y="3955"/>
                    <a:pt x="996" y="5582"/>
                    <a:pt x="3202" y="5582"/>
                  </a:cubicBezTo>
                  <a:cubicBezTo>
                    <a:pt x="3464" y="5582"/>
                    <a:pt x="3743" y="5559"/>
                    <a:pt x="4037" y="5511"/>
                  </a:cubicBezTo>
                  <a:lnTo>
                    <a:pt x="4037" y="5511"/>
                  </a:lnTo>
                  <a:cubicBezTo>
                    <a:pt x="2707" y="9375"/>
                    <a:pt x="4094" y="11105"/>
                    <a:pt x="5834" y="11105"/>
                  </a:cubicBezTo>
                  <a:cubicBezTo>
                    <a:pt x="7550" y="11105"/>
                    <a:pt x="9609" y="9419"/>
                    <a:pt x="9736" y="6435"/>
                  </a:cubicBezTo>
                  <a:cubicBezTo>
                    <a:pt x="10170" y="7463"/>
                    <a:pt x="11274" y="8119"/>
                    <a:pt x="12319" y="8119"/>
                  </a:cubicBezTo>
                  <a:cubicBezTo>
                    <a:pt x="13080" y="8119"/>
                    <a:pt x="13809" y="7772"/>
                    <a:pt x="14227" y="6967"/>
                  </a:cubicBezTo>
                  <a:cubicBezTo>
                    <a:pt x="15320" y="4861"/>
                    <a:pt x="12419" y="2242"/>
                    <a:pt x="10973" y="1492"/>
                  </a:cubicBezTo>
                  <a:lnTo>
                    <a:pt x="674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55"/>
            <p:cNvSpPr/>
            <p:nvPr/>
          </p:nvSpPr>
          <p:spPr>
            <a:xfrm>
              <a:off x="10888625" y="2840088"/>
              <a:ext cx="130700" cy="136825"/>
            </a:xfrm>
            <a:custGeom>
              <a:avLst/>
              <a:gdLst/>
              <a:ahLst/>
              <a:cxnLst/>
              <a:rect l="l" t="t" r="r" b="b"/>
              <a:pathLst>
                <a:path w="5228" h="5473" extrusionOk="0">
                  <a:moveTo>
                    <a:pt x="2615" y="0"/>
                  </a:moveTo>
                  <a:cubicBezTo>
                    <a:pt x="1171" y="0"/>
                    <a:pt x="1" y="1224"/>
                    <a:pt x="1" y="2736"/>
                  </a:cubicBezTo>
                  <a:cubicBezTo>
                    <a:pt x="1" y="4248"/>
                    <a:pt x="1171" y="5473"/>
                    <a:pt x="2615" y="5473"/>
                  </a:cubicBezTo>
                  <a:cubicBezTo>
                    <a:pt x="4057" y="5473"/>
                    <a:pt x="5228" y="4248"/>
                    <a:pt x="5228" y="2736"/>
                  </a:cubicBezTo>
                  <a:cubicBezTo>
                    <a:pt x="5228" y="1225"/>
                    <a:pt x="4057" y="0"/>
                    <a:pt x="26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55"/>
            <p:cNvSpPr/>
            <p:nvPr/>
          </p:nvSpPr>
          <p:spPr>
            <a:xfrm>
              <a:off x="9404525" y="2540388"/>
              <a:ext cx="303950" cy="853400"/>
            </a:xfrm>
            <a:custGeom>
              <a:avLst/>
              <a:gdLst/>
              <a:ahLst/>
              <a:cxnLst/>
              <a:rect l="l" t="t" r="r" b="b"/>
              <a:pathLst>
                <a:path w="12158" h="34136" extrusionOk="0">
                  <a:moveTo>
                    <a:pt x="10839" y="1820"/>
                  </a:moveTo>
                  <a:lnTo>
                    <a:pt x="12146" y="3638"/>
                  </a:lnTo>
                  <a:lnTo>
                    <a:pt x="12146" y="3638"/>
                  </a:lnTo>
                  <a:cubicBezTo>
                    <a:pt x="12150" y="3634"/>
                    <a:pt x="12154" y="3632"/>
                    <a:pt x="12157" y="3629"/>
                  </a:cubicBezTo>
                  <a:lnTo>
                    <a:pt x="10839" y="1820"/>
                  </a:lnTo>
                  <a:close/>
                  <a:moveTo>
                    <a:pt x="9531" y="1"/>
                  </a:moveTo>
                  <a:cubicBezTo>
                    <a:pt x="9364" y="121"/>
                    <a:pt x="5398" y="3022"/>
                    <a:pt x="3320" y="8771"/>
                  </a:cubicBezTo>
                  <a:cubicBezTo>
                    <a:pt x="1445" y="13959"/>
                    <a:pt x="773" y="22568"/>
                    <a:pt x="8208" y="34136"/>
                  </a:cubicBezTo>
                  <a:lnTo>
                    <a:pt x="11976" y="31715"/>
                  </a:lnTo>
                  <a:cubicBezTo>
                    <a:pt x="0" y="13084"/>
                    <a:pt x="11501" y="4118"/>
                    <a:pt x="12146" y="3638"/>
                  </a:cubicBezTo>
                  <a:lnTo>
                    <a:pt x="12146" y="3638"/>
                  </a:lnTo>
                  <a:lnTo>
                    <a:pt x="12146" y="3638"/>
                  </a:lnTo>
                  <a:lnTo>
                    <a:pt x="12146" y="3638"/>
                  </a:lnTo>
                  <a:lnTo>
                    <a:pt x="12146" y="3638"/>
                  </a:lnTo>
                  <a:cubicBezTo>
                    <a:pt x="12146" y="3638"/>
                    <a:pt x="12146" y="3638"/>
                    <a:pt x="12146" y="3638"/>
                  </a:cubicBezTo>
                  <a:lnTo>
                    <a:pt x="12146" y="3638"/>
                  </a:lnTo>
                  <a:lnTo>
                    <a:pt x="953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55"/>
            <p:cNvSpPr/>
            <p:nvPr/>
          </p:nvSpPr>
          <p:spPr>
            <a:xfrm>
              <a:off x="9436200" y="3263988"/>
              <a:ext cx="383025" cy="277650"/>
            </a:xfrm>
            <a:custGeom>
              <a:avLst/>
              <a:gdLst/>
              <a:ahLst/>
              <a:cxnLst/>
              <a:rect l="l" t="t" r="r" b="b"/>
              <a:pathLst>
                <a:path w="15321" h="11106" extrusionOk="0">
                  <a:moveTo>
                    <a:pt x="8576" y="0"/>
                  </a:moveTo>
                  <a:lnTo>
                    <a:pt x="4347" y="1492"/>
                  </a:lnTo>
                  <a:cubicBezTo>
                    <a:pt x="2902" y="2242"/>
                    <a:pt x="1" y="4861"/>
                    <a:pt x="1094" y="6967"/>
                  </a:cubicBezTo>
                  <a:cubicBezTo>
                    <a:pt x="1511" y="7772"/>
                    <a:pt x="2240" y="8119"/>
                    <a:pt x="3001" y="8119"/>
                  </a:cubicBezTo>
                  <a:cubicBezTo>
                    <a:pt x="4046" y="8119"/>
                    <a:pt x="5150" y="7463"/>
                    <a:pt x="5584" y="6435"/>
                  </a:cubicBezTo>
                  <a:cubicBezTo>
                    <a:pt x="5711" y="9419"/>
                    <a:pt x="7770" y="11105"/>
                    <a:pt x="9487" y="11105"/>
                  </a:cubicBezTo>
                  <a:cubicBezTo>
                    <a:pt x="11226" y="11105"/>
                    <a:pt x="12613" y="9375"/>
                    <a:pt x="11283" y="5512"/>
                  </a:cubicBezTo>
                  <a:lnTo>
                    <a:pt x="11283" y="5512"/>
                  </a:lnTo>
                  <a:cubicBezTo>
                    <a:pt x="11577" y="5560"/>
                    <a:pt x="11855" y="5583"/>
                    <a:pt x="12117" y="5583"/>
                  </a:cubicBezTo>
                  <a:cubicBezTo>
                    <a:pt x="14324" y="5583"/>
                    <a:pt x="15320" y="3956"/>
                    <a:pt x="14106" y="1978"/>
                  </a:cubicBezTo>
                  <a:cubicBezTo>
                    <a:pt x="12909" y="29"/>
                    <a:pt x="10596" y="14"/>
                    <a:pt x="85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55"/>
            <p:cNvSpPr/>
            <p:nvPr/>
          </p:nvSpPr>
          <p:spPr>
            <a:xfrm>
              <a:off x="9426650" y="2840088"/>
              <a:ext cx="130650" cy="136825"/>
            </a:xfrm>
            <a:custGeom>
              <a:avLst/>
              <a:gdLst/>
              <a:ahLst/>
              <a:cxnLst/>
              <a:rect l="l" t="t" r="r" b="b"/>
              <a:pathLst>
                <a:path w="5226" h="5473" extrusionOk="0">
                  <a:moveTo>
                    <a:pt x="2613" y="0"/>
                  </a:moveTo>
                  <a:cubicBezTo>
                    <a:pt x="1170" y="0"/>
                    <a:pt x="0" y="1224"/>
                    <a:pt x="0" y="2736"/>
                  </a:cubicBezTo>
                  <a:cubicBezTo>
                    <a:pt x="0" y="4248"/>
                    <a:pt x="1170" y="5473"/>
                    <a:pt x="2613" y="5473"/>
                  </a:cubicBezTo>
                  <a:cubicBezTo>
                    <a:pt x="4056" y="5473"/>
                    <a:pt x="5225" y="4248"/>
                    <a:pt x="5225" y="2736"/>
                  </a:cubicBezTo>
                  <a:cubicBezTo>
                    <a:pt x="5225" y="1225"/>
                    <a:pt x="4056" y="0"/>
                    <a:pt x="26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55"/>
            <p:cNvSpPr/>
            <p:nvPr/>
          </p:nvSpPr>
          <p:spPr>
            <a:xfrm>
              <a:off x="9746325" y="3036038"/>
              <a:ext cx="370625" cy="1549150"/>
            </a:xfrm>
            <a:custGeom>
              <a:avLst/>
              <a:gdLst/>
              <a:ahLst/>
              <a:cxnLst/>
              <a:rect l="l" t="t" r="r" b="b"/>
              <a:pathLst>
                <a:path w="14825" h="61966" extrusionOk="0">
                  <a:moveTo>
                    <a:pt x="6746" y="1"/>
                  </a:moveTo>
                  <a:cubicBezTo>
                    <a:pt x="5708" y="1"/>
                    <a:pt x="4777" y="726"/>
                    <a:pt x="4556" y="1781"/>
                  </a:cubicBezTo>
                  <a:cubicBezTo>
                    <a:pt x="4111" y="3902"/>
                    <a:pt x="0" y="31462"/>
                    <a:pt x="10361" y="60478"/>
                  </a:cubicBezTo>
                  <a:cubicBezTo>
                    <a:pt x="10680" y="61369"/>
                    <a:pt x="11524" y="61965"/>
                    <a:pt x="12472" y="61965"/>
                  </a:cubicBezTo>
                  <a:cubicBezTo>
                    <a:pt x="13199" y="61964"/>
                    <a:pt x="13882" y="61610"/>
                    <a:pt x="14301" y="61015"/>
                  </a:cubicBezTo>
                  <a:cubicBezTo>
                    <a:pt x="14720" y="60420"/>
                    <a:pt x="14825" y="59658"/>
                    <a:pt x="14580" y="58972"/>
                  </a:cubicBezTo>
                  <a:cubicBezTo>
                    <a:pt x="3764" y="28687"/>
                    <a:pt x="8868" y="3044"/>
                    <a:pt x="8939" y="2699"/>
                  </a:cubicBezTo>
                  <a:cubicBezTo>
                    <a:pt x="9192" y="1489"/>
                    <a:pt x="8417" y="302"/>
                    <a:pt x="7207" y="49"/>
                  </a:cubicBezTo>
                  <a:cubicBezTo>
                    <a:pt x="7052" y="16"/>
                    <a:pt x="6898" y="1"/>
                    <a:pt x="67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55"/>
            <p:cNvSpPr/>
            <p:nvPr/>
          </p:nvSpPr>
          <p:spPr>
            <a:xfrm>
              <a:off x="9529525" y="4507363"/>
              <a:ext cx="633425" cy="274275"/>
            </a:xfrm>
            <a:custGeom>
              <a:avLst/>
              <a:gdLst/>
              <a:ahLst/>
              <a:cxnLst/>
              <a:rect l="l" t="t" r="r" b="b"/>
              <a:pathLst>
                <a:path w="25337" h="10971" extrusionOk="0">
                  <a:moveTo>
                    <a:pt x="23134" y="0"/>
                  </a:moveTo>
                  <a:lnTo>
                    <a:pt x="18655" y="249"/>
                  </a:lnTo>
                  <a:cubicBezTo>
                    <a:pt x="17710" y="1827"/>
                    <a:pt x="16525" y="2112"/>
                    <a:pt x="14792" y="2482"/>
                  </a:cubicBezTo>
                  <a:cubicBezTo>
                    <a:pt x="11098" y="3272"/>
                    <a:pt x="6560" y="2393"/>
                    <a:pt x="3612" y="5227"/>
                  </a:cubicBezTo>
                  <a:cubicBezTo>
                    <a:pt x="1" y="8702"/>
                    <a:pt x="2465" y="10421"/>
                    <a:pt x="6418" y="10840"/>
                  </a:cubicBezTo>
                  <a:cubicBezTo>
                    <a:pt x="7260" y="10929"/>
                    <a:pt x="8113" y="10971"/>
                    <a:pt x="8972" y="10971"/>
                  </a:cubicBezTo>
                  <a:cubicBezTo>
                    <a:pt x="12988" y="10971"/>
                    <a:pt x="17127" y="10053"/>
                    <a:pt x="20826" y="8764"/>
                  </a:cubicBezTo>
                  <a:cubicBezTo>
                    <a:pt x="24708" y="7412"/>
                    <a:pt x="25337" y="3320"/>
                    <a:pt x="231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55"/>
            <p:cNvSpPr/>
            <p:nvPr/>
          </p:nvSpPr>
          <p:spPr>
            <a:xfrm>
              <a:off x="10273375" y="3036038"/>
              <a:ext cx="393600" cy="1549150"/>
            </a:xfrm>
            <a:custGeom>
              <a:avLst/>
              <a:gdLst/>
              <a:ahLst/>
              <a:cxnLst/>
              <a:rect l="l" t="t" r="r" b="b"/>
              <a:pathLst>
                <a:path w="15744" h="61966" extrusionOk="0">
                  <a:moveTo>
                    <a:pt x="8079" y="1"/>
                  </a:moveTo>
                  <a:cubicBezTo>
                    <a:pt x="7926" y="1"/>
                    <a:pt x="7772" y="16"/>
                    <a:pt x="7617" y="49"/>
                  </a:cubicBezTo>
                  <a:cubicBezTo>
                    <a:pt x="6407" y="302"/>
                    <a:pt x="5631" y="1489"/>
                    <a:pt x="5885" y="2699"/>
                  </a:cubicBezTo>
                  <a:cubicBezTo>
                    <a:pt x="5956" y="3044"/>
                    <a:pt x="11060" y="28687"/>
                    <a:pt x="245" y="58972"/>
                  </a:cubicBezTo>
                  <a:cubicBezTo>
                    <a:pt x="0" y="59658"/>
                    <a:pt x="104" y="60420"/>
                    <a:pt x="524" y="61015"/>
                  </a:cubicBezTo>
                  <a:cubicBezTo>
                    <a:pt x="943" y="61610"/>
                    <a:pt x="1625" y="61964"/>
                    <a:pt x="2353" y="61965"/>
                  </a:cubicBezTo>
                  <a:lnTo>
                    <a:pt x="2353" y="61965"/>
                  </a:lnTo>
                  <a:cubicBezTo>
                    <a:pt x="3300" y="61965"/>
                    <a:pt x="4144" y="61368"/>
                    <a:pt x="4462" y="60478"/>
                  </a:cubicBezTo>
                  <a:cubicBezTo>
                    <a:pt x="15743" y="28892"/>
                    <a:pt x="10497" y="2872"/>
                    <a:pt x="10269" y="1781"/>
                  </a:cubicBezTo>
                  <a:cubicBezTo>
                    <a:pt x="10048" y="726"/>
                    <a:pt x="9117" y="1"/>
                    <a:pt x="8079" y="1"/>
                  </a:cubicBezTo>
                  <a:close/>
                  <a:moveTo>
                    <a:pt x="2353" y="61965"/>
                  </a:moveTo>
                  <a:lnTo>
                    <a:pt x="2353" y="61965"/>
                  </a:lnTo>
                  <a:cubicBezTo>
                    <a:pt x="2353" y="61965"/>
                    <a:pt x="2353" y="61965"/>
                    <a:pt x="2352" y="61965"/>
                  </a:cubicBezTo>
                  <a:lnTo>
                    <a:pt x="2354" y="61965"/>
                  </a:lnTo>
                  <a:cubicBezTo>
                    <a:pt x="2354" y="61965"/>
                    <a:pt x="2353" y="61965"/>
                    <a:pt x="2353" y="619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55"/>
            <p:cNvSpPr/>
            <p:nvPr/>
          </p:nvSpPr>
          <p:spPr>
            <a:xfrm>
              <a:off x="10227375" y="4507363"/>
              <a:ext cx="633400" cy="274275"/>
            </a:xfrm>
            <a:custGeom>
              <a:avLst/>
              <a:gdLst/>
              <a:ahLst/>
              <a:cxnLst/>
              <a:rect l="l" t="t" r="r" b="b"/>
              <a:pathLst>
                <a:path w="25336" h="10971" extrusionOk="0">
                  <a:moveTo>
                    <a:pt x="2202" y="0"/>
                  </a:moveTo>
                  <a:cubicBezTo>
                    <a:pt x="1" y="3320"/>
                    <a:pt x="627" y="7412"/>
                    <a:pt x="4511" y="8764"/>
                  </a:cubicBezTo>
                  <a:cubicBezTo>
                    <a:pt x="8211" y="10053"/>
                    <a:pt x="12349" y="10971"/>
                    <a:pt x="16366" y="10971"/>
                  </a:cubicBezTo>
                  <a:cubicBezTo>
                    <a:pt x="17224" y="10971"/>
                    <a:pt x="18077" y="10929"/>
                    <a:pt x="18919" y="10840"/>
                  </a:cubicBezTo>
                  <a:cubicBezTo>
                    <a:pt x="22871" y="10421"/>
                    <a:pt x="25335" y="8702"/>
                    <a:pt x="21723" y="5227"/>
                  </a:cubicBezTo>
                  <a:cubicBezTo>
                    <a:pt x="18775" y="2393"/>
                    <a:pt x="14238" y="3272"/>
                    <a:pt x="10544" y="2482"/>
                  </a:cubicBezTo>
                  <a:cubicBezTo>
                    <a:pt x="8810" y="2112"/>
                    <a:pt x="7628" y="1827"/>
                    <a:pt x="6680" y="249"/>
                  </a:cubicBezTo>
                  <a:lnTo>
                    <a:pt x="22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55"/>
            <p:cNvSpPr/>
            <p:nvPr/>
          </p:nvSpPr>
          <p:spPr>
            <a:xfrm>
              <a:off x="9653700" y="1604513"/>
              <a:ext cx="413775" cy="374275"/>
            </a:xfrm>
            <a:custGeom>
              <a:avLst/>
              <a:gdLst/>
              <a:ahLst/>
              <a:cxnLst/>
              <a:rect l="l" t="t" r="r" b="b"/>
              <a:pathLst>
                <a:path w="16551" h="14971" extrusionOk="0">
                  <a:moveTo>
                    <a:pt x="6096" y="0"/>
                  </a:moveTo>
                  <a:cubicBezTo>
                    <a:pt x="5939" y="0"/>
                    <a:pt x="5776" y="21"/>
                    <a:pt x="5606" y="64"/>
                  </a:cubicBezTo>
                  <a:cubicBezTo>
                    <a:pt x="1" y="1501"/>
                    <a:pt x="3312" y="14971"/>
                    <a:pt x="8013" y="14971"/>
                  </a:cubicBezTo>
                  <a:cubicBezTo>
                    <a:pt x="8283" y="14971"/>
                    <a:pt x="8557" y="14926"/>
                    <a:pt x="8835" y="14833"/>
                  </a:cubicBezTo>
                  <a:lnTo>
                    <a:pt x="16550" y="9358"/>
                  </a:lnTo>
                  <a:cubicBezTo>
                    <a:pt x="12916" y="9326"/>
                    <a:pt x="11554" y="8416"/>
                    <a:pt x="9825" y="5133"/>
                  </a:cubicBezTo>
                  <a:cubicBezTo>
                    <a:pt x="9027" y="3619"/>
                    <a:pt x="8165" y="0"/>
                    <a:pt x="60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55"/>
            <p:cNvSpPr/>
            <p:nvPr/>
          </p:nvSpPr>
          <p:spPr>
            <a:xfrm>
              <a:off x="10354850" y="1604513"/>
              <a:ext cx="413775" cy="374275"/>
            </a:xfrm>
            <a:custGeom>
              <a:avLst/>
              <a:gdLst/>
              <a:ahLst/>
              <a:cxnLst/>
              <a:rect l="l" t="t" r="r" b="b"/>
              <a:pathLst>
                <a:path w="16551" h="14971" extrusionOk="0">
                  <a:moveTo>
                    <a:pt x="10455" y="0"/>
                  </a:moveTo>
                  <a:cubicBezTo>
                    <a:pt x="8386" y="0"/>
                    <a:pt x="7524" y="3619"/>
                    <a:pt x="6726" y="5133"/>
                  </a:cubicBezTo>
                  <a:cubicBezTo>
                    <a:pt x="4997" y="8416"/>
                    <a:pt x="3634" y="9326"/>
                    <a:pt x="1" y="9358"/>
                  </a:cubicBezTo>
                  <a:lnTo>
                    <a:pt x="7716" y="14833"/>
                  </a:lnTo>
                  <a:cubicBezTo>
                    <a:pt x="7994" y="14926"/>
                    <a:pt x="8268" y="14971"/>
                    <a:pt x="8538" y="14971"/>
                  </a:cubicBezTo>
                  <a:cubicBezTo>
                    <a:pt x="13239" y="14971"/>
                    <a:pt x="16550" y="1501"/>
                    <a:pt x="10945" y="64"/>
                  </a:cubicBezTo>
                  <a:cubicBezTo>
                    <a:pt x="10775" y="21"/>
                    <a:pt x="10612" y="0"/>
                    <a:pt x="104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55"/>
            <p:cNvSpPr/>
            <p:nvPr/>
          </p:nvSpPr>
          <p:spPr>
            <a:xfrm>
              <a:off x="9583075" y="1722313"/>
              <a:ext cx="1258750" cy="1613550"/>
            </a:xfrm>
            <a:custGeom>
              <a:avLst/>
              <a:gdLst/>
              <a:ahLst/>
              <a:cxnLst/>
              <a:rect l="l" t="t" r="r" b="b"/>
              <a:pathLst>
                <a:path w="50350" h="64542" extrusionOk="0">
                  <a:moveTo>
                    <a:pt x="25171" y="0"/>
                  </a:moveTo>
                  <a:cubicBezTo>
                    <a:pt x="20506" y="0"/>
                    <a:pt x="15841" y="1850"/>
                    <a:pt x="12855" y="5557"/>
                  </a:cubicBezTo>
                  <a:cubicBezTo>
                    <a:pt x="7620" y="12053"/>
                    <a:pt x="4384" y="19837"/>
                    <a:pt x="2559" y="27930"/>
                  </a:cubicBezTo>
                  <a:cubicBezTo>
                    <a:pt x="1" y="39287"/>
                    <a:pt x="2641" y="50685"/>
                    <a:pt x="10222" y="58066"/>
                  </a:cubicBezTo>
                  <a:cubicBezTo>
                    <a:pt x="14653" y="62380"/>
                    <a:pt x="19913" y="64541"/>
                    <a:pt x="25176" y="64541"/>
                  </a:cubicBezTo>
                  <a:cubicBezTo>
                    <a:pt x="30433" y="64541"/>
                    <a:pt x="35692" y="62385"/>
                    <a:pt x="40128" y="58066"/>
                  </a:cubicBezTo>
                  <a:cubicBezTo>
                    <a:pt x="47709" y="50685"/>
                    <a:pt x="50350" y="39287"/>
                    <a:pt x="47790" y="27930"/>
                  </a:cubicBezTo>
                  <a:cubicBezTo>
                    <a:pt x="45967" y="19835"/>
                    <a:pt x="42730" y="12053"/>
                    <a:pt x="37496" y="5557"/>
                  </a:cubicBezTo>
                  <a:cubicBezTo>
                    <a:pt x="34513" y="1855"/>
                    <a:pt x="29842" y="0"/>
                    <a:pt x="251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55"/>
            <p:cNvSpPr/>
            <p:nvPr/>
          </p:nvSpPr>
          <p:spPr>
            <a:xfrm>
              <a:off x="10008575" y="2130163"/>
              <a:ext cx="385750" cy="385750"/>
            </a:xfrm>
            <a:custGeom>
              <a:avLst/>
              <a:gdLst/>
              <a:ahLst/>
              <a:cxnLst/>
              <a:rect l="l" t="t" r="r" b="b"/>
              <a:pathLst>
                <a:path w="15430" h="15430" extrusionOk="0">
                  <a:moveTo>
                    <a:pt x="7714" y="1"/>
                  </a:moveTo>
                  <a:cubicBezTo>
                    <a:pt x="3454" y="1"/>
                    <a:pt x="0" y="3454"/>
                    <a:pt x="0" y="7716"/>
                  </a:cubicBezTo>
                  <a:cubicBezTo>
                    <a:pt x="0" y="11976"/>
                    <a:pt x="3454" y="15429"/>
                    <a:pt x="7714" y="15429"/>
                  </a:cubicBezTo>
                  <a:cubicBezTo>
                    <a:pt x="11975" y="15429"/>
                    <a:pt x="15429" y="11976"/>
                    <a:pt x="15429" y="7716"/>
                  </a:cubicBezTo>
                  <a:cubicBezTo>
                    <a:pt x="15429" y="3454"/>
                    <a:pt x="11975" y="1"/>
                    <a:pt x="77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55"/>
            <p:cNvSpPr/>
            <p:nvPr/>
          </p:nvSpPr>
          <p:spPr>
            <a:xfrm>
              <a:off x="10052100" y="2173738"/>
              <a:ext cx="298675" cy="298625"/>
            </a:xfrm>
            <a:custGeom>
              <a:avLst/>
              <a:gdLst/>
              <a:ahLst/>
              <a:cxnLst/>
              <a:rect l="l" t="t" r="r" b="b"/>
              <a:pathLst>
                <a:path w="11947" h="11945" extrusionOk="0">
                  <a:moveTo>
                    <a:pt x="5973" y="0"/>
                  </a:moveTo>
                  <a:cubicBezTo>
                    <a:pt x="2676" y="0"/>
                    <a:pt x="1" y="2674"/>
                    <a:pt x="1" y="5973"/>
                  </a:cubicBezTo>
                  <a:cubicBezTo>
                    <a:pt x="1" y="9270"/>
                    <a:pt x="2676" y="11945"/>
                    <a:pt x="5973" y="11945"/>
                  </a:cubicBezTo>
                  <a:cubicBezTo>
                    <a:pt x="9272" y="11945"/>
                    <a:pt x="11947" y="9270"/>
                    <a:pt x="11947" y="5973"/>
                  </a:cubicBezTo>
                  <a:cubicBezTo>
                    <a:pt x="11947" y="2674"/>
                    <a:pt x="9272" y="0"/>
                    <a:pt x="59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55"/>
            <p:cNvSpPr/>
            <p:nvPr/>
          </p:nvSpPr>
          <p:spPr>
            <a:xfrm>
              <a:off x="10098800" y="2220388"/>
              <a:ext cx="205300" cy="205300"/>
            </a:xfrm>
            <a:custGeom>
              <a:avLst/>
              <a:gdLst/>
              <a:ahLst/>
              <a:cxnLst/>
              <a:rect l="l" t="t" r="r" b="b"/>
              <a:pathLst>
                <a:path w="8212" h="8212" extrusionOk="0">
                  <a:moveTo>
                    <a:pt x="4105" y="0"/>
                  </a:moveTo>
                  <a:cubicBezTo>
                    <a:pt x="1839" y="0"/>
                    <a:pt x="0" y="1839"/>
                    <a:pt x="0" y="4107"/>
                  </a:cubicBezTo>
                  <a:cubicBezTo>
                    <a:pt x="0" y="6373"/>
                    <a:pt x="1839" y="8212"/>
                    <a:pt x="4105" y="8212"/>
                  </a:cubicBezTo>
                  <a:cubicBezTo>
                    <a:pt x="6373" y="8212"/>
                    <a:pt x="8212" y="6373"/>
                    <a:pt x="8212" y="4107"/>
                  </a:cubicBezTo>
                  <a:cubicBezTo>
                    <a:pt x="8212" y="1839"/>
                    <a:pt x="6373" y="0"/>
                    <a:pt x="41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55"/>
            <p:cNvSpPr/>
            <p:nvPr/>
          </p:nvSpPr>
          <p:spPr>
            <a:xfrm>
              <a:off x="10127600" y="2254613"/>
              <a:ext cx="142300" cy="136900"/>
            </a:xfrm>
            <a:custGeom>
              <a:avLst/>
              <a:gdLst/>
              <a:ahLst/>
              <a:cxnLst/>
              <a:rect l="l" t="t" r="r" b="b"/>
              <a:pathLst>
                <a:path w="5692" h="5476" extrusionOk="0">
                  <a:moveTo>
                    <a:pt x="2956" y="0"/>
                  </a:moveTo>
                  <a:cubicBezTo>
                    <a:pt x="2955" y="0"/>
                    <a:pt x="2954" y="0"/>
                    <a:pt x="2953" y="0"/>
                  </a:cubicBezTo>
                  <a:cubicBezTo>
                    <a:pt x="1846" y="0"/>
                    <a:pt x="849" y="667"/>
                    <a:pt x="424" y="1690"/>
                  </a:cubicBezTo>
                  <a:cubicBezTo>
                    <a:pt x="0" y="2713"/>
                    <a:pt x="236" y="3890"/>
                    <a:pt x="1019" y="4673"/>
                  </a:cubicBezTo>
                  <a:cubicBezTo>
                    <a:pt x="1542" y="5197"/>
                    <a:pt x="2242" y="5475"/>
                    <a:pt x="2955" y="5475"/>
                  </a:cubicBezTo>
                  <a:cubicBezTo>
                    <a:pt x="3307" y="5475"/>
                    <a:pt x="3663" y="5407"/>
                    <a:pt x="4002" y="5267"/>
                  </a:cubicBezTo>
                  <a:cubicBezTo>
                    <a:pt x="5024" y="4843"/>
                    <a:pt x="5692" y="3844"/>
                    <a:pt x="5692" y="2738"/>
                  </a:cubicBezTo>
                  <a:cubicBezTo>
                    <a:pt x="5692" y="1227"/>
                    <a:pt x="4467" y="0"/>
                    <a:pt x="2956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55"/>
            <p:cNvSpPr/>
            <p:nvPr/>
          </p:nvSpPr>
          <p:spPr>
            <a:xfrm>
              <a:off x="10211825" y="2229713"/>
              <a:ext cx="93300" cy="93350"/>
            </a:xfrm>
            <a:custGeom>
              <a:avLst/>
              <a:gdLst/>
              <a:ahLst/>
              <a:cxnLst/>
              <a:rect l="l" t="t" r="r" b="b"/>
              <a:pathLst>
                <a:path w="3732" h="3734" extrusionOk="0">
                  <a:moveTo>
                    <a:pt x="1866" y="1"/>
                  </a:moveTo>
                  <a:cubicBezTo>
                    <a:pt x="835" y="1"/>
                    <a:pt x="0" y="836"/>
                    <a:pt x="0" y="1866"/>
                  </a:cubicBezTo>
                  <a:cubicBezTo>
                    <a:pt x="0" y="2897"/>
                    <a:pt x="835" y="3734"/>
                    <a:pt x="1866" y="3734"/>
                  </a:cubicBezTo>
                  <a:cubicBezTo>
                    <a:pt x="2897" y="3734"/>
                    <a:pt x="3732" y="2897"/>
                    <a:pt x="3732" y="1866"/>
                  </a:cubicBezTo>
                  <a:cubicBezTo>
                    <a:pt x="3732" y="836"/>
                    <a:pt x="2897" y="1"/>
                    <a:pt x="18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55"/>
            <p:cNvSpPr/>
            <p:nvPr/>
          </p:nvSpPr>
          <p:spPr>
            <a:xfrm>
              <a:off x="9729500" y="2141088"/>
              <a:ext cx="284450" cy="363900"/>
            </a:xfrm>
            <a:custGeom>
              <a:avLst/>
              <a:gdLst/>
              <a:ahLst/>
              <a:cxnLst/>
              <a:rect l="l" t="t" r="r" b="b"/>
              <a:pathLst>
                <a:path w="11378" h="14556" extrusionOk="0">
                  <a:moveTo>
                    <a:pt x="5689" y="1"/>
                  </a:moveTo>
                  <a:cubicBezTo>
                    <a:pt x="2547" y="1"/>
                    <a:pt x="1" y="3259"/>
                    <a:pt x="1" y="7279"/>
                  </a:cubicBezTo>
                  <a:cubicBezTo>
                    <a:pt x="1" y="9208"/>
                    <a:pt x="600" y="11059"/>
                    <a:pt x="1666" y="12424"/>
                  </a:cubicBezTo>
                  <a:cubicBezTo>
                    <a:pt x="2733" y="13788"/>
                    <a:pt x="4180" y="14555"/>
                    <a:pt x="5689" y="14555"/>
                  </a:cubicBezTo>
                  <a:cubicBezTo>
                    <a:pt x="7197" y="14555"/>
                    <a:pt x="8643" y="13788"/>
                    <a:pt x="9711" y="12424"/>
                  </a:cubicBezTo>
                  <a:cubicBezTo>
                    <a:pt x="10778" y="11059"/>
                    <a:pt x="11378" y="9208"/>
                    <a:pt x="11378" y="7279"/>
                  </a:cubicBezTo>
                  <a:cubicBezTo>
                    <a:pt x="11378" y="3259"/>
                    <a:pt x="8830" y="1"/>
                    <a:pt x="56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55"/>
            <p:cNvSpPr/>
            <p:nvPr/>
          </p:nvSpPr>
          <p:spPr>
            <a:xfrm>
              <a:off x="9770350" y="2193388"/>
              <a:ext cx="202725" cy="259325"/>
            </a:xfrm>
            <a:custGeom>
              <a:avLst/>
              <a:gdLst/>
              <a:ahLst/>
              <a:cxnLst/>
              <a:rect l="l" t="t" r="r" b="b"/>
              <a:pathLst>
                <a:path w="8109" h="10373" extrusionOk="0">
                  <a:moveTo>
                    <a:pt x="4055" y="1"/>
                  </a:moveTo>
                  <a:cubicBezTo>
                    <a:pt x="1816" y="1"/>
                    <a:pt x="0" y="2322"/>
                    <a:pt x="0" y="5187"/>
                  </a:cubicBezTo>
                  <a:cubicBezTo>
                    <a:pt x="0" y="8051"/>
                    <a:pt x="1816" y="10373"/>
                    <a:pt x="4055" y="10373"/>
                  </a:cubicBezTo>
                  <a:cubicBezTo>
                    <a:pt x="6293" y="10373"/>
                    <a:pt x="8109" y="8051"/>
                    <a:pt x="8109" y="5187"/>
                  </a:cubicBezTo>
                  <a:cubicBezTo>
                    <a:pt x="8109" y="2322"/>
                    <a:pt x="6294" y="1"/>
                    <a:pt x="40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55"/>
            <p:cNvSpPr/>
            <p:nvPr/>
          </p:nvSpPr>
          <p:spPr>
            <a:xfrm>
              <a:off x="9802025" y="2249213"/>
              <a:ext cx="139400" cy="135000"/>
            </a:xfrm>
            <a:custGeom>
              <a:avLst/>
              <a:gdLst/>
              <a:ahLst/>
              <a:cxnLst/>
              <a:rect l="l" t="t" r="r" b="b"/>
              <a:pathLst>
                <a:path w="5576" h="5400" extrusionOk="0">
                  <a:moveTo>
                    <a:pt x="2788" y="1"/>
                  </a:moveTo>
                  <a:cubicBezTo>
                    <a:pt x="1249" y="1"/>
                    <a:pt x="1" y="1209"/>
                    <a:pt x="1" y="2700"/>
                  </a:cubicBezTo>
                  <a:cubicBezTo>
                    <a:pt x="1" y="4191"/>
                    <a:pt x="1249" y="5399"/>
                    <a:pt x="2788" y="5399"/>
                  </a:cubicBezTo>
                  <a:cubicBezTo>
                    <a:pt x="4327" y="5399"/>
                    <a:pt x="5575" y="4191"/>
                    <a:pt x="5575" y="2700"/>
                  </a:cubicBezTo>
                  <a:cubicBezTo>
                    <a:pt x="5575" y="1209"/>
                    <a:pt x="4327" y="1"/>
                    <a:pt x="27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55"/>
            <p:cNvSpPr/>
            <p:nvPr/>
          </p:nvSpPr>
          <p:spPr>
            <a:xfrm>
              <a:off x="9821625" y="2263613"/>
              <a:ext cx="96575" cy="92925"/>
            </a:xfrm>
            <a:custGeom>
              <a:avLst/>
              <a:gdLst/>
              <a:ahLst/>
              <a:cxnLst/>
              <a:rect l="l" t="t" r="r" b="b"/>
              <a:pathLst>
                <a:path w="3863" h="3717" extrusionOk="0">
                  <a:moveTo>
                    <a:pt x="2004" y="0"/>
                  </a:moveTo>
                  <a:cubicBezTo>
                    <a:pt x="1253" y="0"/>
                    <a:pt x="574" y="453"/>
                    <a:pt x="287" y="1148"/>
                  </a:cubicBezTo>
                  <a:cubicBezTo>
                    <a:pt x="0" y="1842"/>
                    <a:pt x="160" y="2642"/>
                    <a:pt x="691" y="3173"/>
                  </a:cubicBezTo>
                  <a:cubicBezTo>
                    <a:pt x="1046" y="3528"/>
                    <a:pt x="1521" y="3716"/>
                    <a:pt x="2003" y="3716"/>
                  </a:cubicBezTo>
                  <a:cubicBezTo>
                    <a:pt x="2244" y="3716"/>
                    <a:pt x="2486" y="3670"/>
                    <a:pt x="2716" y="3574"/>
                  </a:cubicBezTo>
                  <a:cubicBezTo>
                    <a:pt x="3411" y="3286"/>
                    <a:pt x="3862" y="2607"/>
                    <a:pt x="3862" y="1855"/>
                  </a:cubicBezTo>
                  <a:cubicBezTo>
                    <a:pt x="3861" y="831"/>
                    <a:pt x="3029" y="0"/>
                    <a:pt x="2004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55"/>
            <p:cNvSpPr/>
            <p:nvPr/>
          </p:nvSpPr>
          <p:spPr>
            <a:xfrm>
              <a:off x="9878775" y="2242013"/>
              <a:ext cx="63325" cy="81050"/>
            </a:xfrm>
            <a:custGeom>
              <a:avLst/>
              <a:gdLst/>
              <a:ahLst/>
              <a:cxnLst/>
              <a:rect l="l" t="t" r="r" b="b"/>
              <a:pathLst>
                <a:path w="2533" h="3242" extrusionOk="0">
                  <a:moveTo>
                    <a:pt x="1267" y="0"/>
                  </a:moveTo>
                  <a:cubicBezTo>
                    <a:pt x="567" y="0"/>
                    <a:pt x="0" y="725"/>
                    <a:pt x="0" y="1620"/>
                  </a:cubicBezTo>
                  <a:cubicBezTo>
                    <a:pt x="0" y="2518"/>
                    <a:pt x="567" y="3242"/>
                    <a:pt x="1267" y="3242"/>
                  </a:cubicBezTo>
                  <a:cubicBezTo>
                    <a:pt x="1965" y="3242"/>
                    <a:pt x="2533" y="2516"/>
                    <a:pt x="2533" y="1620"/>
                  </a:cubicBezTo>
                  <a:cubicBezTo>
                    <a:pt x="2533" y="726"/>
                    <a:pt x="1965" y="0"/>
                    <a:pt x="12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55"/>
            <p:cNvSpPr/>
            <p:nvPr/>
          </p:nvSpPr>
          <p:spPr>
            <a:xfrm>
              <a:off x="10391825" y="2133688"/>
              <a:ext cx="284400" cy="363900"/>
            </a:xfrm>
            <a:custGeom>
              <a:avLst/>
              <a:gdLst/>
              <a:ahLst/>
              <a:cxnLst/>
              <a:rect l="l" t="t" r="r" b="b"/>
              <a:pathLst>
                <a:path w="11376" h="14556" extrusionOk="0">
                  <a:moveTo>
                    <a:pt x="5689" y="1"/>
                  </a:moveTo>
                  <a:cubicBezTo>
                    <a:pt x="2546" y="1"/>
                    <a:pt x="1" y="3259"/>
                    <a:pt x="1" y="7279"/>
                  </a:cubicBezTo>
                  <a:cubicBezTo>
                    <a:pt x="1" y="9208"/>
                    <a:pt x="600" y="11059"/>
                    <a:pt x="1666" y="12424"/>
                  </a:cubicBezTo>
                  <a:cubicBezTo>
                    <a:pt x="2733" y="13788"/>
                    <a:pt x="4180" y="14555"/>
                    <a:pt x="5689" y="14555"/>
                  </a:cubicBezTo>
                  <a:cubicBezTo>
                    <a:pt x="7196" y="14555"/>
                    <a:pt x="8643" y="13788"/>
                    <a:pt x="9711" y="12424"/>
                  </a:cubicBezTo>
                  <a:cubicBezTo>
                    <a:pt x="10778" y="11059"/>
                    <a:pt x="11376" y="9208"/>
                    <a:pt x="11376" y="7279"/>
                  </a:cubicBezTo>
                  <a:cubicBezTo>
                    <a:pt x="11376" y="3259"/>
                    <a:pt x="8830" y="1"/>
                    <a:pt x="56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55"/>
            <p:cNvSpPr/>
            <p:nvPr/>
          </p:nvSpPr>
          <p:spPr>
            <a:xfrm>
              <a:off x="10432675" y="2185988"/>
              <a:ext cx="202725" cy="259325"/>
            </a:xfrm>
            <a:custGeom>
              <a:avLst/>
              <a:gdLst/>
              <a:ahLst/>
              <a:cxnLst/>
              <a:rect l="l" t="t" r="r" b="b"/>
              <a:pathLst>
                <a:path w="8109" h="10373" extrusionOk="0">
                  <a:moveTo>
                    <a:pt x="4055" y="1"/>
                  </a:moveTo>
                  <a:cubicBezTo>
                    <a:pt x="1816" y="1"/>
                    <a:pt x="0" y="2322"/>
                    <a:pt x="0" y="5187"/>
                  </a:cubicBezTo>
                  <a:cubicBezTo>
                    <a:pt x="0" y="8051"/>
                    <a:pt x="1816" y="10373"/>
                    <a:pt x="4055" y="10373"/>
                  </a:cubicBezTo>
                  <a:cubicBezTo>
                    <a:pt x="6293" y="10373"/>
                    <a:pt x="8108" y="8051"/>
                    <a:pt x="8108" y="5187"/>
                  </a:cubicBezTo>
                  <a:cubicBezTo>
                    <a:pt x="8108" y="2322"/>
                    <a:pt x="6294" y="1"/>
                    <a:pt x="40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55"/>
            <p:cNvSpPr/>
            <p:nvPr/>
          </p:nvSpPr>
          <p:spPr>
            <a:xfrm>
              <a:off x="10464350" y="2241813"/>
              <a:ext cx="139400" cy="135000"/>
            </a:xfrm>
            <a:custGeom>
              <a:avLst/>
              <a:gdLst/>
              <a:ahLst/>
              <a:cxnLst/>
              <a:rect l="l" t="t" r="r" b="b"/>
              <a:pathLst>
                <a:path w="5576" h="5400" extrusionOk="0">
                  <a:moveTo>
                    <a:pt x="2788" y="1"/>
                  </a:moveTo>
                  <a:cubicBezTo>
                    <a:pt x="1249" y="1"/>
                    <a:pt x="1" y="1209"/>
                    <a:pt x="1" y="2700"/>
                  </a:cubicBezTo>
                  <a:cubicBezTo>
                    <a:pt x="1" y="4191"/>
                    <a:pt x="1249" y="5399"/>
                    <a:pt x="2788" y="5399"/>
                  </a:cubicBezTo>
                  <a:cubicBezTo>
                    <a:pt x="4327" y="5399"/>
                    <a:pt x="5575" y="4191"/>
                    <a:pt x="5575" y="2700"/>
                  </a:cubicBezTo>
                  <a:cubicBezTo>
                    <a:pt x="5575" y="1209"/>
                    <a:pt x="4327" y="1"/>
                    <a:pt x="27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55"/>
            <p:cNvSpPr/>
            <p:nvPr/>
          </p:nvSpPr>
          <p:spPr>
            <a:xfrm>
              <a:off x="10483950" y="2256213"/>
              <a:ext cx="96575" cy="92925"/>
            </a:xfrm>
            <a:custGeom>
              <a:avLst/>
              <a:gdLst/>
              <a:ahLst/>
              <a:cxnLst/>
              <a:rect l="l" t="t" r="r" b="b"/>
              <a:pathLst>
                <a:path w="3863" h="3717" extrusionOk="0">
                  <a:moveTo>
                    <a:pt x="2004" y="0"/>
                  </a:moveTo>
                  <a:cubicBezTo>
                    <a:pt x="1253" y="0"/>
                    <a:pt x="574" y="453"/>
                    <a:pt x="287" y="1148"/>
                  </a:cubicBezTo>
                  <a:cubicBezTo>
                    <a:pt x="0" y="1842"/>
                    <a:pt x="159" y="2642"/>
                    <a:pt x="691" y="3173"/>
                  </a:cubicBezTo>
                  <a:cubicBezTo>
                    <a:pt x="1046" y="3528"/>
                    <a:pt x="1520" y="3716"/>
                    <a:pt x="2003" y="3716"/>
                  </a:cubicBezTo>
                  <a:cubicBezTo>
                    <a:pt x="2243" y="3716"/>
                    <a:pt x="2486" y="3670"/>
                    <a:pt x="2716" y="3574"/>
                  </a:cubicBezTo>
                  <a:cubicBezTo>
                    <a:pt x="3411" y="3285"/>
                    <a:pt x="3862" y="2607"/>
                    <a:pt x="3862" y="1855"/>
                  </a:cubicBezTo>
                  <a:cubicBezTo>
                    <a:pt x="3861" y="831"/>
                    <a:pt x="3029" y="0"/>
                    <a:pt x="2004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55"/>
            <p:cNvSpPr/>
            <p:nvPr/>
          </p:nvSpPr>
          <p:spPr>
            <a:xfrm>
              <a:off x="10541050" y="2234613"/>
              <a:ext cx="63375" cy="81050"/>
            </a:xfrm>
            <a:custGeom>
              <a:avLst/>
              <a:gdLst/>
              <a:ahLst/>
              <a:cxnLst/>
              <a:rect l="l" t="t" r="r" b="b"/>
              <a:pathLst>
                <a:path w="2535" h="3242" extrusionOk="0">
                  <a:moveTo>
                    <a:pt x="1268" y="0"/>
                  </a:moveTo>
                  <a:cubicBezTo>
                    <a:pt x="569" y="0"/>
                    <a:pt x="1" y="726"/>
                    <a:pt x="1" y="1620"/>
                  </a:cubicBezTo>
                  <a:cubicBezTo>
                    <a:pt x="1" y="2516"/>
                    <a:pt x="569" y="3242"/>
                    <a:pt x="1268" y="3242"/>
                  </a:cubicBezTo>
                  <a:cubicBezTo>
                    <a:pt x="1968" y="3242"/>
                    <a:pt x="2535" y="2516"/>
                    <a:pt x="2535" y="1620"/>
                  </a:cubicBezTo>
                  <a:cubicBezTo>
                    <a:pt x="2535" y="726"/>
                    <a:pt x="1967" y="0"/>
                    <a:pt x="12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55"/>
            <p:cNvSpPr/>
            <p:nvPr/>
          </p:nvSpPr>
          <p:spPr>
            <a:xfrm>
              <a:off x="9812350" y="2594338"/>
              <a:ext cx="765250" cy="497500"/>
            </a:xfrm>
            <a:custGeom>
              <a:avLst/>
              <a:gdLst/>
              <a:ahLst/>
              <a:cxnLst/>
              <a:rect l="l" t="t" r="r" b="b"/>
              <a:pathLst>
                <a:path w="30610" h="19900" extrusionOk="0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lnTo>
                    <a:pt x="1" y="0"/>
                  </a:lnTo>
                  <a:cubicBezTo>
                    <a:pt x="1" y="0"/>
                    <a:pt x="1" y="0"/>
                    <a:pt x="1" y="0"/>
                  </a:cubicBezTo>
                  <a:close/>
                  <a:moveTo>
                    <a:pt x="30609" y="0"/>
                  </a:moveTo>
                  <a:lnTo>
                    <a:pt x="30609" y="0"/>
                  </a:lnTo>
                  <a:cubicBezTo>
                    <a:pt x="30609" y="624"/>
                    <a:pt x="23873" y="1641"/>
                    <a:pt x="23347" y="1722"/>
                  </a:cubicBezTo>
                  <a:cubicBezTo>
                    <a:pt x="20692" y="2128"/>
                    <a:pt x="18000" y="2330"/>
                    <a:pt x="15309" y="2330"/>
                  </a:cubicBezTo>
                  <a:cubicBezTo>
                    <a:pt x="12953" y="2330"/>
                    <a:pt x="10597" y="2175"/>
                    <a:pt x="8265" y="1868"/>
                  </a:cubicBezTo>
                  <a:cubicBezTo>
                    <a:pt x="7705" y="1795"/>
                    <a:pt x="8" y="737"/>
                    <a:pt x="1" y="0"/>
                  </a:cubicBezTo>
                  <a:lnTo>
                    <a:pt x="1" y="0"/>
                  </a:lnTo>
                  <a:cubicBezTo>
                    <a:pt x="72" y="7834"/>
                    <a:pt x="4157" y="17343"/>
                    <a:pt x="12348" y="19504"/>
                  </a:cubicBezTo>
                  <a:cubicBezTo>
                    <a:pt x="13371" y="19774"/>
                    <a:pt x="14364" y="19899"/>
                    <a:pt x="15324" y="19899"/>
                  </a:cubicBezTo>
                  <a:cubicBezTo>
                    <a:pt x="22375" y="19899"/>
                    <a:pt x="27629" y="13102"/>
                    <a:pt x="29692" y="6662"/>
                  </a:cubicBezTo>
                  <a:cubicBezTo>
                    <a:pt x="30412" y="4412"/>
                    <a:pt x="30609" y="2328"/>
                    <a:pt x="306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55"/>
            <p:cNvSpPr/>
            <p:nvPr/>
          </p:nvSpPr>
          <p:spPr>
            <a:xfrm>
              <a:off x="9963175" y="2803888"/>
              <a:ext cx="508075" cy="325300"/>
            </a:xfrm>
            <a:custGeom>
              <a:avLst/>
              <a:gdLst/>
              <a:ahLst/>
              <a:cxnLst/>
              <a:rect l="l" t="t" r="r" b="b"/>
              <a:pathLst>
                <a:path w="20323" h="13012" extrusionOk="0">
                  <a:moveTo>
                    <a:pt x="14806" y="0"/>
                  </a:moveTo>
                  <a:cubicBezTo>
                    <a:pt x="12879" y="0"/>
                    <a:pt x="10903" y="943"/>
                    <a:pt x="9743" y="2786"/>
                  </a:cubicBezTo>
                  <a:cubicBezTo>
                    <a:pt x="8614" y="1216"/>
                    <a:pt x="6476" y="19"/>
                    <a:pt x="4471" y="19"/>
                  </a:cubicBezTo>
                  <a:cubicBezTo>
                    <a:pt x="3446" y="19"/>
                    <a:pt x="2456" y="332"/>
                    <a:pt x="1653" y="1069"/>
                  </a:cubicBezTo>
                  <a:cubicBezTo>
                    <a:pt x="534" y="2096"/>
                    <a:pt x="1" y="4779"/>
                    <a:pt x="14" y="7641"/>
                  </a:cubicBezTo>
                  <a:cubicBezTo>
                    <a:pt x="1757" y="10001"/>
                    <a:pt x="4007" y="11814"/>
                    <a:pt x="6773" y="12615"/>
                  </a:cubicBezTo>
                  <a:cubicBezTo>
                    <a:pt x="7705" y="12885"/>
                    <a:pt x="8609" y="13011"/>
                    <a:pt x="9483" y="13011"/>
                  </a:cubicBezTo>
                  <a:cubicBezTo>
                    <a:pt x="14099" y="13011"/>
                    <a:pt x="17869" y="9498"/>
                    <a:pt x="20322" y="5130"/>
                  </a:cubicBezTo>
                  <a:cubicBezTo>
                    <a:pt x="20181" y="4343"/>
                    <a:pt x="19938" y="3569"/>
                    <a:pt x="19550" y="2817"/>
                  </a:cubicBezTo>
                  <a:cubicBezTo>
                    <a:pt x="18575" y="925"/>
                    <a:pt x="16714" y="0"/>
                    <a:pt x="148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55"/>
            <p:cNvSpPr/>
            <p:nvPr/>
          </p:nvSpPr>
          <p:spPr>
            <a:xfrm>
              <a:off x="9803025" y="3844763"/>
              <a:ext cx="130700" cy="136925"/>
            </a:xfrm>
            <a:custGeom>
              <a:avLst/>
              <a:gdLst/>
              <a:ahLst/>
              <a:cxnLst/>
              <a:rect l="l" t="t" r="r" b="b"/>
              <a:pathLst>
                <a:path w="5228" h="5477" extrusionOk="0">
                  <a:moveTo>
                    <a:pt x="2613" y="1"/>
                  </a:moveTo>
                  <a:cubicBezTo>
                    <a:pt x="1171" y="1"/>
                    <a:pt x="0" y="1228"/>
                    <a:pt x="0" y="2740"/>
                  </a:cubicBezTo>
                  <a:cubicBezTo>
                    <a:pt x="0" y="4252"/>
                    <a:pt x="1171" y="5477"/>
                    <a:pt x="2613" y="5477"/>
                  </a:cubicBezTo>
                  <a:cubicBezTo>
                    <a:pt x="4057" y="5477"/>
                    <a:pt x="5227" y="4252"/>
                    <a:pt x="5227" y="2740"/>
                  </a:cubicBezTo>
                  <a:cubicBezTo>
                    <a:pt x="5227" y="1228"/>
                    <a:pt x="4057" y="1"/>
                    <a:pt x="26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55"/>
            <p:cNvSpPr/>
            <p:nvPr/>
          </p:nvSpPr>
          <p:spPr>
            <a:xfrm>
              <a:off x="10462500" y="3844763"/>
              <a:ext cx="130650" cy="136925"/>
            </a:xfrm>
            <a:custGeom>
              <a:avLst/>
              <a:gdLst/>
              <a:ahLst/>
              <a:cxnLst/>
              <a:rect l="l" t="t" r="r" b="b"/>
              <a:pathLst>
                <a:path w="5226" h="5477" extrusionOk="0">
                  <a:moveTo>
                    <a:pt x="2613" y="1"/>
                  </a:moveTo>
                  <a:cubicBezTo>
                    <a:pt x="1169" y="1"/>
                    <a:pt x="0" y="1228"/>
                    <a:pt x="0" y="2740"/>
                  </a:cubicBezTo>
                  <a:cubicBezTo>
                    <a:pt x="0" y="4252"/>
                    <a:pt x="1169" y="5477"/>
                    <a:pt x="2613" y="5477"/>
                  </a:cubicBezTo>
                  <a:cubicBezTo>
                    <a:pt x="4057" y="5477"/>
                    <a:pt x="5226" y="4252"/>
                    <a:pt x="5226" y="2740"/>
                  </a:cubicBezTo>
                  <a:cubicBezTo>
                    <a:pt x="5226" y="1228"/>
                    <a:pt x="4057" y="1"/>
                    <a:pt x="26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55"/>
            <p:cNvSpPr/>
            <p:nvPr/>
          </p:nvSpPr>
          <p:spPr>
            <a:xfrm>
              <a:off x="9594625" y="4620788"/>
              <a:ext cx="286175" cy="144800"/>
            </a:xfrm>
            <a:custGeom>
              <a:avLst/>
              <a:gdLst/>
              <a:ahLst/>
              <a:cxnLst/>
              <a:rect l="l" t="t" r="r" b="b"/>
              <a:pathLst>
                <a:path w="11447" h="5792" extrusionOk="0">
                  <a:moveTo>
                    <a:pt x="9814" y="0"/>
                  </a:moveTo>
                  <a:cubicBezTo>
                    <a:pt x="6971" y="0"/>
                    <a:pt x="1293" y="548"/>
                    <a:pt x="0" y="4795"/>
                  </a:cubicBezTo>
                  <a:lnTo>
                    <a:pt x="1493" y="5791"/>
                  </a:lnTo>
                  <a:cubicBezTo>
                    <a:pt x="1493" y="5791"/>
                    <a:pt x="4231" y="1560"/>
                    <a:pt x="11447" y="66"/>
                  </a:cubicBezTo>
                  <a:cubicBezTo>
                    <a:pt x="11447" y="66"/>
                    <a:pt x="10802" y="0"/>
                    <a:pt x="9814" y="0"/>
                  </a:cubicBezTo>
                  <a:close/>
                </a:path>
              </a:pathLst>
            </a:custGeom>
            <a:solidFill>
              <a:srgbClr val="DD31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55"/>
            <p:cNvSpPr/>
            <p:nvPr/>
          </p:nvSpPr>
          <p:spPr>
            <a:xfrm>
              <a:off x="10496700" y="4627038"/>
              <a:ext cx="286225" cy="144775"/>
            </a:xfrm>
            <a:custGeom>
              <a:avLst/>
              <a:gdLst/>
              <a:ahLst/>
              <a:cxnLst/>
              <a:rect l="l" t="t" r="r" b="b"/>
              <a:pathLst>
                <a:path w="11449" h="5791" extrusionOk="0">
                  <a:moveTo>
                    <a:pt x="1637" y="0"/>
                  </a:moveTo>
                  <a:cubicBezTo>
                    <a:pt x="647" y="0"/>
                    <a:pt x="0" y="67"/>
                    <a:pt x="0" y="67"/>
                  </a:cubicBezTo>
                  <a:cubicBezTo>
                    <a:pt x="7217" y="1559"/>
                    <a:pt x="9955" y="5790"/>
                    <a:pt x="9955" y="5790"/>
                  </a:cubicBezTo>
                  <a:lnTo>
                    <a:pt x="11448" y="4794"/>
                  </a:lnTo>
                  <a:cubicBezTo>
                    <a:pt x="10155" y="548"/>
                    <a:pt x="4481" y="0"/>
                    <a:pt x="1637" y="0"/>
                  </a:cubicBezTo>
                  <a:close/>
                </a:path>
              </a:pathLst>
            </a:custGeom>
            <a:solidFill>
              <a:srgbClr val="DD31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4" name="Google Shape;814;p55"/>
          <p:cNvSpPr txBox="1">
            <a:spLocks noGrp="1"/>
          </p:cNvSpPr>
          <p:nvPr>
            <p:ph type="title"/>
          </p:nvPr>
        </p:nvSpPr>
        <p:spPr>
          <a:xfrm>
            <a:off x="2091165" y="1949117"/>
            <a:ext cx="5280524" cy="246246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l" fontAlgn="base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sz="3200" kern="1200" dirty="0" smtClean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       聯絡簿</a:t>
            </a:r>
            <a:r>
              <a:rPr kumimoji="1" lang="en-US" altLang="zh-TW" sz="3200" kern="1200" dirty="0" smtClean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/>
            </a:r>
            <a:br>
              <a:rPr kumimoji="1" lang="en-US" altLang="zh-TW" sz="3200" kern="1200" dirty="0" smtClean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</a:br>
            <a:r>
              <a:rPr kumimoji="1" lang="en-US" altLang="zh-TW" sz="3200" kern="1200" dirty="0" smtClean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/>
            </a:r>
            <a:br>
              <a:rPr kumimoji="1" lang="en-US" altLang="zh-TW" sz="3200" kern="1200" dirty="0" smtClean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</a:br>
            <a:r>
              <a:rPr kumimoji="1" lang="zh-TW" altLang="en-US" sz="3200" kern="1200" dirty="0" smtClean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       </a:t>
            </a:r>
            <a:r>
              <a:rPr kumimoji="1" lang="en-US" altLang="zh-TW" sz="3200" kern="1200" dirty="0" smtClean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2596-5407</a:t>
            </a:r>
            <a:r>
              <a:rPr kumimoji="1" lang="zh-TW" altLang="en-US" sz="3200" kern="1200" dirty="0" smtClean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  </a:t>
            </a:r>
            <a:r>
              <a:rPr kumimoji="1" lang="en-US" altLang="zh-TW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#</a:t>
            </a:r>
            <a:r>
              <a:rPr kumimoji="1" lang="en-US" altLang="zh-TW" sz="3200" kern="1200" dirty="0" smtClean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822</a:t>
            </a:r>
            <a:r>
              <a:rPr kumimoji="1" lang="en-US" altLang="zh-TW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/>
            </a:r>
            <a:br>
              <a:rPr kumimoji="1" lang="en-US" altLang="zh-TW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</a:br>
            <a:r>
              <a:rPr kumimoji="1" lang="en-US" altLang="zh-TW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  </a:t>
            </a:r>
            <a:r>
              <a:rPr kumimoji="1" lang="en-US" altLang="zh-TW" sz="3200" kern="1200" dirty="0" smtClean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     </a:t>
            </a:r>
            <a:r>
              <a:rPr kumimoji="1" lang="en-US" altLang="zh-TW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(</a:t>
            </a:r>
            <a:r>
              <a:rPr kumimoji="1" lang="zh-TW" altLang="en-US" sz="3200" kern="1200" dirty="0" smtClean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週一</a:t>
            </a:r>
            <a:r>
              <a:rPr kumimoji="1" lang="en-US" altLang="zh-TW" sz="3200" kern="1200" dirty="0" smtClean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~</a:t>
            </a:r>
            <a:r>
              <a:rPr kumimoji="1" lang="zh-TW" altLang="en-US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五</a:t>
            </a:r>
            <a:r>
              <a:rPr kumimoji="1" lang="zh-TW" altLang="en-US" sz="3200" kern="1200" dirty="0" smtClean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下午</a:t>
            </a:r>
            <a:r>
              <a:rPr kumimoji="1" lang="en-US" altLang="zh-TW" sz="3200" kern="1200" dirty="0" smtClean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4-5</a:t>
            </a:r>
            <a:r>
              <a:rPr kumimoji="1" lang="zh-TW" altLang="en-US" sz="3200" kern="1200" dirty="0" smtClean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點</a:t>
            </a:r>
            <a:r>
              <a:rPr kumimoji="1" lang="en-US" altLang="zh-TW" sz="3200" kern="1200" dirty="0" smtClean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)</a:t>
            </a:r>
            <a:endParaRPr kumimoji="1" lang="en-US" altLang="zh-TW" sz="3200" kern="1200" dirty="0">
              <a:solidFill>
                <a:srgbClr val="0070C0"/>
              </a:solidFill>
              <a:latin typeface="Tw Cen MT" panose="020B0602020104020603" pitchFamily="34" charset="0"/>
              <a:ea typeface="ＭＳ Ｐゴシック"/>
              <a:cs typeface="+mn-cs"/>
            </a:endParaRPr>
          </a:p>
        </p:txBody>
      </p:sp>
      <p:grpSp>
        <p:nvGrpSpPr>
          <p:cNvPr id="72" name="Google Shape;1998;p81"/>
          <p:cNvGrpSpPr/>
          <p:nvPr/>
        </p:nvGrpSpPr>
        <p:grpSpPr>
          <a:xfrm>
            <a:off x="2191563" y="2431501"/>
            <a:ext cx="476942" cy="535704"/>
            <a:chOff x="1148639" y="1396431"/>
            <a:chExt cx="476942" cy="535704"/>
          </a:xfrm>
        </p:grpSpPr>
        <p:sp>
          <p:nvSpPr>
            <p:cNvPr id="73" name="Google Shape;1999;p81"/>
            <p:cNvSpPr/>
            <p:nvPr/>
          </p:nvSpPr>
          <p:spPr>
            <a:xfrm>
              <a:off x="1459151" y="1413710"/>
              <a:ext cx="951" cy="16"/>
            </a:xfrm>
            <a:custGeom>
              <a:avLst/>
              <a:gdLst/>
              <a:ahLst/>
              <a:cxnLst/>
              <a:rect l="l" t="t" r="r" b="b"/>
              <a:pathLst>
                <a:path w="61" h="1" extrusionOk="0">
                  <a:moveTo>
                    <a:pt x="60" y="1"/>
                  </a:moveTo>
                  <a:lnTo>
                    <a:pt x="0" y="1"/>
                  </a:lnTo>
                </a:path>
              </a:pathLst>
            </a:custGeom>
            <a:solidFill>
              <a:srgbClr val="D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000;p81"/>
            <p:cNvSpPr/>
            <p:nvPr/>
          </p:nvSpPr>
          <p:spPr>
            <a:xfrm>
              <a:off x="1175821" y="1885740"/>
              <a:ext cx="116853" cy="27026"/>
            </a:xfrm>
            <a:custGeom>
              <a:avLst/>
              <a:gdLst/>
              <a:ahLst/>
              <a:cxnLst/>
              <a:rect l="l" t="t" r="r" b="b"/>
              <a:pathLst>
                <a:path w="7493" h="1733" extrusionOk="0">
                  <a:moveTo>
                    <a:pt x="7492" y="1"/>
                  </a:moveTo>
                  <a:cubicBezTo>
                    <a:pt x="5889" y="206"/>
                    <a:pt x="4269" y="317"/>
                    <a:pt x="2640" y="317"/>
                  </a:cubicBezTo>
                  <a:cubicBezTo>
                    <a:pt x="1762" y="317"/>
                    <a:pt x="882" y="285"/>
                    <a:pt x="0" y="218"/>
                  </a:cubicBezTo>
                  <a:lnTo>
                    <a:pt x="0" y="218"/>
                  </a:lnTo>
                  <a:cubicBezTo>
                    <a:pt x="631" y="612"/>
                    <a:pt x="1369" y="882"/>
                    <a:pt x="2076" y="1124"/>
                  </a:cubicBezTo>
                  <a:cubicBezTo>
                    <a:pt x="2883" y="1403"/>
                    <a:pt x="3701" y="1683"/>
                    <a:pt x="4552" y="1727"/>
                  </a:cubicBezTo>
                  <a:cubicBezTo>
                    <a:pt x="4621" y="1731"/>
                    <a:pt x="4690" y="1733"/>
                    <a:pt x="4759" y="1733"/>
                  </a:cubicBezTo>
                  <a:cubicBezTo>
                    <a:pt x="5548" y="1733"/>
                    <a:pt x="6356" y="1498"/>
                    <a:pt x="6906" y="941"/>
                  </a:cubicBezTo>
                  <a:cubicBezTo>
                    <a:pt x="7175" y="668"/>
                    <a:pt x="7357" y="347"/>
                    <a:pt x="7492" y="1"/>
                  </a:cubicBezTo>
                  <a:close/>
                </a:path>
              </a:pathLst>
            </a:custGeom>
            <a:solidFill>
              <a:srgbClr val="D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001;p81"/>
            <p:cNvSpPr/>
            <p:nvPr/>
          </p:nvSpPr>
          <p:spPr>
            <a:xfrm>
              <a:off x="1425918" y="1868804"/>
              <a:ext cx="199522" cy="25747"/>
            </a:xfrm>
            <a:custGeom>
              <a:avLst/>
              <a:gdLst/>
              <a:ahLst/>
              <a:cxnLst/>
              <a:rect l="l" t="t" r="r" b="b"/>
              <a:pathLst>
                <a:path w="12794" h="1651" extrusionOk="0">
                  <a:moveTo>
                    <a:pt x="12794" y="0"/>
                  </a:moveTo>
                  <a:cubicBezTo>
                    <a:pt x="11532" y="100"/>
                    <a:pt x="10266" y="132"/>
                    <a:pt x="8999" y="132"/>
                  </a:cubicBezTo>
                  <a:cubicBezTo>
                    <a:pt x="6779" y="132"/>
                    <a:pt x="4555" y="34"/>
                    <a:pt x="2343" y="34"/>
                  </a:cubicBezTo>
                  <a:cubicBezTo>
                    <a:pt x="1566" y="34"/>
                    <a:pt x="790" y="46"/>
                    <a:pt x="17" y="79"/>
                  </a:cubicBezTo>
                  <a:cubicBezTo>
                    <a:pt x="2" y="260"/>
                    <a:pt x="1" y="442"/>
                    <a:pt x="14" y="625"/>
                  </a:cubicBezTo>
                  <a:cubicBezTo>
                    <a:pt x="40" y="929"/>
                    <a:pt x="114" y="1227"/>
                    <a:pt x="235" y="1507"/>
                  </a:cubicBezTo>
                  <a:cubicBezTo>
                    <a:pt x="1506" y="1605"/>
                    <a:pt x="2794" y="1651"/>
                    <a:pt x="4089" y="1651"/>
                  </a:cubicBezTo>
                  <a:cubicBezTo>
                    <a:pt x="6942" y="1651"/>
                    <a:pt x="9832" y="1431"/>
                    <a:pt x="12653" y="1068"/>
                  </a:cubicBezTo>
                  <a:cubicBezTo>
                    <a:pt x="12747" y="724"/>
                    <a:pt x="12789" y="365"/>
                    <a:pt x="12794" y="0"/>
                  </a:cubicBezTo>
                  <a:close/>
                </a:path>
              </a:pathLst>
            </a:custGeom>
            <a:solidFill>
              <a:srgbClr val="93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002;p81"/>
            <p:cNvSpPr/>
            <p:nvPr/>
          </p:nvSpPr>
          <p:spPr>
            <a:xfrm>
              <a:off x="1429583" y="1885459"/>
              <a:ext cx="193674" cy="46676"/>
            </a:xfrm>
            <a:custGeom>
              <a:avLst/>
              <a:gdLst/>
              <a:ahLst/>
              <a:cxnLst/>
              <a:rect l="l" t="t" r="r" b="b"/>
              <a:pathLst>
                <a:path w="12419" h="2993" extrusionOk="0">
                  <a:moveTo>
                    <a:pt x="12419" y="0"/>
                  </a:moveTo>
                  <a:lnTo>
                    <a:pt x="12419" y="0"/>
                  </a:lnTo>
                  <a:cubicBezTo>
                    <a:pt x="9598" y="363"/>
                    <a:pt x="6708" y="583"/>
                    <a:pt x="3854" y="583"/>
                  </a:cubicBezTo>
                  <a:cubicBezTo>
                    <a:pt x="2559" y="583"/>
                    <a:pt x="1271" y="537"/>
                    <a:pt x="0" y="439"/>
                  </a:cubicBezTo>
                  <a:lnTo>
                    <a:pt x="0" y="439"/>
                  </a:lnTo>
                  <a:cubicBezTo>
                    <a:pt x="444" y="1494"/>
                    <a:pt x="1481" y="2305"/>
                    <a:pt x="2599" y="2666"/>
                  </a:cubicBezTo>
                  <a:cubicBezTo>
                    <a:pt x="3371" y="2915"/>
                    <a:pt x="4177" y="2993"/>
                    <a:pt x="4992" y="2993"/>
                  </a:cubicBezTo>
                  <a:cubicBezTo>
                    <a:pt x="5665" y="2993"/>
                    <a:pt x="6344" y="2939"/>
                    <a:pt x="7013" y="2885"/>
                  </a:cubicBezTo>
                  <a:cubicBezTo>
                    <a:pt x="8009" y="2804"/>
                    <a:pt x="9018" y="2721"/>
                    <a:pt x="9960" y="2386"/>
                  </a:cubicBezTo>
                  <a:cubicBezTo>
                    <a:pt x="10903" y="2052"/>
                    <a:pt x="11785" y="1433"/>
                    <a:pt x="12221" y="534"/>
                  </a:cubicBezTo>
                  <a:cubicBezTo>
                    <a:pt x="12303" y="362"/>
                    <a:pt x="12369" y="184"/>
                    <a:pt x="12419" y="0"/>
                  </a:cubicBezTo>
                  <a:close/>
                </a:path>
              </a:pathLst>
            </a:custGeom>
            <a:solidFill>
              <a:srgbClr val="D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003;p81"/>
            <p:cNvSpPr/>
            <p:nvPr/>
          </p:nvSpPr>
          <p:spPr>
            <a:xfrm>
              <a:off x="1290132" y="1409297"/>
              <a:ext cx="240444" cy="76977"/>
            </a:xfrm>
            <a:custGeom>
              <a:avLst/>
              <a:gdLst/>
              <a:ahLst/>
              <a:cxnLst/>
              <a:rect l="l" t="t" r="r" b="b"/>
              <a:pathLst>
                <a:path w="15418" h="4936" extrusionOk="0">
                  <a:moveTo>
                    <a:pt x="8039" y="0"/>
                  </a:moveTo>
                  <a:cubicBezTo>
                    <a:pt x="5882" y="0"/>
                    <a:pt x="3790" y="600"/>
                    <a:pt x="2117" y="2078"/>
                  </a:cubicBezTo>
                  <a:cubicBezTo>
                    <a:pt x="1970" y="2209"/>
                    <a:pt x="1826" y="2345"/>
                    <a:pt x="1686" y="2489"/>
                  </a:cubicBezTo>
                  <a:cubicBezTo>
                    <a:pt x="1020" y="3171"/>
                    <a:pt x="474" y="3942"/>
                    <a:pt x="1" y="4760"/>
                  </a:cubicBezTo>
                  <a:cubicBezTo>
                    <a:pt x="1902" y="4873"/>
                    <a:pt x="3808" y="4935"/>
                    <a:pt x="5712" y="4935"/>
                  </a:cubicBezTo>
                  <a:cubicBezTo>
                    <a:pt x="8964" y="4935"/>
                    <a:pt x="12209" y="4754"/>
                    <a:pt x="15417" y="4338"/>
                  </a:cubicBezTo>
                  <a:lnTo>
                    <a:pt x="15406" y="4307"/>
                  </a:lnTo>
                  <a:cubicBezTo>
                    <a:pt x="14624" y="2183"/>
                    <a:pt x="13255" y="866"/>
                    <a:pt x="11013" y="352"/>
                  </a:cubicBezTo>
                  <a:cubicBezTo>
                    <a:pt x="10031" y="126"/>
                    <a:pt x="9028" y="0"/>
                    <a:pt x="8039" y="0"/>
                  </a:cubicBezTo>
                  <a:close/>
                </a:path>
              </a:pathLst>
            </a:custGeom>
            <a:solidFill>
              <a:srgbClr val="D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004;p81"/>
            <p:cNvSpPr/>
            <p:nvPr/>
          </p:nvSpPr>
          <p:spPr>
            <a:xfrm>
              <a:off x="1273071" y="1476948"/>
              <a:ext cx="264663" cy="41108"/>
            </a:xfrm>
            <a:custGeom>
              <a:avLst/>
              <a:gdLst/>
              <a:ahLst/>
              <a:cxnLst/>
              <a:rect l="l" t="t" r="r" b="b"/>
              <a:pathLst>
                <a:path w="16971" h="2636" extrusionOk="0">
                  <a:moveTo>
                    <a:pt x="16511" y="0"/>
                  </a:moveTo>
                  <a:cubicBezTo>
                    <a:pt x="13306" y="416"/>
                    <a:pt x="10063" y="597"/>
                    <a:pt x="6814" y="597"/>
                  </a:cubicBezTo>
                  <a:cubicBezTo>
                    <a:pt x="4907" y="597"/>
                    <a:pt x="2999" y="535"/>
                    <a:pt x="1095" y="421"/>
                  </a:cubicBezTo>
                  <a:cubicBezTo>
                    <a:pt x="682" y="1132"/>
                    <a:pt x="328" y="1879"/>
                    <a:pt x="0" y="2635"/>
                  </a:cubicBezTo>
                  <a:cubicBezTo>
                    <a:pt x="5691" y="2607"/>
                    <a:pt x="11371" y="2014"/>
                    <a:pt x="16971" y="1275"/>
                  </a:cubicBezTo>
                  <a:cubicBezTo>
                    <a:pt x="16819" y="850"/>
                    <a:pt x="16667" y="425"/>
                    <a:pt x="16511" y="0"/>
                  </a:cubicBezTo>
                  <a:close/>
                </a:path>
              </a:pathLst>
            </a:custGeom>
            <a:solidFill>
              <a:srgbClr val="93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005;p81"/>
            <p:cNvSpPr/>
            <p:nvPr/>
          </p:nvSpPr>
          <p:spPr>
            <a:xfrm>
              <a:off x="1247090" y="1496832"/>
              <a:ext cx="314099" cy="85180"/>
            </a:xfrm>
            <a:custGeom>
              <a:avLst/>
              <a:gdLst/>
              <a:ahLst/>
              <a:cxnLst/>
              <a:rect l="l" t="t" r="r" b="b"/>
              <a:pathLst>
                <a:path w="20141" h="5462" extrusionOk="0">
                  <a:moveTo>
                    <a:pt x="18637" y="0"/>
                  </a:moveTo>
                  <a:cubicBezTo>
                    <a:pt x="13037" y="740"/>
                    <a:pt x="7357" y="1330"/>
                    <a:pt x="1666" y="1360"/>
                  </a:cubicBezTo>
                  <a:cubicBezTo>
                    <a:pt x="1457" y="1842"/>
                    <a:pt x="1258" y="2327"/>
                    <a:pt x="1064" y="2810"/>
                  </a:cubicBezTo>
                  <a:cubicBezTo>
                    <a:pt x="710" y="3694"/>
                    <a:pt x="355" y="4578"/>
                    <a:pt x="1" y="5461"/>
                  </a:cubicBezTo>
                  <a:cubicBezTo>
                    <a:pt x="4748" y="4851"/>
                    <a:pt x="9661" y="4235"/>
                    <a:pt x="14556" y="4235"/>
                  </a:cubicBezTo>
                  <a:cubicBezTo>
                    <a:pt x="16424" y="4235"/>
                    <a:pt x="18289" y="4324"/>
                    <a:pt x="20140" y="4538"/>
                  </a:cubicBezTo>
                  <a:cubicBezTo>
                    <a:pt x="19670" y="3015"/>
                    <a:pt x="19169" y="1502"/>
                    <a:pt x="18637" y="0"/>
                  </a:cubicBezTo>
                  <a:close/>
                </a:path>
              </a:pathLst>
            </a:custGeom>
            <a:solidFill>
              <a:srgbClr val="D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006;p81"/>
            <p:cNvSpPr/>
            <p:nvPr/>
          </p:nvSpPr>
          <p:spPr>
            <a:xfrm>
              <a:off x="1234988" y="1562861"/>
              <a:ext cx="335745" cy="49280"/>
            </a:xfrm>
            <a:custGeom>
              <a:avLst/>
              <a:gdLst/>
              <a:ahLst/>
              <a:cxnLst/>
              <a:rect l="l" t="t" r="r" b="b"/>
              <a:pathLst>
                <a:path w="21529" h="3160" extrusionOk="0">
                  <a:moveTo>
                    <a:pt x="15330" y="0"/>
                  </a:moveTo>
                  <a:cubicBezTo>
                    <a:pt x="10436" y="0"/>
                    <a:pt x="5523" y="616"/>
                    <a:pt x="777" y="1228"/>
                  </a:cubicBezTo>
                  <a:cubicBezTo>
                    <a:pt x="518" y="1871"/>
                    <a:pt x="259" y="2516"/>
                    <a:pt x="1" y="3159"/>
                  </a:cubicBezTo>
                  <a:cubicBezTo>
                    <a:pt x="4439" y="2292"/>
                    <a:pt x="8948" y="1802"/>
                    <a:pt x="13453" y="1802"/>
                  </a:cubicBezTo>
                  <a:cubicBezTo>
                    <a:pt x="16152" y="1802"/>
                    <a:pt x="18849" y="1978"/>
                    <a:pt x="21528" y="2354"/>
                  </a:cubicBezTo>
                  <a:cubicBezTo>
                    <a:pt x="21330" y="1669"/>
                    <a:pt x="21126" y="986"/>
                    <a:pt x="20916" y="304"/>
                  </a:cubicBezTo>
                  <a:cubicBezTo>
                    <a:pt x="19064" y="90"/>
                    <a:pt x="17198" y="0"/>
                    <a:pt x="15330" y="0"/>
                  </a:cubicBezTo>
                  <a:close/>
                </a:path>
              </a:pathLst>
            </a:custGeom>
            <a:solidFill>
              <a:srgbClr val="93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007;p81"/>
            <p:cNvSpPr/>
            <p:nvPr/>
          </p:nvSpPr>
          <p:spPr>
            <a:xfrm>
              <a:off x="1207151" y="1660267"/>
              <a:ext cx="391809" cy="60306"/>
            </a:xfrm>
            <a:custGeom>
              <a:avLst/>
              <a:gdLst/>
              <a:ahLst/>
              <a:cxnLst/>
              <a:rect l="l" t="t" r="r" b="b"/>
              <a:pathLst>
                <a:path w="25124" h="3867" extrusionOk="0">
                  <a:moveTo>
                    <a:pt x="547" y="1"/>
                  </a:moveTo>
                  <a:lnTo>
                    <a:pt x="0" y="1360"/>
                  </a:lnTo>
                  <a:cubicBezTo>
                    <a:pt x="5095" y="3151"/>
                    <a:pt x="10470" y="3867"/>
                    <a:pt x="15870" y="3867"/>
                  </a:cubicBezTo>
                  <a:cubicBezTo>
                    <a:pt x="18963" y="3867"/>
                    <a:pt x="22064" y="3632"/>
                    <a:pt x="25124" y="3230"/>
                  </a:cubicBezTo>
                  <a:cubicBezTo>
                    <a:pt x="24961" y="2494"/>
                    <a:pt x="24791" y="1760"/>
                    <a:pt x="24615" y="1026"/>
                  </a:cubicBezTo>
                  <a:cubicBezTo>
                    <a:pt x="21680" y="1363"/>
                    <a:pt x="18731" y="1531"/>
                    <a:pt x="15786" y="1531"/>
                  </a:cubicBezTo>
                  <a:cubicBezTo>
                    <a:pt x="10660" y="1531"/>
                    <a:pt x="5546" y="1021"/>
                    <a:pt x="547" y="1"/>
                  </a:cubicBezTo>
                  <a:close/>
                </a:path>
              </a:pathLst>
            </a:custGeom>
            <a:solidFill>
              <a:srgbClr val="93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008;p81"/>
            <p:cNvSpPr/>
            <p:nvPr/>
          </p:nvSpPr>
          <p:spPr>
            <a:xfrm>
              <a:off x="1170690" y="1681477"/>
              <a:ext cx="445674" cy="118163"/>
            </a:xfrm>
            <a:custGeom>
              <a:avLst/>
              <a:gdLst/>
              <a:ahLst/>
              <a:cxnLst/>
              <a:rect l="l" t="t" r="r" b="b"/>
              <a:pathLst>
                <a:path w="28578" h="7577" extrusionOk="0">
                  <a:moveTo>
                    <a:pt x="2338" y="0"/>
                  </a:moveTo>
                  <a:lnTo>
                    <a:pt x="0" y="5827"/>
                  </a:lnTo>
                  <a:cubicBezTo>
                    <a:pt x="3613" y="5620"/>
                    <a:pt x="7278" y="5440"/>
                    <a:pt x="10933" y="5440"/>
                  </a:cubicBezTo>
                  <a:cubicBezTo>
                    <a:pt x="16931" y="5440"/>
                    <a:pt x="22903" y="5926"/>
                    <a:pt x="28578" y="7577"/>
                  </a:cubicBezTo>
                  <a:cubicBezTo>
                    <a:pt x="28253" y="5665"/>
                    <a:pt x="27881" y="3764"/>
                    <a:pt x="27462" y="1870"/>
                  </a:cubicBezTo>
                  <a:cubicBezTo>
                    <a:pt x="24402" y="2272"/>
                    <a:pt x="21301" y="2507"/>
                    <a:pt x="18208" y="2507"/>
                  </a:cubicBezTo>
                  <a:cubicBezTo>
                    <a:pt x="12808" y="2507"/>
                    <a:pt x="7433" y="1791"/>
                    <a:pt x="2338" y="0"/>
                  </a:cubicBezTo>
                  <a:close/>
                </a:path>
              </a:pathLst>
            </a:custGeom>
            <a:solidFill>
              <a:srgbClr val="D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009;p81"/>
            <p:cNvSpPr/>
            <p:nvPr/>
          </p:nvSpPr>
          <p:spPr>
            <a:xfrm>
              <a:off x="1154611" y="1766313"/>
              <a:ext cx="466291" cy="61242"/>
            </a:xfrm>
            <a:custGeom>
              <a:avLst/>
              <a:gdLst/>
              <a:ahLst/>
              <a:cxnLst/>
              <a:rect l="l" t="t" r="r" b="b"/>
              <a:pathLst>
                <a:path w="29900" h="3927" extrusionOk="0">
                  <a:moveTo>
                    <a:pt x="11960" y="0"/>
                  </a:moveTo>
                  <a:cubicBezTo>
                    <a:pt x="8306" y="0"/>
                    <a:pt x="4643" y="180"/>
                    <a:pt x="1031" y="387"/>
                  </a:cubicBezTo>
                  <a:lnTo>
                    <a:pt x="569" y="1536"/>
                  </a:lnTo>
                  <a:cubicBezTo>
                    <a:pt x="362" y="2052"/>
                    <a:pt x="158" y="2597"/>
                    <a:pt x="1" y="3149"/>
                  </a:cubicBezTo>
                  <a:cubicBezTo>
                    <a:pt x="4627" y="1867"/>
                    <a:pt x="9398" y="1183"/>
                    <a:pt x="14144" y="1183"/>
                  </a:cubicBezTo>
                  <a:cubicBezTo>
                    <a:pt x="19509" y="1183"/>
                    <a:pt x="24843" y="2057"/>
                    <a:pt x="29900" y="3927"/>
                  </a:cubicBezTo>
                  <a:cubicBezTo>
                    <a:pt x="29806" y="3328"/>
                    <a:pt x="29710" y="2733"/>
                    <a:pt x="29609" y="2137"/>
                  </a:cubicBezTo>
                  <a:cubicBezTo>
                    <a:pt x="23933" y="486"/>
                    <a:pt x="17959" y="0"/>
                    <a:pt x="11960" y="0"/>
                  </a:cubicBezTo>
                  <a:close/>
                </a:path>
              </a:pathLst>
            </a:custGeom>
            <a:solidFill>
              <a:srgbClr val="93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010;p81"/>
            <p:cNvSpPr/>
            <p:nvPr/>
          </p:nvSpPr>
          <p:spPr>
            <a:xfrm>
              <a:off x="1151633" y="1856827"/>
              <a:ext cx="146499" cy="33872"/>
            </a:xfrm>
            <a:custGeom>
              <a:avLst/>
              <a:gdLst/>
              <a:ahLst/>
              <a:cxnLst/>
              <a:rect l="l" t="t" r="r" b="b"/>
              <a:pathLst>
                <a:path w="9394" h="2172" extrusionOk="0">
                  <a:moveTo>
                    <a:pt x="0" y="0"/>
                  </a:moveTo>
                  <a:cubicBezTo>
                    <a:pt x="78" y="348"/>
                    <a:pt x="214" y="679"/>
                    <a:pt x="404" y="981"/>
                  </a:cubicBezTo>
                  <a:cubicBezTo>
                    <a:pt x="695" y="1437"/>
                    <a:pt x="1095" y="1787"/>
                    <a:pt x="1551" y="2072"/>
                  </a:cubicBezTo>
                  <a:cubicBezTo>
                    <a:pt x="2433" y="2139"/>
                    <a:pt x="3313" y="2171"/>
                    <a:pt x="4191" y="2171"/>
                  </a:cubicBezTo>
                  <a:cubicBezTo>
                    <a:pt x="5820" y="2171"/>
                    <a:pt x="7440" y="2060"/>
                    <a:pt x="9045" y="1855"/>
                  </a:cubicBezTo>
                  <a:cubicBezTo>
                    <a:pt x="9225" y="1389"/>
                    <a:pt x="9317" y="874"/>
                    <a:pt x="9393" y="350"/>
                  </a:cubicBezTo>
                  <a:lnTo>
                    <a:pt x="9393" y="350"/>
                  </a:lnTo>
                  <a:cubicBezTo>
                    <a:pt x="8189" y="430"/>
                    <a:pt x="6980" y="480"/>
                    <a:pt x="5774" y="480"/>
                  </a:cubicBezTo>
                  <a:cubicBezTo>
                    <a:pt x="3833" y="480"/>
                    <a:pt x="1899" y="350"/>
                    <a:pt x="0" y="0"/>
                  </a:cubicBezTo>
                  <a:close/>
                </a:path>
              </a:pathLst>
            </a:custGeom>
            <a:solidFill>
              <a:srgbClr val="93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011;p81"/>
            <p:cNvSpPr/>
            <p:nvPr/>
          </p:nvSpPr>
          <p:spPr>
            <a:xfrm>
              <a:off x="1148639" y="1784762"/>
              <a:ext cx="476942" cy="86100"/>
            </a:xfrm>
            <a:custGeom>
              <a:avLst/>
              <a:gdLst/>
              <a:ahLst/>
              <a:cxnLst/>
              <a:rect l="l" t="t" r="r" b="b"/>
              <a:pathLst>
                <a:path w="30583" h="5521" extrusionOk="0">
                  <a:moveTo>
                    <a:pt x="14526" y="1"/>
                  </a:moveTo>
                  <a:cubicBezTo>
                    <a:pt x="9780" y="1"/>
                    <a:pt x="5010" y="684"/>
                    <a:pt x="384" y="1966"/>
                  </a:cubicBezTo>
                  <a:cubicBezTo>
                    <a:pt x="129" y="2865"/>
                    <a:pt x="1" y="3781"/>
                    <a:pt x="192" y="4621"/>
                  </a:cubicBezTo>
                  <a:cubicBezTo>
                    <a:pt x="2093" y="4970"/>
                    <a:pt x="4029" y="5101"/>
                    <a:pt x="5971" y="5101"/>
                  </a:cubicBezTo>
                  <a:cubicBezTo>
                    <a:pt x="7176" y="5101"/>
                    <a:pt x="8383" y="5051"/>
                    <a:pt x="9585" y="4971"/>
                  </a:cubicBezTo>
                  <a:cubicBezTo>
                    <a:pt x="9737" y="3936"/>
                    <a:pt x="9838" y="2871"/>
                    <a:pt x="10491" y="2097"/>
                  </a:cubicBezTo>
                  <a:cubicBezTo>
                    <a:pt x="11375" y="1051"/>
                    <a:pt x="12920" y="941"/>
                    <a:pt x="14290" y="911"/>
                  </a:cubicBezTo>
                  <a:cubicBezTo>
                    <a:pt x="14391" y="909"/>
                    <a:pt x="14493" y="907"/>
                    <a:pt x="14597" y="907"/>
                  </a:cubicBezTo>
                  <a:cubicBezTo>
                    <a:pt x="15866" y="907"/>
                    <a:pt x="17295" y="1100"/>
                    <a:pt x="17859" y="2201"/>
                  </a:cubicBezTo>
                  <a:cubicBezTo>
                    <a:pt x="18367" y="3187"/>
                    <a:pt x="17878" y="4345"/>
                    <a:pt x="17797" y="5468"/>
                  </a:cubicBezTo>
                  <a:cubicBezTo>
                    <a:pt x="18570" y="5435"/>
                    <a:pt x="19346" y="5423"/>
                    <a:pt x="20123" y="5423"/>
                  </a:cubicBezTo>
                  <a:cubicBezTo>
                    <a:pt x="22335" y="5423"/>
                    <a:pt x="24559" y="5521"/>
                    <a:pt x="26779" y="5521"/>
                  </a:cubicBezTo>
                  <a:cubicBezTo>
                    <a:pt x="28046" y="5521"/>
                    <a:pt x="29312" y="5489"/>
                    <a:pt x="30574" y="5389"/>
                  </a:cubicBezTo>
                  <a:cubicBezTo>
                    <a:pt x="30583" y="4829"/>
                    <a:pt x="30509" y="4256"/>
                    <a:pt x="30429" y="3701"/>
                  </a:cubicBezTo>
                  <a:cubicBezTo>
                    <a:pt x="30383" y="3382"/>
                    <a:pt x="30332" y="3062"/>
                    <a:pt x="30283" y="2744"/>
                  </a:cubicBezTo>
                  <a:cubicBezTo>
                    <a:pt x="25226" y="874"/>
                    <a:pt x="19891" y="1"/>
                    <a:pt x="14526" y="1"/>
                  </a:cubicBezTo>
                  <a:close/>
                </a:path>
              </a:pathLst>
            </a:custGeom>
            <a:solidFill>
              <a:srgbClr val="D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012;p81"/>
            <p:cNvSpPr/>
            <p:nvPr/>
          </p:nvSpPr>
          <p:spPr>
            <a:xfrm>
              <a:off x="1215666" y="1590963"/>
              <a:ext cx="375356" cy="93180"/>
            </a:xfrm>
            <a:custGeom>
              <a:avLst/>
              <a:gdLst/>
              <a:ahLst/>
              <a:cxnLst/>
              <a:rect l="l" t="t" r="r" b="b"/>
              <a:pathLst>
                <a:path w="24069" h="5975" extrusionOk="0">
                  <a:moveTo>
                    <a:pt x="14692" y="0"/>
                  </a:moveTo>
                  <a:cubicBezTo>
                    <a:pt x="10187" y="0"/>
                    <a:pt x="5678" y="490"/>
                    <a:pt x="1240" y="1357"/>
                  </a:cubicBezTo>
                  <a:lnTo>
                    <a:pt x="1" y="4446"/>
                  </a:lnTo>
                  <a:cubicBezTo>
                    <a:pt x="4999" y="5465"/>
                    <a:pt x="10113" y="5975"/>
                    <a:pt x="15239" y="5975"/>
                  </a:cubicBezTo>
                  <a:cubicBezTo>
                    <a:pt x="18184" y="5975"/>
                    <a:pt x="21134" y="5807"/>
                    <a:pt x="24069" y="5470"/>
                  </a:cubicBezTo>
                  <a:cubicBezTo>
                    <a:pt x="23669" y="3821"/>
                    <a:pt x="23235" y="2182"/>
                    <a:pt x="22767" y="552"/>
                  </a:cubicBezTo>
                  <a:cubicBezTo>
                    <a:pt x="20088" y="176"/>
                    <a:pt x="17391" y="0"/>
                    <a:pt x="14692" y="0"/>
                  </a:cubicBezTo>
                  <a:close/>
                </a:path>
              </a:pathLst>
            </a:custGeom>
            <a:solidFill>
              <a:srgbClr val="D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013;p81"/>
            <p:cNvSpPr/>
            <p:nvPr/>
          </p:nvSpPr>
          <p:spPr>
            <a:xfrm>
              <a:off x="1341408" y="1607806"/>
              <a:ext cx="34746" cy="36461"/>
            </a:xfrm>
            <a:custGeom>
              <a:avLst/>
              <a:gdLst/>
              <a:ahLst/>
              <a:cxnLst/>
              <a:rect l="l" t="t" r="r" b="b"/>
              <a:pathLst>
                <a:path w="2228" h="2338" extrusionOk="0">
                  <a:moveTo>
                    <a:pt x="1263" y="1"/>
                  </a:moveTo>
                  <a:cubicBezTo>
                    <a:pt x="1087" y="1"/>
                    <a:pt x="895" y="21"/>
                    <a:pt x="696" y="52"/>
                  </a:cubicBezTo>
                  <a:cubicBezTo>
                    <a:pt x="424" y="801"/>
                    <a:pt x="192" y="1563"/>
                    <a:pt x="0" y="2337"/>
                  </a:cubicBezTo>
                  <a:cubicBezTo>
                    <a:pt x="1151" y="2330"/>
                    <a:pt x="2228" y="1806"/>
                    <a:pt x="2228" y="889"/>
                  </a:cubicBezTo>
                  <a:cubicBezTo>
                    <a:pt x="2228" y="202"/>
                    <a:pt x="1823" y="1"/>
                    <a:pt x="12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014;p81"/>
            <p:cNvSpPr/>
            <p:nvPr/>
          </p:nvSpPr>
          <p:spPr>
            <a:xfrm>
              <a:off x="1338087" y="1649179"/>
              <a:ext cx="34106" cy="35463"/>
            </a:xfrm>
            <a:custGeom>
              <a:avLst/>
              <a:gdLst/>
              <a:ahLst/>
              <a:cxnLst/>
              <a:rect l="l" t="t" r="r" b="b"/>
              <a:pathLst>
                <a:path w="2187" h="2274" extrusionOk="0">
                  <a:moveTo>
                    <a:pt x="1149" y="0"/>
                  </a:moveTo>
                  <a:cubicBezTo>
                    <a:pt x="834" y="0"/>
                    <a:pt x="464" y="121"/>
                    <a:pt x="82" y="286"/>
                  </a:cubicBezTo>
                  <a:cubicBezTo>
                    <a:pt x="2" y="773"/>
                    <a:pt x="1" y="1272"/>
                    <a:pt x="252" y="1684"/>
                  </a:cubicBezTo>
                  <a:cubicBezTo>
                    <a:pt x="414" y="1951"/>
                    <a:pt x="656" y="2136"/>
                    <a:pt x="934" y="2273"/>
                  </a:cubicBezTo>
                  <a:cubicBezTo>
                    <a:pt x="1681" y="1918"/>
                    <a:pt x="2187" y="1398"/>
                    <a:pt x="1964" y="620"/>
                  </a:cubicBezTo>
                  <a:cubicBezTo>
                    <a:pt x="1813" y="166"/>
                    <a:pt x="1519" y="0"/>
                    <a:pt x="11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015;p81"/>
            <p:cNvSpPr/>
            <p:nvPr/>
          </p:nvSpPr>
          <p:spPr>
            <a:xfrm>
              <a:off x="1339350" y="1535305"/>
              <a:ext cx="112159" cy="158461"/>
            </a:xfrm>
            <a:custGeom>
              <a:avLst/>
              <a:gdLst/>
              <a:ahLst/>
              <a:cxnLst/>
              <a:rect l="l" t="t" r="r" b="b"/>
              <a:pathLst>
                <a:path w="7192" h="10161" extrusionOk="0">
                  <a:moveTo>
                    <a:pt x="4222" y="0"/>
                  </a:moveTo>
                  <a:cubicBezTo>
                    <a:pt x="3332" y="0"/>
                    <a:pt x="2753" y="659"/>
                    <a:pt x="2316" y="1403"/>
                  </a:cubicBezTo>
                  <a:cubicBezTo>
                    <a:pt x="2334" y="1402"/>
                    <a:pt x="2351" y="1402"/>
                    <a:pt x="2369" y="1402"/>
                  </a:cubicBezTo>
                  <a:cubicBezTo>
                    <a:pt x="2606" y="1402"/>
                    <a:pt x="2844" y="1431"/>
                    <a:pt x="3075" y="1489"/>
                  </a:cubicBezTo>
                  <a:cubicBezTo>
                    <a:pt x="3790" y="1728"/>
                    <a:pt x="4503" y="2442"/>
                    <a:pt x="4028" y="3157"/>
                  </a:cubicBezTo>
                  <a:cubicBezTo>
                    <a:pt x="3590" y="3813"/>
                    <a:pt x="2903" y="4118"/>
                    <a:pt x="2194" y="4118"/>
                  </a:cubicBezTo>
                  <a:cubicBezTo>
                    <a:pt x="1838" y="4118"/>
                    <a:pt x="1476" y="4040"/>
                    <a:pt x="1138" y="3892"/>
                  </a:cubicBezTo>
                  <a:cubicBezTo>
                    <a:pt x="1030" y="4160"/>
                    <a:pt x="926" y="4431"/>
                    <a:pt x="828" y="4703"/>
                  </a:cubicBezTo>
                  <a:cubicBezTo>
                    <a:pt x="1027" y="4672"/>
                    <a:pt x="1219" y="4652"/>
                    <a:pt x="1396" y="4652"/>
                  </a:cubicBezTo>
                  <a:cubicBezTo>
                    <a:pt x="1955" y="4652"/>
                    <a:pt x="2359" y="4853"/>
                    <a:pt x="2359" y="5540"/>
                  </a:cubicBezTo>
                  <a:cubicBezTo>
                    <a:pt x="2359" y="6457"/>
                    <a:pt x="1283" y="6982"/>
                    <a:pt x="132" y="6988"/>
                  </a:cubicBezTo>
                  <a:cubicBezTo>
                    <a:pt x="123" y="7027"/>
                    <a:pt x="112" y="7064"/>
                    <a:pt x="102" y="7100"/>
                  </a:cubicBezTo>
                  <a:cubicBezTo>
                    <a:pt x="64" y="7260"/>
                    <a:pt x="27" y="7425"/>
                    <a:pt x="1" y="7590"/>
                  </a:cubicBezTo>
                  <a:cubicBezTo>
                    <a:pt x="382" y="7425"/>
                    <a:pt x="751" y="7305"/>
                    <a:pt x="1066" y="7305"/>
                  </a:cubicBezTo>
                  <a:cubicBezTo>
                    <a:pt x="1436" y="7305"/>
                    <a:pt x="1731" y="7471"/>
                    <a:pt x="1883" y="7924"/>
                  </a:cubicBezTo>
                  <a:cubicBezTo>
                    <a:pt x="2105" y="8703"/>
                    <a:pt x="1600" y="9222"/>
                    <a:pt x="853" y="9578"/>
                  </a:cubicBezTo>
                  <a:cubicBezTo>
                    <a:pt x="1231" y="9765"/>
                    <a:pt x="1675" y="9862"/>
                    <a:pt x="2096" y="9935"/>
                  </a:cubicBezTo>
                  <a:cubicBezTo>
                    <a:pt x="2722" y="10048"/>
                    <a:pt x="3357" y="10160"/>
                    <a:pt x="3991" y="10160"/>
                  </a:cubicBezTo>
                  <a:cubicBezTo>
                    <a:pt x="4128" y="10160"/>
                    <a:pt x="4266" y="10155"/>
                    <a:pt x="4403" y="10143"/>
                  </a:cubicBezTo>
                  <a:cubicBezTo>
                    <a:pt x="4854" y="10104"/>
                    <a:pt x="5308" y="9985"/>
                    <a:pt x="5709" y="9777"/>
                  </a:cubicBezTo>
                  <a:cubicBezTo>
                    <a:pt x="5174" y="9583"/>
                    <a:pt x="4678" y="9288"/>
                    <a:pt x="4265" y="8877"/>
                  </a:cubicBezTo>
                  <a:cubicBezTo>
                    <a:pt x="4028" y="8400"/>
                    <a:pt x="4503" y="8162"/>
                    <a:pt x="4741" y="7924"/>
                  </a:cubicBezTo>
                  <a:cubicBezTo>
                    <a:pt x="5135" y="7727"/>
                    <a:pt x="5610" y="7612"/>
                    <a:pt x="6083" y="7612"/>
                  </a:cubicBezTo>
                  <a:cubicBezTo>
                    <a:pt x="6425" y="7612"/>
                    <a:pt x="6765" y="7672"/>
                    <a:pt x="7073" y="7805"/>
                  </a:cubicBezTo>
                  <a:cubicBezTo>
                    <a:pt x="7125" y="7539"/>
                    <a:pt x="7163" y="7270"/>
                    <a:pt x="7186" y="7000"/>
                  </a:cubicBezTo>
                  <a:cubicBezTo>
                    <a:pt x="7188" y="6969"/>
                    <a:pt x="7189" y="6938"/>
                    <a:pt x="7192" y="6906"/>
                  </a:cubicBezTo>
                  <a:cubicBezTo>
                    <a:pt x="6712" y="6893"/>
                    <a:pt x="6227" y="6836"/>
                    <a:pt x="5695" y="6730"/>
                  </a:cubicBezTo>
                  <a:cubicBezTo>
                    <a:pt x="4980" y="6492"/>
                    <a:pt x="4267" y="5777"/>
                    <a:pt x="4980" y="5062"/>
                  </a:cubicBezTo>
                  <a:cubicBezTo>
                    <a:pt x="5506" y="4668"/>
                    <a:pt x="6104" y="4492"/>
                    <a:pt x="6733" y="4492"/>
                  </a:cubicBezTo>
                  <a:cubicBezTo>
                    <a:pt x="6881" y="4492"/>
                    <a:pt x="7031" y="4502"/>
                    <a:pt x="7181" y="4521"/>
                  </a:cubicBezTo>
                  <a:cubicBezTo>
                    <a:pt x="7166" y="4351"/>
                    <a:pt x="7152" y="4181"/>
                    <a:pt x="7132" y="4011"/>
                  </a:cubicBezTo>
                  <a:cubicBezTo>
                    <a:pt x="7096" y="4012"/>
                    <a:pt x="7060" y="4012"/>
                    <a:pt x="7023" y="4012"/>
                  </a:cubicBezTo>
                  <a:cubicBezTo>
                    <a:pt x="6501" y="4012"/>
                    <a:pt x="5979" y="3958"/>
                    <a:pt x="5457" y="3871"/>
                  </a:cubicBezTo>
                  <a:cubicBezTo>
                    <a:pt x="4742" y="3633"/>
                    <a:pt x="4742" y="2918"/>
                    <a:pt x="4980" y="2442"/>
                  </a:cubicBezTo>
                  <a:cubicBezTo>
                    <a:pt x="5304" y="1957"/>
                    <a:pt x="5846" y="1583"/>
                    <a:pt x="6459" y="1540"/>
                  </a:cubicBezTo>
                  <a:cubicBezTo>
                    <a:pt x="6403" y="1435"/>
                    <a:pt x="6344" y="1332"/>
                    <a:pt x="6278" y="1233"/>
                  </a:cubicBezTo>
                  <a:cubicBezTo>
                    <a:pt x="5835" y="568"/>
                    <a:pt x="5119" y="46"/>
                    <a:pt x="4321" y="3"/>
                  </a:cubicBezTo>
                  <a:cubicBezTo>
                    <a:pt x="4287" y="1"/>
                    <a:pt x="4254" y="0"/>
                    <a:pt x="4222" y="0"/>
                  </a:cubicBezTo>
                  <a:close/>
                </a:path>
              </a:pathLst>
            </a:custGeom>
            <a:solidFill>
              <a:srgbClr val="28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016;p81"/>
            <p:cNvSpPr/>
            <p:nvPr/>
          </p:nvSpPr>
          <p:spPr>
            <a:xfrm>
              <a:off x="1357113" y="1557153"/>
              <a:ext cx="52477" cy="42340"/>
            </a:xfrm>
            <a:custGeom>
              <a:avLst/>
              <a:gdLst/>
              <a:ahLst/>
              <a:cxnLst/>
              <a:rect l="l" t="t" r="r" b="b"/>
              <a:pathLst>
                <a:path w="3365" h="2715" extrusionOk="0">
                  <a:moveTo>
                    <a:pt x="1230" y="0"/>
                  </a:moveTo>
                  <a:cubicBezTo>
                    <a:pt x="1212" y="0"/>
                    <a:pt x="1195" y="0"/>
                    <a:pt x="1177" y="1"/>
                  </a:cubicBezTo>
                  <a:cubicBezTo>
                    <a:pt x="959" y="372"/>
                    <a:pt x="776" y="766"/>
                    <a:pt x="610" y="1110"/>
                  </a:cubicBezTo>
                  <a:cubicBezTo>
                    <a:pt x="391" y="1563"/>
                    <a:pt x="189" y="2024"/>
                    <a:pt x="0" y="2489"/>
                  </a:cubicBezTo>
                  <a:cubicBezTo>
                    <a:pt x="338" y="2638"/>
                    <a:pt x="699" y="2715"/>
                    <a:pt x="1056" y="2715"/>
                  </a:cubicBezTo>
                  <a:cubicBezTo>
                    <a:pt x="1764" y="2715"/>
                    <a:pt x="2451" y="2410"/>
                    <a:pt x="2889" y="1755"/>
                  </a:cubicBezTo>
                  <a:cubicBezTo>
                    <a:pt x="3364" y="1040"/>
                    <a:pt x="2649" y="326"/>
                    <a:pt x="1936" y="87"/>
                  </a:cubicBezTo>
                  <a:cubicBezTo>
                    <a:pt x="1705" y="29"/>
                    <a:pt x="1467" y="0"/>
                    <a:pt x="12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017;p81"/>
            <p:cNvSpPr/>
            <p:nvPr/>
          </p:nvSpPr>
          <p:spPr>
            <a:xfrm>
              <a:off x="1402151" y="1653967"/>
              <a:ext cx="47502" cy="33779"/>
            </a:xfrm>
            <a:custGeom>
              <a:avLst/>
              <a:gdLst/>
              <a:ahLst/>
              <a:cxnLst/>
              <a:rect l="l" t="t" r="r" b="b"/>
              <a:pathLst>
                <a:path w="3046" h="2166" extrusionOk="0">
                  <a:moveTo>
                    <a:pt x="2056" y="1"/>
                  </a:moveTo>
                  <a:cubicBezTo>
                    <a:pt x="1584" y="1"/>
                    <a:pt x="1109" y="116"/>
                    <a:pt x="715" y="313"/>
                  </a:cubicBezTo>
                  <a:cubicBezTo>
                    <a:pt x="477" y="550"/>
                    <a:pt x="1" y="788"/>
                    <a:pt x="238" y="1265"/>
                  </a:cubicBezTo>
                  <a:cubicBezTo>
                    <a:pt x="651" y="1676"/>
                    <a:pt x="1148" y="1972"/>
                    <a:pt x="1682" y="2166"/>
                  </a:cubicBezTo>
                  <a:cubicBezTo>
                    <a:pt x="1966" y="2019"/>
                    <a:pt x="2225" y="1826"/>
                    <a:pt x="2432" y="1580"/>
                  </a:cubicBezTo>
                  <a:cubicBezTo>
                    <a:pt x="2764" y="1188"/>
                    <a:pt x="2942" y="702"/>
                    <a:pt x="3046" y="194"/>
                  </a:cubicBezTo>
                  <a:cubicBezTo>
                    <a:pt x="2738" y="61"/>
                    <a:pt x="2398" y="1"/>
                    <a:pt x="20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018;p81"/>
            <p:cNvSpPr/>
            <p:nvPr/>
          </p:nvSpPr>
          <p:spPr>
            <a:xfrm>
              <a:off x="1405863" y="1605342"/>
              <a:ext cx="46660" cy="37631"/>
            </a:xfrm>
            <a:custGeom>
              <a:avLst/>
              <a:gdLst/>
              <a:ahLst/>
              <a:cxnLst/>
              <a:rect l="l" t="t" r="r" b="b"/>
              <a:pathLst>
                <a:path w="2992" h="2413" extrusionOk="0">
                  <a:moveTo>
                    <a:pt x="2467" y="1"/>
                  </a:moveTo>
                  <a:cubicBezTo>
                    <a:pt x="1838" y="1"/>
                    <a:pt x="1240" y="178"/>
                    <a:pt x="715" y="571"/>
                  </a:cubicBezTo>
                  <a:cubicBezTo>
                    <a:pt x="0" y="1286"/>
                    <a:pt x="715" y="2000"/>
                    <a:pt x="1430" y="2239"/>
                  </a:cubicBezTo>
                  <a:cubicBezTo>
                    <a:pt x="1962" y="2345"/>
                    <a:pt x="2447" y="2402"/>
                    <a:pt x="2928" y="2412"/>
                  </a:cubicBezTo>
                  <a:cubicBezTo>
                    <a:pt x="2991" y="1619"/>
                    <a:pt x="2988" y="822"/>
                    <a:pt x="2916" y="30"/>
                  </a:cubicBezTo>
                  <a:cubicBezTo>
                    <a:pt x="2765" y="11"/>
                    <a:pt x="2615" y="1"/>
                    <a:pt x="24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019;p81"/>
            <p:cNvSpPr/>
            <p:nvPr/>
          </p:nvSpPr>
          <p:spPr>
            <a:xfrm>
              <a:off x="1413301" y="1559305"/>
              <a:ext cx="37272" cy="38566"/>
            </a:xfrm>
            <a:custGeom>
              <a:avLst/>
              <a:gdLst/>
              <a:ahLst/>
              <a:cxnLst/>
              <a:rect l="l" t="t" r="r" b="b"/>
              <a:pathLst>
                <a:path w="2390" h="2473" extrusionOk="0">
                  <a:moveTo>
                    <a:pt x="1717" y="0"/>
                  </a:moveTo>
                  <a:cubicBezTo>
                    <a:pt x="1104" y="43"/>
                    <a:pt x="562" y="417"/>
                    <a:pt x="238" y="902"/>
                  </a:cubicBezTo>
                  <a:cubicBezTo>
                    <a:pt x="0" y="1379"/>
                    <a:pt x="0" y="2094"/>
                    <a:pt x="715" y="2330"/>
                  </a:cubicBezTo>
                  <a:cubicBezTo>
                    <a:pt x="1237" y="2418"/>
                    <a:pt x="1759" y="2472"/>
                    <a:pt x="2281" y="2472"/>
                  </a:cubicBezTo>
                  <a:cubicBezTo>
                    <a:pt x="2318" y="2472"/>
                    <a:pt x="2354" y="2472"/>
                    <a:pt x="2390" y="2471"/>
                  </a:cubicBezTo>
                  <a:cubicBezTo>
                    <a:pt x="2366" y="2295"/>
                    <a:pt x="2342" y="2118"/>
                    <a:pt x="2313" y="1942"/>
                  </a:cubicBezTo>
                  <a:cubicBezTo>
                    <a:pt x="2202" y="1271"/>
                    <a:pt x="2036" y="596"/>
                    <a:pt x="17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020;p81"/>
            <p:cNvSpPr/>
            <p:nvPr/>
          </p:nvSpPr>
          <p:spPr>
            <a:xfrm>
              <a:off x="1312448" y="1443824"/>
              <a:ext cx="95847" cy="88595"/>
            </a:xfrm>
            <a:custGeom>
              <a:avLst/>
              <a:gdLst/>
              <a:ahLst/>
              <a:cxnLst/>
              <a:rect l="l" t="t" r="r" b="b"/>
              <a:pathLst>
                <a:path w="6146" h="5681" extrusionOk="0">
                  <a:moveTo>
                    <a:pt x="3012" y="1"/>
                  </a:moveTo>
                  <a:cubicBezTo>
                    <a:pt x="1883" y="1"/>
                    <a:pt x="758" y="581"/>
                    <a:pt x="279" y="1660"/>
                  </a:cubicBezTo>
                  <a:cubicBezTo>
                    <a:pt x="71" y="2129"/>
                    <a:pt x="1" y="2661"/>
                    <a:pt x="95" y="3167"/>
                  </a:cubicBezTo>
                  <a:cubicBezTo>
                    <a:pt x="294" y="4217"/>
                    <a:pt x="1130" y="5085"/>
                    <a:pt x="2129" y="5462"/>
                  </a:cubicBezTo>
                  <a:cubicBezTo>
                    <a:pt x="2499" y="5601"/>
                    <a:pt x="2895" y="5680"/>
                    <a:pt x="3290" y="5680"/>
                  </a:cubicBezTo>
                  <a:cubicBezTo>
                    <a:pt x="3499" y="5680"/>
                    <a:pt x="3708" y="5658"/>
                    <a:pt x="3913" y="5610"/>
                  </a:cubicBezTo>
                  <a:cubicBezTo>
                    <a:pt x="4983" y="5363"/>
                    <a:pt x="5840" y="4400"/>
                    <a:pt x="5993" y="3312"/>
                  </a:cubicBezTo>
                  <a:cubicBezTo>
                    <a:pt x="6145" y="2225"/>
                    <a:pt x="5601" y="1078"/>
                    <a:pt x="4681" y="480"/>
                  </a:cubicBezTo>
                  <a:cubicBezTo>
                    <a:pt x="4183" y="157"/>
                    <a:pt x="3597" y="1"/>
                    <a:pt x="30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021;p81"/>
            <p:cNvSpPr/>
            <p:nvPr/>
          </p:nvSpPr>
          <p:spPr>
            <a:xfrm>
              <a:off x="1354789" y="1471521"/>
              <a:ext cx="33997" cy="31455"/>
            </a:xfrm>
            <a:custGeom>
              <a:avLst/>
              <a:gdLst/>
              <a:ahLst/>
              <a:cxnLst/>
              <a:rect l="l" t="t" r="r" b="b"/>
              <a:pathLst>
                <a:path w="2180" h="2017" extrusionOk="0">
                  <a:moveTo>
                    <a:pt x="1068" y="1"/>
                  </a:moveTo>
                  <a:cubicBezTo>
                    <a:pt x="668" y="1"/>
                    <a:pt x="268" y="207"/>
                    <a:pt x="97" y="590"/>
                  </a:cubicBezTo>
                  <a:cubicBezTo>
                    <a:pt x="22" y="757"/>
                    <a:pt x="0" y="943"/>
                    <a:pt x="33" y="1124"/>
                  </a:cubicBezTo>
                  <a:cubicBezTo>
                    <a:pt x="103" y="1497"/>
                    <a:pt x="400" y="1806"/>
                    <a:pt x="754" y="1939"/>
                  </a:cubicBezTo>
                  <a:cubicBezTo>
                    <a:pt x="885" y="1989"/>
                    <a:pt x="1025" y="2017"/>
                    <a:pt x="1164" y="2017"/>
                  </a:cubicBezTo>
                  <a:cubicBezTo>
                    <a:pt x="1239" y="2017"/>
                    <a:pt x="1314" y="2008"/>
                    <a:pt x="1387" y="1991"/>
                  </a:cubicBezTo>
                  <a:cubicBezTo>
                    <a:pt x="1767" y="1905"/>
                    <a:pt x="2072" y="1562"/>
                    <a:pt x="2126" y="1176"/>
                  </a:cubicBezTo>
                  <a:cubicBezTo>
                    <a:pt x="2179" y="790"/>
                    <a:pt x="1988" y="383"/>
                    <a:pt x="1660" y="170"/>
                  </a:cubicBezTo>
                  <a:cubicBezTo>
                    <a:pt x="1483" y="56"/>
                    <a:pt x="1276" y="1"/>
                    <a:pt x="1068" y="1"/>
                  </a:cubicBezTo>
                  <a:close/>
                </a:path>
              </a:pathLst>
            </a:custGeom>
            <a:solidFill>
              <a:srgbClr val="28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022;p81"/>
            <p:cNvSpPr/>
            <p:nvPr/>
          </p:nvSpPr>
          <p:spPr>
            <a:xfrm>
              <a:off x="1427165" y="1451466"/>
              <a:ext cx="95847" cy="88564"/>
            </a:xfrm>
            <a:custGeom>
              <a:avLst/>
              <a:gdLst/>
              <a:ahLst/>
              <a:cxnLst/>
              <a:rect l="l" t="t" r="r" b="b"/>
              <a:pathLst>
                <a:path w="6146" h="5679" extrusionOk="0">
                  <a:moveTo>
                    <a:pt x="3133" y="0"/>
                  </a:moveTo>
                  <a:cubicBezTo>
                    <a:pt x="2548" y="0"/>
                    <a:pt x="1962" y="156"/>
                    <a:pt x="1465" y="479"/>
                  </a:cubicBezTo>
                  <a:cubicBezTo>
                    <a:pt x="543" y="1078"/>
                    <a:pt x="0" y="2224"/>
                    <a:pt x="153" y="3312"/>
                  </a:cubicBezTo>
                  <a:cubicBezTo>
                    <a:pt x="305" y="4399"/>
                    <a:pt x="1162" y="5362"/>
                    <a:pt x="2232" y="5609"/>
                  </a:cubicBezTo>
                  <a:cubicBezTo>
                    <a:pt x="2436" y="5656"/>
                    <a:pt x="2645" y="5678"/>
                    <a:pt x="2855" y="5678"/>
                  </a:cubicBezTo>
                  <a:cubicBezTo>
                    <a:pt x="3250" y="5678"/>
                    <a:pt x="3646" y="5600"/>
                    <a:pt x="4016" y="5460"/>
                  </a:cubicBezTo>
                  <a:cubicBezTo>
                    <a:pt x="5016" y="5084"/>
                    <a:pt x="5851" y="4215"/>
                    <a:pt x="6049" y="3165"/>
                  </a:cubicBezTo>
                  <a:cubicBezTo>
                    <a:pt x="6145" y="2661"/>
                    <a:pt x="6074" y="2128"/>
                    <a:pt x="5866" y="1660"/>
                  </a:cubicBezTo>
                  <a:cubicBezTo>
                    <a:pt x="5386" y="581"/>
                    <a:pt x="4261" y="0"/>
                    <a:pt x="31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023;p81"/>
            <p:cNvSpPr/>
            <p:nvPr/>
          </p:nvSpPr>
          <p:spPr>
            <a:xfrm>
              <a:off x="1446643" y="1479147"/>
              <a:ext cx="34028" cy="31455"/>
            </a:xfrm>
            <a:custGeom>
              <a:avLst/>
              <a:gdLst/>
              <a:ahLst/>
              <a:cxnLst/>
              <a:rect l="l" t="t" r="r" b="b"/>
              <a:pathLst>
                <a:path w="2182" h="2017" extrusionOk="0">
                  <a:moveTo>
                    <a:pt x="1113" y="0"/>
                  </a:moveTo>
                  <a:cubicBezTo>
                    <a:pt x="906" y="0"/>
                    <a:pt x="697" y="56"/>
                    <a:pt x="521" y="171"/>
                  </a:cubicBezTo>
                  <a:cubicBezTo>
                    <a:pt x="194" y="382"/>
                    <a:pt x="1" y="790"/>
                    <a:pt x="55" y="1176"/>
                  </a:cubicBezTo>
                  <a:cubicBezTo>
                    <a:pt x="110" y="1562"/>
                    <a:pt x="413" y="1904"/>
                    <a:pt x="793" y="1992"/>
                  </a:cubicBezTo>
                  <a:cubicBezTo>
                    <a:pt x="866" y="2009"/>
                    <a:pt x="940" y="2017"/>
                    <a:pt x="1014" y="2017"/>
                  </a:cubicBezTo>
                  <a:cubicBezTo>
                    <a:pt x="1154" y="2017"/>
                    <a:pt x="1295" y="1989"/>
                    <a:pt x="1426" y="1939"/>
                  </a:cubicBezTo>
                  <a:cubicBezTo>
                    <a:pt x="1782" y="1805"/>
                    <a:pt x="2077" y="1497"/>
                    <a:pt x="2148" y="1124"/>
                  </a:cubicBezTo>
                  <a:cubicBezTo>
                    <a:pt x="2181" y="944"/>
                    <a:pt x="2158" y="756"/>
                    <a:pt x="2083" y="589"/>
                  </a:cubicBezTo>
                  <a:cubicBezTo>
                    <a:pt x="1913" y="207"/>
                    <a:pt x="1514" y="0"/>
                    <a:pt x="1113" y="0"/>
                  </a:cubicBezTo>
                  <a:close/>
                </a:path>
              </a:pathLst>
            </a:custGeom>
            <a:solidFill>
              <a:srgbClr val="28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024;p81"/>
            <p:cNvSpPr/>
            <p:nvPr/>
          </p:nvSpPr>
          <p:spPr>
            <a:xfrm>
              <a:off x="1310452" y="1396431"/>
              <a:ext cx="104331" cy="35588"/>
            </a:xfrm>
            <a:custGeom>
              <a:avLst/>
              <a:gdLst/>
              <a:ahLst/>
              <a:cxnLst/>
              <a:rect l="l" t="t" r="r" b="b"/>
              <a:pathLst>
                <a:path w="6690" h="2282" extrusionOk="0">
                  <a:moveTo>
                    <a:pt x="3317" y="1"/>
                  </a:moveTo>
                  <a:cubicBezTo>
                    <a:pt x="3031" y="1"/>
                    <a:pt x="2744" y="13"/>
                    <a:pt x="2458" y="37"/>
                  </a:cubicBezTo>
                  <a:cubicBezTo>
                    <a:pt x="2063" y="72"/>
                    <a:pt x="1663" y="131"/>
                    <a:pt x="1304" y="299"/>
                  </a:cubicBezTo>
                  <a:cubicBezTo>
                    <a:pt x="559" y="650"/>
                    <a:pt x="0" y="1897"/>
                    <a:pt x="1178" y="2045"/>
                  </a:cubicBezTo>
                  <a:cubicBezTo>
                    <a:pt x="1261" y="2056"/>
                    <a:pt x="1346" y="2060"/>
                    <a:pt x="1431" y="2060"/>
                  </a:cubicBezTo>
                  <a:cubicBezTo>
                    <a:pt x="1915" y="2060"/>
                    <a:pt x="2428" y="1915"/>
                    <a:pt x="2908" y="1910"/>
                  </a:cubicBezTo>
                  <a:cubicBezTo>
                    <a:pt x="2931" y="1910"/>
                    <a:pt x="2954" y="1910"/>
                    <a:pt x="2977" y="1910"/>
                  </a:cubicBezTo>
                  <a:cubicBezTo>
                    <a:pt x="3604" y="1910"/>
                    <a:pt x="4229" y="1986"/>
                    <a:pt x="4839" y="2136"/>
                  </a:cubicBezTo>
                  <a:cubicBezTo>
                    <a:pt x="5111" y="2204"/>
                    <a:pt x="5408" y="2281"/>
                    <a:pt x="5686" y="2281"/>
                  </a:cubicBezTo>
                  <a:cubicBezTo>
                    <a:pt x="5909" y="2281"/>
                    <a:pt x="6119" y="2231"/>
                    <a:pt x="6292" y="2086"/>
                  </a:cubicBezTo>
                  <a:cubicBezTo>
                    <a:pt x="6690" y="1752"/>
                    <a:pt x="6605" y="1072"/>
                    <a:pt x="6243" y="699"/>
                  </a:cubicBezTo>
                  <a:cubicBezTo>
                    <a:pt x="5882" y="326"/>
                    <a:pt x="5342" y="192"/>
                    <a:pt x="4828" y="114"/>
                  </a:cubicBezTo>
                  <a:cubicBezTo>
                    <a:pt x="4328" y="39"/>
                    <a:pt x="3823" y="1"/>
                    <a:pt x="3317" y="1"/>
                  </a:cubicBezTo>
                  <a:close/>
                </a:path>
              </a:pathLst>
            </a:custGeom>
            <a:solidFill>
              <a:srgbClr val="28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025;p81"/>
            <p:cNvSpPr/>
            <p:nvPr/>
          </p:nvSpPr>
          <p:spPr>
            <a:xfrm>
              <a:off x="1429146" y="1406708"/>
              <a:ext cx="103785" cy="35229"/>
            </a:xfrm>
            <a:custGeom>
              <a:avLst/>
              <a:gdLst/>
              <a:ahLst/>
              <a:cxnLst/>
              <a:rect l="l" t="t" r="r" b="b"/>
              <a:pathLst>
                <a:path w="6655" h="2259" extrusionOk="0">
                  <a:moveTo>
                    <a:pt x="4000" y="1"/>
                  </a:moveTo>
                  <a:cubicBezTo>
                    <a:pt x="3428" y="1"/>
                    <a:pt x="2856" y="50"/>
                    <a:pt x="2292" y="147"/>
                  </a:cubicBezTo>
                  <a:cubicBezTo>
                    <a:pt x="1901" y="214"/>
                    <a:pt x="1508" y="307"/>
                    <a:pt x="1165" y="505"/>
                  </a:cubicBezTo>
                  <a:cubicBezTo>
                    <a:pt x="451" y="917"/>
                    <a:pt x="1" y="2208"/>
                    <a:pt x="1186" y="2257"/>
                  </a:cubicBezTo>
                  <a:cubicBezTo>
                    <a:pt x="1211" y="2258"/>
                    <a:pt x="1235" y="2258"/>
                    <a:pt x="1260" y="2258"/>
                  </a:cubicBezTo>
                  <a:cubicBezTo>
                    <a:pt x="1798" y="2258"/>
                    <a:pt x="2360" y="2026"/>
                    <a:pt x="2898" y="1975"/>
                  </a:cubicBezTo>
                  <a:cubicBezTo>
                    <a:pt x="3140" y="1952"/>
                    <a:pt x="3382" y="1941"/>
                    <a:pt x="3625" y="1941"/>
                  </a:cubicBezTo>
                  <a:cubicBezTo>
                    <a:pt x="4032" y="1941"/>
                    <a:pt x="4439" y="1973"/>
                    <a:pt x="4843" y="2038"/>
                  </a:cubicBezTo>
                  <a:cubicBezTo>
                    <a:pt x="5070" y="2074"/>
                    <a:pt x="5316" y="2115"/>
                    <a:pt x="5550" y="2115"/>
                  </a:cubicBezTo>
                  <a:cubicBezTo>
                    <a:pt x="5829" y="2115"/>
                    <a:pt x="6092" y="2057"/>
                    <a:pt x="6286" y="1864"/>
                  </a:cubicBezTo>
                  <a:cubicBezTo>
                    <a:pt x="6654" y="1497"/>
                    <a:pt x="6511" y="826"/>
                    <a:pt x="6119" y="486"/>
                  </a:cubicBezTo>
                  <a:cubicBezTo>
                    <a:pt x="5727" y="145"/>
                    <a:pt x="5179" y="56"/>
                    <a:pt x="4660" y="22"/>
                  </a:cubicBezTo>
                  <a:cubicBezTo>
                    <a:pt x="4440" y="8"/>
                    <a:pt x="4220" y="1"/>
                    <a:pt x="4000" y="1"/>
                  </a:cubicBezTo>
                  <a:close/>
                </a:path>
              </a:pathLst>
            </a:custGeom>
            <a:solidFill>
              <a:srgbClr val="28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" name="Google Shape;2026;p81"/>
          <p:cNvGrpSpPr/>
          <p:nvPr/>
        </p:nvGrpSpPr>
        <p:grpSpPr>
          <a:xfrm>
            <a:off x="2229629" y="3199867"/>
            <a:ext cx="433791" cy="570247"/>
            <a:chOff x="1660170" y="1361514"/>
            <a:chExt cx="433791" cy="570247"/>
          </a:xfrm>
        </p:grpSpPr>
        <p:sp>
          <p:nvSpPr>
            <p:cNvPr id="101" name="Google Shape;2027;p81"/>
            <p:cNvSpPr/>
            <p:nvPr/>
          </p:nvSpPr>
          <p:spPr>
            <a:xfrm>
              <a:off x="1715954" y="1410669"/>
              <a:ext cx="371691" cy="521091"/>
            </a:xfrm>
            <a:custGeom>
              <a:avLst/>
              <a:gdLst/>
              <a:ahLst/>
              <a:cxnLst/>
              <a:rect l="l" t="t" r="r" b="b"/>
              <a:pathLst>
                <a:path w="23834" h="33414" extrusionOk="0">
                  <a:moveTo>
                    <a:pt x="14114" y="19005"/>
                  </a:moveTo>
                  <a:cubicBezTo>
                    <a:pt x="14345" y="19005"/>
                    <a:pt x="14574" y="19011"/>
                    <a:pt x="14800" y="19026"/>
                  </a:cubicBezTo>
                  <a:cubicBezTo>
                    <a:pt x="16023" y="19102"/>
                    <a:pt x="16539" y="20629"/>
                    <a:pt x="16474" y="21679"/>
                  </a:cubicBezTo>
                  <a:cubicBezTo>
                    <a:pt x="16414" y="22656"/>
                    <a:pt x="15920" y="23578"/>
                    <a:pt x="15220" y="24263"/>
                  </a:cubicBezTo>
                  <a:cubicBezTo>
                    <a:pt x="14920" y="24555"/>
                    <a:pt x="14587" y="24811"/>
                    <a:pt x="14226" y="25025"/>
                  </a:cubicBezTo>
                  <a:cubicBezTo>
                    <a:pt x="13748" y="25314"/>
                    <a:pt x="13229" y="25538"/>
                    <a:pt x="12696" y="25708"/>
                  </a:cubicBezTo>
                  <a:cubicBezTo>
                    <a:pt x="12117" y="25897"/>
                    <a:pt x="11507" y="26024"/>
                    <a:pt x="10898" y="26024"/>
                  </a:cubicBezTo>
                  <a:cubicBezTo>
                    <a:pt x="10734" y="26024"/>
                    <a:pt x="10570" y="26014"/>
                    <a:pt x="10408" y="25995"/>
                  </a:cubicBezTo>
                  <a:cubicBezTo>
                    <a:pt x="10056" y="25953"/>
                    <a:pt x="9716" y="25857"/>
                    <a:pt x="9395" y="25711"/>
                  </a:cubicBezTo>
                  <a:cubicBezTo>
                    <a:pt x="9009" y="25534"/>
                    <a:pt x="8660" y="25280"/>
                    <a:pt x="8396" y="24949"/>
                  </a:cubicBezTo>
                  <a:cubicBezTo>
                    <a:pt x="7772" y="24169"/>
                    <a:pt x="7679" y="23107"/>
                    <a:pt x="7612" y="22114"/>
                  </a:cubicBezTo>
                  <a:cubicBezTo>
                    <a:pt x="7589" y="21756"/>
                    <a:pt x="7571" y="21377"/>
                    <a:pt x="7615" y="21020"/>
                  </a:cubicBezTo>
                  <a:cubicBezTo>
                    <a:pt x="7665" y="20597"/>
                    <a:pt x="7795" y="20202"/>
                    <a:pt x="8091" y="19902"/>
                  </a:cubicBezTo>
                  <a:cubicBezTo>
                    <a:pt x="8560" y="19428"/>
                    <a:pt x="9290" y="19356"/>
                    <a:pt x="9957" y="19316"/>
                  </a:cubicBezTo>
                  <a:cubicBezTo>
                    <a:pt x="10130" y="19304"/>
                    <a:pt x="10305" y="19292"/>
                    <a:pt x="10480" y="19277"/>
                  </a:cubicBezTo>
                  <a:cubicBezTo>
                    <a:pt x="11675" y="19176"/>
                    <a:pt x="12916" y="19005"/>
                    <a:pt x="14114" y="19005"/>
                  </a:cubicBezTo>
                  <a:close/>
                  <a:moveTo>
                    <a:pt x="14086" y="1"/>
                  </a:moveTo>
                  <a:cubicBezTo>
                    <a:pt x="13701" y="1"/>
                    <a:pt x="13319" y="9"/>
                    <a:pt x="12941" y="24"/>
                  </a:cubicBezTo>
                  <a:cubicBezTo>
                    <a:pt x="12876" y="26"/>
                    <a:pt x="12812" y="28"/>
                    <a:pt x="12748" y="33"/>
                  </a:cubicBezTo>
                  <a:cubicBezTo>
                    <a:pt x="11211" y="95"/>
                    <a:pt x="9680" y="222"/>
                    <a:pt x="8155" y="416"/>
                  </a:cubicBezTo>
                  <a:cubicBezTo>
                    <a:pt x="7106" y="548"/>
                    <a:pt x="6062" y="710"/>
                    <a:pt x="5024" y="902"/>
                  </a:cubicBezTo>
                  <a:cubicBezTo>
                    <a:pt x="4338" y="1028"/>
                    <a:pt x="3637" y="1155"/>
                    <a:pt x="2944" y="1305"/>
                  </a:cubicBezTo>
                  <a:cubicBezTo>
                    <a:pt x="2319" y="1436"/>
                    <a:pt x="1699" y="1588"/>
                    <a:pt x="1100" y="1777"/>
                  </a:cubicBezTo>
                  <a:cubicBezTo>
                    <a:pt x="1" y="2125"/>
                    <a:pt x="56" y="2729"/>
                    <a:pt x="106" y="3791"/>
                  </a:cubicBezTo>
                  <a:cubicBezTo>
                    <a:pt x="135" y="4393"/>
                    <a:pt x="162" y="4996"/>
                    <a:pt x="189" y="5599"/>
                  </a:cubicBezTo>
                  <a:cubicBezTo>
                    <a:pt x="287" y="7664"/>
                    <a:pt x="384" y="9730"/>
                    <a:pt x="480" y="11796"/>
                  </a:cubicBezTo>
                  <a:cubicBezTo>
                    <a:pt x="549" y="13288"/>
                    <a:pt x="618" y="14778"/>
                    <a:pt x="688" y="16268"/>
                  </a:cubicBezTo>
                  <a:cubicBezTo>
                    <a:pt x="740" y="17388"/>
                    <a:pt x="792" y="18508"/>
                    <a:pt x="845" y="19630"/>
                  </a:cubicBezTo>
                  <a:cubicBezTo>
                    <a:pt x="859" y="19918"/>
                    <a:pt x="870" y="20207"/>
                    <a:pt x="885" y="20495"/>
                  </a:cubicBezTo>
                  <a:cubicBezTo>
                    <a:pt x="950" y="21888"/>
                    <a:pt x="1013" y="23278"/>
                    <a:pt x="1078" y="24671"/>
                  </a:cubicBezTo>
                  <a:lnTo>
                    <a:pt x="1078" y="24674"/>
                  </a:lnTo>
                  <a:cubicBezTo>
                    <a:pt x="1159" y="26413"/>
                    <a:pt x="1240" y="28152"/>
                    <a:pt x="1321" y="29890"/>
                  </a:cubicBezTo>
                  <a:cubicBezTo>
                    <a:pt x="1345" y="30417"/>
                    <a:pt x="1376" y="30966"/>
                    <a:pt x="1643" y="31420"/>
                  </a:cubicBezTo>
                  <a:cubicBezTo>
                    <a:pt x="2060" y="32131"/>
                    <a:pt x="2927" y="32420"/>
                    <a:pt x="3727" y="32620"/>
                  </a:cubicBezTo>
                  <a:cubicBezTo>
                    <a:pt x="5693" y="33113"/>
                    <a:pt x="7722" y="33414"/>
                    <a:pt x="9746" y="33414"/>
                  </a:cubicBezTo>
                  <a:cubicBezTo>
                    <a:pt x="10629" y="33414"/>
                    <a:pt x="11511" y="33356"/>
                    <a:pt x="12386" y="33233"/>
                  </a:cubicBezTo>
                  <a:cubicBezTo>
                    <a:pt x="13979" y="33007"/>
                    <a:pt x="15552" y="32552"/>
                    <a:pt x="17004" y="31855"/>
                  </a:cubicBezTo>
                  <a:lnTo>
                    <a:pt x="17006" y="31855"/>
                  </a:lnTo>
                  <a:cubicBezTo>
                    <a:pt x="18178" y="31295"/>
                    <a:pt x="19269" y="30576"/>
                    <a:pt x="20227" y="29697"/>
                  </a:cubicBezTo>
                  <a:cubicBezTo>
                    <a:pt x="20448" y="29492"/>
                    <a:pt x="20663" y="29280"/>
                    <a:pt x="20868" y="29058"/>
                  </a:cubicBezTo>
                  <a:cubicBezTo>
                    <a:pt x="22651" y="27143"/>
                    <a:pt x="23794" y="24608"/>
                    <a:pt x="23812" y="21998"/>
                  </a:cubicBezTo>
                  <a:cubicBezTo>
                    <a:pt x="23833" y="19087"/>
                    <a:pt x="22358" y="16144"/>
                    <a:pt x="19864" y="14643"/>
                  </a:cubicBezTo>
                  <a:cubicBezTo>
                    <a:pt x="20293" y="14293"/>
                    <a:pt x="20693" y="13911"/>
                    <a:pt x="21063" y="13500"/>
                  </a:cubicBezTo>
                  <a:cubicBezTo>
                    <a:pt x="22123" y="12333"/>
                    <a:pt x="22928" y="10936"/>
                    <a:pt x="23317" y="9421"/>
                  </a:cubicBezTo>
                  <a:cubicBezTo>
                    <a:pt x="23378" y="9173"/>
                    <a:pt x="23431" y="8922"/>
                    <a:pt x="23472" y="8671"/>
                  </a:cubicBezTo>
                  <a:cubicBezTo>
                    <a:pt x="23558" y="8124"/>
                    <a:pt x="23586" y="7573"/>
                    <a:pt x="23554" y="7022"/>
                  </a:cubicBezTo>
                  <a:cubicBezTo>
                    <a:pt x="23474" y="5578"/>
                    <a:pt x="22996" y="4154"/>
                    <a:pt x="22133" y="3013"/>
                  </a:cubicBezTo>
                  <a:cubicBezTo>
                    <a:pt x="21902" y="2704"/>
                    <a:pt x="21644" y="2416"/>
                    <a:pt x="21358" y="2155"/>
                  </a:cubicBezTo>
                  <a:cubicBezTo>
                    <a:pt x="19446" y="405"/>
                    <a:pt x="16722" y="1"/>
                    <a:pt x="14086" y="1"/>
                  </a:cubicBezTo>
                  <a:close/>
                </a:path>
              </a:pathLst>
            </a:custGeom>
            <a:solidFill>
              <a:srgbClr val="06B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028;p81"/>
            <p:cNvSpPr/>
            <p:nvPr/>
          </p:nvSpPr>
          <p:spPr>
            <a:xfrm>
              <a:off x="1723424" y="1587953"/>
              <a:ext cx="70583" cy="80501"/>
            </a:xfrm>
            <a:custGeom>
              <a:avLst/>
              <a:gdLst/>
              <a:ahLst/>
              <a:cxnLst/>
              <a:rect l="l" t="t" r="r" b="b"/>
              <a:pathLst>
                <a:path w="4526" h="5162" extrusionOk="0">
                  <a:moveTo>
                    <a:pt x="1421" y="1"/>
                  </a:moveTo>
                  <a:cubicBezTo>
                    <a:pt x="927" y="1"/>
                    <a:pt x="430" y="155"/>
                    <a:pt x="1" y="428"/>
                  </a:cubicBezTo>
                  <a:cubicBezTo>
                    <a:pt x="69" y="1917"/>
                    <a:pt x="138" y="3408"/>
                    <a:pt x="208" y="4900"/>
                  </a:cubicBezTo>
                  <a:cubicBezTo>
                    <a:pt x="387" y="4990"/>
                    <a:pt x="576" y="5058"/>
                    <a:pt x="772" y="5100"/>
                  </a:cubicBezTo>
                  <a:cubicBezTo>
                    <a:pt x="970" y="5142"/>
                    <a:pt x="1161" y="5161"/>
                    <a:pt x="1344" y="5161"/>
                  </a:cubicBezTo>
                  <a:cubicBezTo>
                    <a:pt x="3479" y="5161"/>
                    <a:pt x="4526" y="2463"/>
                    <a:pt x="3114" y="792"/>
                  </a:cubicBezTo>
                  <a:cubicBezTo>
                    <a:pt x="2649" y="241"/>
                    <a:pt x="2038" y="1"/>
                    <a:pt x="1421" y="1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029;p81"/>
            <p:cNvSpPr/>
            <p:nvPr/>
          </p:nvSpPr>
          <p:spPr>
            <a:xfrm>
              <a:off x="1802303" y="1658926"/>
              <a:ext cx="80985" cy="79535"/>
            </a:xfrm>
            <a:custGeom>
              <a:avLst/>
              <a:gdLst/>
              <a:ahLst/>
              <a:cxnLst/>
              <a:rect l="l" t="t" r="r" b="b"/>
              <a:pathLst>
                <a:path w="5193" h="5100" extrusionOk="0">
                  <a:moveTo>
                    <a:pt x="2725" y="1"/>
                  </a:moveTo>
                  <a:cubicBezTo>
                    <a:pt x="1446" y="1"/>
                    <a:pt x="141" y="1032"/>
                    <a:pt x="64" y="2459"/>
                  </a:cubicBezTo>
                  <a:cubicBezTo>
                    <a:pt x="1" y="3656"/>
                    <a:pt x="897" y="4849"/>
                    <a:pt x="2076" y="5100"/>
                  </a:cubicBezTo>
                  <a:lnTo>
                    <a:pt x="2078" y="5100"/>
                  </a:lnTo>
                  <a:cubicBezTo>
                    <a:pt x="2128" y="4678"/>
                    <a:pt x="2260" y="4282"/>
                    <a:pt x="2555" y="3982"/>
                  </a:cubicBezTo>
                  <a:cubicBezTo>
                    <a:pt x="3024" y="3509"/>
                    <a:pt x="3753" y="3437"/>
                    <a:pt x="4420" y="3397"/>
                  </a:cubicBezTo>
                  <a:cubicBezTo>
                    <a:pt x="4595" y="3385"/>
                    <a:pt x="4768" y="3372"/>
                    <a:pt x="4944" y="3358"/>
                  </a:cubicBezTo>
                  <a:cubicBezTo>
                    <a:pt x="5193" y="2525"/>
                    <a:pt x="5059" y="1550"/>
                    <a:pt x="4418" y="790"/>
                  </a:cubicBezTo>
                  <a:cubicBezTo>
                    <a:pt x="3953" y="240"/>
                    <a:pt x="3342" y="1"/>
                    <a:pt x="2725" y="1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030;p81"/>
            <p:cNvSpPr/>
            <p:nvPr/>
          </p:nvSpPr>
          <p:spPr>
            <a:xfrm>
              <a:off x="1921153" y="1622153"/>
              <a:ext cx="90888" cy="80517"/>
            </a:xfrm>
            <a:custGeom>
              <a:avLst/>
              <a:gdLst/>
              <a:ahLst/>
              <a:cxnLst/>
              <a:rect l="l" t="t" r="r" b="b"/>
              <a:pathLst>
                <a:path w="5828" h="5163" extrusionOk="0">
                  <a:moveTo>
                    <a:pt x="2724" y="1"/>
                  </a:moveTo>
                  <a:cubicBezTo>
                    <a:pt x="1444" y="1"/>
                    <a:pt x="139" y="1032"/>
                    <a:pt x="64" y="2459"/>
                  </a:cubicBezTo>
                  <a:cubicBezTo>
                    <a:pt x="0" y="3657"/>
                    <a:pt x="898" y="4851"/>
                    <a:pt x="2074" y="5101"/>
                  </a:cubicBezTo>
                  <a:cubicBezTo>
                    <a:pt x="2272" y="5143"/>
                    <a:pt x="2462" y="5162"/>
                    <a:pt x="2644" y="5162"/>
                  </a:cubicBezTo>
                  <a:cubicBezTo>
                    <a:pt x="4779" y="5162"/>
                    <a:pt x="5828" y="2464"/>
                    <a:pt x="4416" y="791"/>
                  </a:cubicBezTo>
                  <a:cubicBezTo>
                    <a:pt x="3951" y="241"/>
                    <a:pt x="3340" y="1"/>
                    <a:pt x="2724" y="1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031;p81"/>
            <p:cNvSpPr/>
            <p:nvPr/>
          </p:nvSpPr>
          <p:spPr>
            <a:xfrm>
              <a:off x="1729100" y="1715349"/>
              <a:ext cx="58934" cy="80501"/>
            </a:xfrm>
            <a:custGeom>
              <a:avLst/>
              <a:gdLst/>
              <a:ahLst/>
              <a:cxnLst/>
              <a:rect l="l" t="t" r="r" b="b"/>
              <a:pathLst>
                <a:path w="3779" h="5162" extrusionOk="0">
                  <a:moveTo>
                    <a:pt x="672" y="0"/>
                  </a:moveTo>
                  <a:cubicBezTo>
                    <a:pt x="447" y="0"/>
                    <a:pt x="221" y="32"/>
                    <a:pt x="1" y="93"/>
                  </a:cubicBezTo>
                  <a:cubicBezTo>
                    <a:pt x="16" y="380"/>
                    <a:pt x="27" y="669"/>
                    <a:pt x="41" y="958"/>
                  </a:cubicBezTo>
                  <a:cubicBezTo>
                    <a:pt x="106" y="2351"/>
                    <a:pt x="170" y="3741"/>
                    <a:pt x="234" y="5134"/>
                  </a:cubicBezTo>
                  <a:lnTo>
                    <a:pt x="234" y="5137"/>
                  </a:lnTo>
                  <a:cubicBezTo>
                    <a:pt x="357" y="5154"/>
                    <a:pt x="478" y="5162"/>
                    <a:pt x="595" y="5162"/>
                  </a:cubicBezTo>
                  <a:cubicBezTo>
                    <a:pt x="2730" y="5162"/>
                    <a:pt x="3779" y="2465"/>
                    <a:pt x="2367" y="791"/>
                  </a:cubicBezTo>
                  <a:cubicBezTo>
                    <a:pt x="1901" y="240"/>
                    <a:pt x="1289" y="0"/>
                    <a:pt x="672" y="0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032;p81"/>
            <p:cNvSpPr/>
            <p:nvPr/>
          </p:nvSpPr>
          <p:spPr>
            <a:xfrm>
              <a:off x="1745880" y="1816249"/>
              <a:ext cx="90903" cy="80501"/>
            </a:xfrm>
            <a:custGeom>
              <a:avLst/>
              <a:gdLst/>
              <a:ahLst/>
              <a:cxnLst/>
              <a:rect l="l" t="t" r="r" b="b"/>
              <a:pathLst>
                <a:path w="5829" h="5162" extrusionOk="0">
                  <a:moveTo>
                    <a:pt x="2724" y="0"/>
                  </a:moveTo>
                  <a:cubicBezTo>
                    <a:pt x="1444" y="0"/>
                    <a:pt x="140" y="1031"/>
                    <a:pt x="64" y="2458"/>
                  </a:cubicBezTo>
                  <a:cubicBezTo>
                    <a:pt x="1" y="3657"/>
                    <a:pt x="896" y="4851"/>
                    <a:pt x="2075" y="5100"/>
                  </a:cubicBezTo>
                  <a:cubicBezTo>
                    <a:pt x="2272" y="5142"/>
                    <a:pt x="2462" y="5161"/>
                    <a:pt x="2645" y="5161"/>
                  </a:cubicBezTo>
                  <a:cubicBezTo>
                    <a:pt x="4779" y="5161"/>
                    <a:pt x="5829" y="2463"/>
                    <a:pt x="4417" y="790"/>
                  </a:cubicBezTo>
                  <a:cubicBezTo>
                    <a:pt x="3952" y="240"/>
                    <a:pt x="3341" y="0"/>
                    <a:pt x="2724" y="0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033;p81"/>
            <p:cNvSpPr/>
            <p:nvPr/>
          </p:nvSpPr>
          <p:spPr>
            <a:xfrm>
              <a:off x="1861299" y="1800919"/>
              <a:ext cx="85273" cy="54785"/>
            </a:xfrm>
            <a:custGeom>
              <a:avLst/>
              <a:gdLst/>
              <a:ahLst/>
              <a:cxnLst/>
              <a:rect l="l" t="t" r="r" b="b"/>
              <a:pathLst>
                <a:path w="5468" h="3513" extrusionOk="0">
                  <a:moveTo>
                    <a:pt x="4908" y="1"/>
                  </a:moveTo>
                  <a:lnTo>
                    <a:pt x="4908" y="1"/>
                  </a:lnTo>
                  <a:cubicBezTo>
                    <a:pt x="4428" y="290"/>
                    <a:pt x="3909" y="514"/>
                    <a:pt x="3377" y="684"/>
                  </a:cubicBezTo>
                  <a:cubicBezTo>
                    <a:pt x="2797" y="873"/>
                    <a:pt x="2187" y="1000"/>
                    <a:pt x="1578" y="1000"/>
                  </a:cubicBezTo>
                  <a:cubicBezTo>
                    <a:pt x="1414" y="1000"/>
                    <a:pt x="1250" y="990"/>
                    <a:pt x="1088" y="971"/>
                  </a:cubicBezTo>
                  <a:cubicBezTo>
                    <a:pt x="738" y="929"/>
                    <a:pt x="396" y="833"/>
                    <a:pt x="75" y="687"/>
                  </a:cubicBezTo>
                  <a:cubicBezTo>
                    <a:pt x="70" y="727"/>
                    <a:pt x="68" y="770"/>
                    <a:pt x="66" y="811"/>
                  </a:cubicBezTo>
                  <a:cubicBezTo>
                    <a:pt x="1" y="2009"/>
                    <a:pt x="897" y="3203"/>
                    <a:pt x="2074" y="3451"/>
                  </a:cubicBezTo>
                  <a:cubicBezTo>
                    <a:pt x="2271" y="3493"/>
                    <a:pt x="2461" y="3513"/>
                    <a:pt x="2643" y="3513"/>
                  </a:cubicBezTo>
                  <a:cubicBezTo>
                    <a:pt x="4440" y="3513"/>
                    <a:pt x="5467" y="1603"/>
                    <a:pt x="4908" y="1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034;p81"/>
            <p:cNvSpPr/>
            <p:nvPr/>
          </p:nvSpPr>
          <p:spPr>
            <a:xfrm>
              <a:off x="1964195" y="1835041"/>
              <a:ext cx="77195" cy="72439"/>
            </a:xfrm>
            <a:custGeom>
              <a:avLst/>
              <a:gdLst/>
              <a:ahLst/>
              <a:cxnLst/>
              <a:rect l="l" t="t" r="r" b="b"/>
              <a:pathLst>
                <a:path w="4950" h="4645" extrusionOk="0">
                  <a:moveTo>
                    <a:pt x="2704" y="1"/>
                  </a:moveTo>
                  <a:cubicBezTo>
                    <a:pt x="1425" y="1"/>
                    <a:pt x="121" y="1032"/>
                    <a:pt x="45" y="2459"/>
                  </a:cubicBezTo>
                  <a:cubicBezTo>
                    <a:pt x="0" y="3297"/>
                    <a:pt x="425" y="4131"/>
                    <a:pt x="1085" y="4643"/>
                  </a:cubicBezTo>
                  <a:cubicBezTo>
                    <a:pt x="1085" y="4644"/>
                    <a:pt x="1086" y="4644"/>
                    <a:pt x="1086" y="4644"/>
                  </a:cubicBezTo>
                  <a:cubicBezTo>
                    <a:pt x="1087" y="4644"/>
                    <a:pt x="1087" y="4643"/>
                    <a:pt x="1087" y="4643"/>
                  </a:cubicBezTo>
                  <a:cubicBezTo>
                    <a:pt x="2259" y="4083"/>
                    <a:pt x="3350" y="3364"/>
                    <a:pt x="4309" y="2484"/>
                  </a:cubicBezTo>
                  <a:cubicBezTo>
                    <a:pt x="4530" y="2278"/>
                    <a:pt x="4744" y="2067"/>
                    <a:pt x="4950" y="1845"/>
                  </a:cubicBezTo>
                  <a:cubicBezTo>
                    <a:pt x="4845" y="1458"/>
                    <a:pt x="4655" y="1098"/>
                    <a:pt x="4396" y="792"/>
                  </a:cubicBezTo>
                  <a:cubicBezTo>
                    <a:pt x="3932" y="241"/>
                    <a:pt x="3321" y="1"/>
                    <a:pt x="2704" y="1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035;p81"/>
            <p:cNvSpPr/>
            <p:nvPr/>
          </p:nvSpPr>
          <p:spPr>
            <a:xfrm>
              <a:off x="2000656" y="1712791"/>
              <a:ext cx="90903" cy="80501"/>
            </a:xfrm>
            <a:custGeom>
              <a:avLst/>
              <a:gdLst/>
              <a:ahLst/>
              <a:cxnLst/>
              <a:rect l="l" t="t" r="r" b="b"/>
              <a:pathLst>
                <a:path w="5829" h="5162" extrusionOk="0">
                  <a:moveTo>
                    <a:pt x="2724" y="0"/>
                  </a:moveTo>
                  <a:cubicBezTo>
                    <a:pt x="1445" y="0"/>
                    <a:pt x="140" y="1032"/>
                    <a:pt x="64" y="2459"/>
                  </a:cubicBezTo>
                  <a:cubicBezTo>
                    <a:pt x="1" y="3657"/>
                    <a:pt x="897" y="4850"/>
                    <a:pt x="2076" y="5100"/>
                  </a:cubicBezTo>
                  <a:cubicBezTo>
                    <a:pt x="2273" y="5142"/>
                    <a:pt x="2463" y="5161"/>
                    <a:pt x="2646" y="5161"/>
                  </a:cubicBezTo>
                  <a:cubicBezTo>
                    <a:pt x="4780" y="5161"/>
                    <a:pt x="5828" y="2463"/>
                    <a:pt x="4417" y="791"/>
                  </a:cubicBezTo>
                  <a:cubicBezTo>
                    <a:pt x="3952" y="240"/>
                    <a:pt x="3341" y="0"/>
                    <a:pt x="2724" y="0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036;p81"/>
            <p:cNvSpPr/>
            <p:nvPr/>
          </p:nvSpPr>
          <p:spPr>
            <a:xfrm>
              <a:off x="2007518" y="1540934"/>
              <a:ext cx="72064" cy="80283"/>
            </a:xfrm>
            <a:custGeom>
              <a:avLst/>
              <a:gdLst/>
              <a:ahLst/>
              <a:cxnLst/>
              <a:rect l="l" t="t" r="r" b="b"/>
              <a:pathLst>
                <a:path w="4621" h="5148" extrusionOk="0">
                  <a:moveTo>
                    <a:pt x="2722" y="0"/>
                  </a:moveTo>
                  <a:cubicBezTo>
                    <a:pt x="1442" y="0"/>
                    <a:pt x="139" y="1031"/>
                    <a:pt x="63" y="2459"/>
                  </a:cubicBezTo>
                  <a:cubicBezTo>
                    <a:pt x="1" y="3659"/>
                    <a:pt x="897" y="4851"/>
                    <a:pt x="2073" y="5102"/>
                  </a:cubicBezTo>
                  <a:cubicBezTo>
                    <a:pt x="2170" y="5122"/>
                    <a:pt x="2269" y="5137"/>
                    <a:pt x="2367" y="5147"/>
                  </a:cubicBezTo>
                  <a:cubicBezTo>
                    <a:pt x="3427" y="3980"/>
                    <a:pt x="4232" y="2583"/>
                    <a:pt x="4621" y="1068"/>
                  </a:cubicBezTo>
                  <a:cubicBezTo>
                    <a:pt x="4559" y="971"/>
                    <a:pt x="4489" y="879"/>
                    <a:pt x="4415" y="791"/>
                  </a:cubicBezTo>
                  <a:cubicBezTo>
                    <a:pt x="3950" y="240"/>
                    <a:pt x="3339" y="0"/>
                    <a:pt x="2722" y="0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037;p81"/>
            <p:cNvSpPr/>
            <p:nvPr/>
          </p:nvSpPr>
          <p:spPr>
            <a:xfrm>
              <a:off x="1943391" y="1463989"/>
              <a:ext cx="90872" cy="80486"/>
            </a:xfrm>
            <a:custGeom>
              <a:avLst/>
              <a:gdLst/>
              <a:ahLst/>
              <a:cxnLst/>
              <a:rect l="l" t="t" r="r" b="b"/>
              <a:pathLst>
                <a:path w="5827" h="5161" extrusionOk="0">
                  <a:moveTo>
                    <a:pt x="2723" y="0"/>
                  </a:moveTo>
                  <a:cubicBezTo>
                    <a:pt x="1444" y="0"/>
                    <a:pt x="140" y="1032"/>
                    <a:pt x="64" y="2458"/>
                  </a:cubicBezTo>
                  <a:cubicBezTo>
                    <a:pt x="0" y="3657"/>
                    <a:pt x="895" y="4851"/>
                    <a:pt x="2074" y="5099"/>
                  </a:cubicBezTo>
                  <a:cubicBezTo>
                    <a:pt x="2272" y="5141"/>
                    <a:pt x="2463" y="5161"/>
                    <a:pt x="2645" y="5161"/>
                  </a:cubicBezTo>
                  <a:cubicBezTo>
                    <a:pt x="4779" y="5161"/>
                    <a:pt x="5827" y="2463"/>
                    <a:pt x="4415" y="791"/>
                  </a:cubicBezTo>
                  <a:cubicBezTo>
                    <a:pt x="3950" y="240"/>
                    <a:pt x="3340" y="0"/>
                    <a:pt x="2723" y="0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038;p81"/>
            <p:cNvSpPr/>
            <p:nvPr/>
          </p:nvSpPr>
          <p:spPr>
            <a:xfrm>
              <a:off x="1770661" y="1503319"/>
              <a:ext cx="90903" cy="80501"/>
            </a:xfrm>
            <a:custGeom>
              <a:avLst/>
              <a:gdLst/>
              <a:ahLst/>
              <a:cxnLst/>
              <a:rect l="l" t="t" r="r" b="b"/>
              <a:pathLst>
                <a:path w="5829" h="5162" extrusionOk="0">
                  <a:moveTo>
                    <a:pt x="2724" y="0"/>
                  </a:moveTo>
                  <a:cubicBezTo>
                    <a:pt x="1444" y="0"/>
                    <a:pt x="140" y="1031"/>
                    <a:pt x="64" y="2458"/>
                  </a:cubicBezTo>
                  <a:cubicBezTo>
                    <a:pt x="1" y="3657"/>
                    <a:pt x="897" y="4851"/>
                    <a:pt x="2076" y="5099"/>
                  </a:cubicBezTo>
                  <a:cubicBezTo>
                    <a:pt x="2274" y="5141"/>
                    <a:pt x="2464" y="5161"/>
                    <a:pt x="2647" y="5161"/>
                  </a:cubicBezTo>
                  <a:cubicBezTo>
                    <a:pt x="4781" y="5161"/>
                    <a:pt x="5828" y="2463"/>
                    <a:pt x="4417" y="791"/>
                  </a:cubicBezTo>
                  <a:cubicBezTo>
                    <a:pt x="3952" y="240"/>
                    <a:pt x="3341" y="0"/>
                    <a:pt x="2724" y="0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039;p81"/>
            <p:cNvSpPr/>
            <p:nvPr/>
          </p:nvSpPr>
          <p:spPr>
            <a:xfrm>
              <a:off x="1715954" y="1431021"/>
              <a:ext cx="71222" cy="71565"/>
            </a:xfrm>
            <a:custGeom>
              <a:avLst/>
              <a:gdLst/>
              <a:ahLst/>
              <a:cxnLst/>
              <a:rect l="l" t="t" r="r" b="b"/>
              <a:pathLst>
                <a:path w="4567" h="4589" extrusionOk="0">
                  <a:moveTo>
                    <a:pt x="2943" y="0"/>
                  </a:moveTo>
                  <a:cubicBezTo>
                    <a:pt x="2318" y="131"/>
                    <a:pt x="1699" y="285"/>
                    <a:pt x="1099" y="472"/>
                  </a:cubicBezTo>
                  <a:cubicBezTo>
                    <a:pt x="1" y="820"/>
                    <a:pt x="55" y="1425"/>
                    <a:pt x="106" y="2486"/>
                  </a:cubicBezTo>
                  <a:cubicBezTo>
                    <a:pt x="135" y="3088"/>
                    <a:pt x="162" y="3691"/>
                    <a:pt x="189" y="4294"/>
                  </a:cubicBezTo>
                  <a:cubicBezTo>
                    <a:pt x="384" y="4401"/>
                    <a:pt x="594" y="4480"/>
                    <a:pt x="812" y="4527"/>
                  </a:cubicBezTo>
                  <a:cubicBezTo>
                    <a:pt x="1010" y="4569"/>
                    <a:pt x="1201" y="4589"/>
                    <a:pt x="1384" y="4589"/>
                  </a:cubicBezTo>
                  <a:cubicBezTo>
                    <a:pt x="3519" y="4589"/>
                    <a:pt x="4566" y="1890"/>
                    <a:pt x="3156" y="220"/>
                  </a:cubicBezTo>
                  <a:cubicBezTo>
                    <a:pt x="3090" y="141"/>
                    <a:pt x="3019" y="69"/>
                    <a:pt x="2943" y="0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040;p81"/>
            <p:cNvSpPr/>
            <p:nvPr/>
          </p:nvSpPr>
          <p:spPr>
            <a:xfrm>
              <a:off x="1839949" y="1411200"/>
              <a:ext cx="87020" cy="58918"/>
            </a:xfrm>
            <a:custGeom>
              <a:avLst/>
              <a:gdLst/>
              <a:ahLst/>
              <a:cxnLst/>
              <a:rect l="l" t="t" r="r" b="b"/>
              <a:pathLst>
                <a:path w="5580" h="3778" extrusionOk="0">
                  <a:moveTo>
                    <a:pt x="4796" y="0"/>
                  </a:moveTo>
                  <a:cubicBezTo>
                    <a:pt x="3259" y="62"/>
                    <a:pt x="1728" y="191"/>
                    <a:pt x="202" y="383"/>
                  </a:cubicBezTo>
                  <a:cubicBezTo>
                    <a:pt x="122" y="605"/>
                    <a:pt x="74" y="838"/>
                    <a:pt x="62" y="1074"/>
                  </a:cubicBezTo>
                  <a:cubicBezTo>
                    <a:pt x="0" y="2273"/>
                    <a:pt x="896" y="3466"/>
                    <a:pt x="2073" y="3716"/>
                  </a:cubicBezTo>
                  <a:cubicBezTo>
                    <a:pt x="2270" y="3758"/>
                    <a:pt x="2460" y="3777"/>
                    <a:pt x="2642" y="3777"/>
                  </a:cubicBezTo>
                  <a:cubicBezTo>
                    <a:pt x="4539" y="3777"/>
                    <a:pt x="5579" y="1647"/>
                    <a:pt x="4796" y="0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041;p81"/>
            <p:cNvSpPr/>
            <p:nvPr/>
          </p:nvSpPr>
          <p:spPr>
            <a:xfrm>
              <a:off x="2051995" y="1457657"/>
              <a:ext cx="31284" cy="62520"/>
            </a:xfrm>
            <a:custGeom>
              <a:avLst/>
              <a:gdLst/>
              <a:ahLst/>
              <a:cxnLst/>
              <a:rect l="l" t="t" r="r" b="b"/>
              <a:pathLst>
                <a:path w="2006" h="4009" extrusionOk="0">
                  <a:moveTo>
                    <a:pt x="584" y="0"/>
                  </a:moveTo>
                  <a:cubicBezTo>
                    <a:pt x="272" y="397"/>
                    <a:pt x="90" y="880"/>
                    <a:pt x="62" y="1385"/>
                  </a:cubicBezTo>
                  <a:cubicBezTo>
                    <a:pt x="1" y="2559"/>
                    <a:pt x="859" y="3729"/>
                    <a:pt x="2006" y="4009"/>
                  </a:cubicBezTo>
                  <a:cubicBezTo>
                    <a:pt x="1926" y="2564"/>
                    <a:pt x="1447" y="1141"/>
                    <a:pt x="584" y="0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042;p81"/>
            <p:cNvSpPr/>
            <p:nvPr/>
          </p:nvSpPr>
          <p:spPr>
            <a:xfrm>
              <a:off x="1660170" y="1391129"/>
              <a:ext cx="114530" cy="104315"/>
            </a:xfrm>
            <a:custGeom>
              <a:avLst/>
              <a:gdLst/>
              <a:ahLst/>
              <a:cxnLst/>
              <a:rect l="l" t="t" r="r" b="b"/>
              <a:pathLst>
                <a:path w="7344" h="6689" extrusionOk="0">
                  <a:moveTo>
                    <a:pt x="1237" y="1"/>
                  </a:moveTo>
                  <a:cubicBezTo>
                    <a:pt x="379" y="911"/>
                    <a:pt x="0" y="2244"/>
                    <a:pt x="226" y="3472"/>
                  </a:cubicBezTo>
                  <a:cubicBezTo>
                    <a:pt x="251" y="3608"/>
                    <a:pt x="284" y="3743"/>
                    <a:pt x="325" y="3876"/>
                  </a:cubicBezTo>
                  <a:cubicBezTo>
                    <a:pt x="364" y="4010"/>
                    <a:pt x="414" y="4141"/>
                    <a:pt x="470" y="4268"/>
                  </a:cubicBezTo>
                  <a:cubicBezTo>
                    <a:pt x="708" y="4832"/>
                    <a:pt x="1087" y="5335"/>
                    <a:pt x="1552" y="5733"/>
                  </a:cubicBezTo>
                  <a:cubicBezTo>
                    <a:pt x="1759" y="5913"/>
                    <a:pt x="1984" y="6071"/>
                    <a:pt x="2225" y="6203"/>
                  </a:cubicBezTo>
                  <a:cubicBezTo>
                    <a:pt x="2541" y="6383"/>
                    <a:pt x="2880" y="6516"/>
                    <a:pt x="3234" y="6598"/>
                  </a:cubicBezTo>
                  <a:cubicBezTo>
                    <a:pt x="3441" y="6645"/>
                    <a:pt x="3653" y="6674"/>
                    <a:pt x="3865" y="6683"/>
                  </a:cubicBezTo>
                  <a:cubicBezTo>
                    <a:pt x="3925" y="6687"/>
                    <a:pt x="3985" y="6688"/>
                    <a:pt x="4045" y="6688"/>
                  </a:cubicBezTo>
                  <a:cubicBezTo>
                    <a:pt x="4450" y="6688"/>
                    <a:pt x="4854" y="6617"/>
                    <a:pt x="5226" y="6472"/>
                  </a:cubicBezTo>
                  <a:cubicBezTo>
                    <a:pt x="5549" y="6348"/>
                    <a:pt x="5846" y="6161"/>
                    <a:pt x="6097" y="5924"/>
                  </a:cubicBezTo>
                  <a:cubicBezTo>
                    <a:pt x="6619" y="5422"/>
                    <a:pt x="7343" y="3719"/>
                    <a:pt x="6357" y="3314"/>
                  </a:cubicBezTo>
                  <a:cubicBezTo>
                    <a:pt x="6301" y="3289"/>
                    <a:pt x="6242" y="3273"/>
                    <a:pt x="6181" y="3264"/>
                  </a:cubicBezTo>
                  <a:cubicBezTo>
                    <a:pt x="6080" y="3244"/>
                    <a:pt x="5972" y="3237"/>
                    <a:pt x="5862" y="3237"/>
                  </a:cubicBezTo>
                  <a:cubicBezTo>
                    <a:pt x="5625" y="3237"/>
                    <a:pt x="5375" y="3269"/>
                    <a:pt x="5147" y="3276"/>
                  </a:cubicBezTo>
                  <a:cubicBezTo>
                    <a:pt x="5115" y="3277"/>
                    <a:pt x="5084" y="3278"/>
                    <a:pt x="5052" y="3278"/>
                  </a:cubicBezTo>
                  <a:cubicBezTo>
                    <a:pt x="5002" y="3278"/>
                    <a:pt x="4951" y="3276"/>
                    <a:pt x="4901" y="3271"/>
                  </a:cubicBezTo>
                  <a:cubicBezTo>
                    <a:pt x="4851" y="3266"/>
                    <a:pt x="4802" y="3259"/>
                    <a:pt x="4751" y="3253"/>
                  </a:cubicBezTo>
                  <a:cubicBezTo>
                    <a:pt x="4425" y="3210"/>
                    <a:pt x="4107" y="3128"/>
                    <a:pt x="3801" y="3009"/>
                  </a:cubicBezTo>
                  <a:cubicBezTo>
                    <a:pt x="3538" y="2911"/>
                    <a:pt x="3288" y="2785"/>
                    <a:pt x="3053" y="2634"/>
                  </a:cubicBezTo>
                  <a:cubicBezTo>
                    <a:pt x="2902" y="2535"/>
                    <a:pt x="2758" y="2428"/>
                    <a:pt x="2621" y="2311"/>
                  </a:cubicBezTo>
                  <a:cubicBezTo>
                    <a:pt x="2370" y="2098"/>
                    <a:pt x="2143" y="1854"/>
                    <a:pt x="1949" y="1587"/>
                  </a:cubicBezTo>
                  <a:cubicBezTo>
                    <a:pt x="1603" y="1114"/>
                    <a:pt x="1360" y="573"/>
                    <a:pt x="1237" y="1"/>
                  </a:cubicBezTo>
                  <a:close/>
                </a:path>
              </a:pathLst>
            </a:custGeom>
            <a:solidFill>
              <a:srgbClr val="FCBC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043;p81"/>
            <p:cNvSpPr/>
            <p:nvPr/>
          </p:nvSpPr>
          <p:spPr>
            <a:xfrm>
              <a:off x="1663695" y="1415878"/>
              <a:ext cx="37366" cy="41810"/>
            </a:xfrm>
            <a:custGeom>
              <a:avLst/>
              <a:gdLst/>
              <a:ahLst/>
              <a:cxnLst/>
              <a:rect l="l" t="t" r="r" b="b"/>
              <a:pathLst>
                <a:path w="2396" h="2681" extrusionOk="0">
                  <a:moveTo>
                    <a:pt x="1723" y="0"/>
                  </a:moveTo>
                  <a:cubicBezTo>
                    <a:pt x="1459" y="850"/>
                    <a:pt x="804" y="1515"/>
                    <a:pt x="0" y="1885"/>
                  </a:cubicBezTo>
                  <a:cubicBezTo>
                    <a:pt x="25" y="2021"/>
                    <a:pt x="58" y="2156"/>
                    <a:pt x="99" y="2289"/>
                  </a:cubicBezTo>
                  <a:cubicBezTo>
                    <a:pt x="139" y="2423"/>
                    <a:pt x="188" y="2554"/>
                    <a:pt x="244" y="2681"/>
                  </a:cubicBezTo>
                  <a:cubicBezTo>
                    <a:pt x="1183" y="2351"/>
                    <a:pt x="1923" y="1648"/>
                    <a:pt x="2395" y="724"/>
                  </a:cubicBezTo>
                  <a:cubicBezTo>
                    <a:pt x="2143" y="511"/>
                    <a:pt x="1917" y="267"/>
                    <a:pt x="1723" y="0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044;p81"/>
            <p:cNvSpPr/>
            <p:nvPr/>
          </p:nvSpPr>
          <p:spPr>
            <a:xfrm>
              <a:off x="1684374" y="1438039"/>
              <a:ext cx="49888" cy="49810"/>
            </a:xfrm>
            <a:custGeom>
              <a:avLst/>
              <a:gdLst/>
              <a:ahLst/>
              <a:cxnLst/>
              <a:rect l="l" t="t" r="r" b="b"/>
              <a:pathLst>
                <a:path w="3199" h="3194" extrusionOk="0">
                  <a:moveTo>
                    <a:pt x="2249" y="1"/>
                  </a:moveTo>
                  <a:cubicBezTo>
                    <a:pt x="1820" y="1107"/>
                    <a:pt x="996" y="2019"/>
                    <a:pt x="0" y="2725"/>
                  </a:cubicBezTo>
                  <a:cubicBezTo>
                    <a:pt x="206" y="2905"/>
                    <a:pt x="432" y="3062"/>
                    <a:pt x="673" y="3194"/>
                  </a:cubicBezTo>
                  <a:cubicBezTo>
                    <a:pt x="1810" y="2456"/>
                    <a:pt x="2739" y="1469"/>
                    <a:pt x="3199" y="245"/>
                  </a:cubicBezTo>
                  <a:cubicBezTo>
                    <a:pt x="2873" y="202"/>
                    <a:pt x="2555" y="120"/>
                    <a:pt x="2249" y="1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045;p81"/>
            <p:cNvSpPr/>
            <p:nvPr/>
          </p:nvSpPr>
          <p:spPr>
            <a:xfrm>
              <a:off x="1720445" y="1441625"/>
              <a:ext cx="37241" cy="53818"/>
            </a:xfrm>
            <a:custGeom>
              <a:avLst/>
              <a:gdLst/>
              <a:ahLst/>
              <a:cxnLst/>
              <a:rect l="l" t="t" r="r" b="b"/>
              <a:pathLst>
                <a:path w="2388" h="3451" extrusionOk="0">
                  <a:moveTo>
                    <a:pt x="1997" y="0"/>
                  </a:moveTo>
                  <a:cubicBezTo>
                    <a:pt x="1760" y="0"/>
                    <a:pt x="1510" y="32"/>
                    <a:pt x="1282" y="39"/>
                  </a:cubicBezTo>
                  <a:cubicBezTo>
                    <a:pt x="1318" y="1361"/>
                    <a:pt x="886" y="2556"/>
                    <a:pt x="0" y="3445"/>
                  </a:cubicBezTo>
                  <a:cubicBezTo>
                    <a:pt x="60" y="3449"/>
                    <a:pt x="120" y="3450"/>
                    <a:pt x="180" y="3450"/>
                  </a:cubicBezTo>
                  <a:cubicBezTo>
                    <a:pt x="585" y="3450"/>
                    <a:pt x="989" y="3379"/>
                    <a:pt x="1361" y="3233"/>
                  </a:cubicBezTo>
                  <a:cubicBezTo>
                    <a:pt x="2049" y="2311"/>
                    <a:pt x="2387" y="1175"/>
                    <a:pt x="2316" y="27"/>
                  </a:cubicBezTo>
                  <a:cubicBezTo>
                    <a:pt x="2215" y="7"/>
                    <a:pt x="2107" y="0"/>
                    <a:pt x="1997" y="0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046;p81"/>
            <p:cNvSpPr/>
            <p:nvPr/>
          </p:nvSpPr>
          <p:spPr>
            <a:xfrm>
              <a:off x="1983813" y="1361514"/>
              <a:ext cx="110147" cy="109976"/>
            </a:xfrm>
            <a:custGeom>
              <a:avLst/>
              <a:gdLst/>
              <a:ahLst/>
              <a:cxnLst/>
              <a:rect l="l" t="t" r="r" b="b"/>
              <a:pathLst>
                <a:path w="7063" h="7052" extrusionOk="0">
                  <a:moveTo>
                    <a:pt x="5522" y="0"/>
                  </a:moveTo>
                  <a:cubicBezTo>
                    <a:pt x="5482" y="585"/>
                    <a:pt x="5318" y="1155"/>
                    <a:pt x="5040" y="1672"/>
                  </a:cubicBezTo>
                  <a:cubicBezTo>
                    <a:pt x="4886" y="1964"/>
                    <a:pt x="4697" y="2237"/>
                    <a:pt x="4478" y="2484"/>
                  </a:cubicBezTo>
                  <a:cubicBezTo>
                    <a:pt x="4359" y="2618"/>
                    <a:pt x="4232" y="2745"/>
                    <a:pt x="4097" y="2863"/>
                  </a:cubicBezTo>
                  <a:cubicBezTo>
                    <a:pt x="3886" y="3046"/>
                    <a:pt x="3655" y="3207"/>
                    <a:pt x="3409" y="3341"/>
                  </a:cubicBezTo>
                  <a:cubicBezTo>
                    <a:pt x="3122" y="3501"/>
                    <a:pt x="2819" y="3627"/>
                    <a:pt x="2502" y="3715"/>
                  </a:cubicBezTo>
                  <a:cubicBezTo>
                    <a:pt x="2454" y="3730"/>
                    <a:pt x="2405" y="3744"/>
                    <a:pt x="2356" y="3755"/>
                  </a:cubicBezTo>
                  <a:cubicBezTo>
                    <a:pt x="2276" y="3774"/>
                    <a:pt x="2195" y="3788"/>
                    <a:pt x="2114" y="3795"/>
                  </a:cubicBezTo>
                  <a:cubicBezTo>
                    <a:pt x="1782" y="3833"/>
                    <a:pt x="1394" y="3822"/>
                    <a:pt x="1089" y="3929"/>
                  </a:cubicBezTo>
                  <a:cubicBezTo>
                    <a:pt x="1030" y="3946"/>
                    <a:pt x="973" y="3971"/>
                    <a:pt x="921" y="4002"/>
                  </a:cubicBezTo>
                  <a:cubicBezTo>
                    <a:pt x="1" y="4543"/>
                    <a:pt x="958" y="6127"/>
                    <a:pt x="1545" y="6549"/>
                  </a:cubicBezTo>
                  <a:cubicBezTo>
                    <a:pt x="1828" y="6750"/>
                    <a:pt x="2148" y="6892"/>
                    <a:pt x="2486" y="6969"/>
                  </a:cubicBezTo>
                  <a:cubicBezTo>
                    <a:pt x="2720" y="7024"/>
                    <a:pt x="2962" y="7051"/>
                    <a:pt x="3205" y="7051"/>
                  </a:cubicBezTo>
                  <a:cubicBezTo>
                    <a:pt x="3425" y="7051"/>
                    <a:pt x="3646" y="7029"/>
                    <a:pt x="3863" y="6986"/>
                  </a:cubicBezTo>
                  <a:cubicBezTo>
                    <a:pt x="4072" y="6948"/>
                    <a:pt x="4277" y="6889"/>
                    <a:pt x="4476" y="6813"/>
                  </a:cubicBezTo>
                  <a:cubicBezTo>
                    <a:pt x="4814" y="6683"/>
                    <a:pt x="5132" y="6503"/>
                    <a:pt x="5418" y="6280"/>
                  </a:cubicBezTo>
                  <a:cubicBezTo>
                    <a:pt x="5637" y="6116"/>
                    <a:pt x="5839" y="5928"/>
                    <a:pt x="6018" y="5720"/>
                  </a:cubicBezTo>
                  <a:cubicBezTo>
                    <a:pt x="6423" y="5260"/>
                    <a:pt x="6728" y="4709"/>
                    <a:pt x="6883" y="4117"/>
                  </a:cubicBezTo>
                  <a:cubicBezTo>
                    <a:pt x="6922" y="3983"/>
                    <a:pt x="6952" y="3847"/>
                    <a:pt x="6972" y="3709"/>
                  </a:cubicBezTo>
                  <a:cubicBezTo>
                    <a:pt x="6993" y="3572"/>
                    <a:pt x="7007" y="3433"/>
                    <a:pt x="7012" y="3295"/>
                  </a:cubicBezTo>
                  <a:cubicBezTo>
                    <a:pt x="7062" y="2047"/>
                    <a:pt x="6500" y="781"/>
                    <a:pt x="5522" y="0"/>
                  </a:cubicBezTo>
                  <a:close/>
                </a:path>
              </a:pathLst>
            </a:custGeom>
            <a:solidFill>
              <a:srgbClr val="FCBC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047;p81"/>
            <p:cNvSpPr/>
            <p:nvPr/>
          </p:nvSpPr>
          <p:spPr>
            <a:xfrm>
              <a:off x="2053648" y="1387558"/>
              <a:ext cx="39518" cy="38145"/>
            </a:xfrm>
            <a:custGeom>
              <a:avLst/>
              <a:gdLst/>
              <a:ahLst/>
              <a:cxnLst/>
              <a:rect l="l" t="t" r="r" b="b"/>
              <a:pathLst>
                <a:path w="2534" h="2446" extrusionOk="0">
                  <a:moveTo>
                    <a:pt x="562" y="1"/>
                  </a:moveTo>
                  <a:cubicBezTo>
                    <a:pt x="408" y="293"/>
                    <a:pt x="219" y="566"/>
                    <a:pt x="0" y="813"/>
                  </a:cubicBezTo>
                  <a:cubicBezTo>
                    <a:pt x="597" y="1662"/>
                    <a:pt x="1430" y="2253"/>
                    <a:pt x="2405" y="2446"/>
                  </a:cubicBezTo>
                  <a:cubicBezTo>
                    <a:pt x="2444" y="2313"/>
                    <a:pt x="2474" y="2177"/>
                    <a:pt x="2494" y="2039"/>
                  </a:cubicBezTo>
                  <a:cubicBezTo>
                    <a:pt x="2515" y="1902"/>
                    <a:pt x="2529" y="1763"/>
                    <a:pt x="2534" y="1623"/>
                  </a:cubicBezTo>
                  <a:cubicBezTo>
                    <a:pt x="1687" y="1372"/>
                    <a:pt x="945" y="806"/>
                    <a:pt x="562" y="1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048;p81"/>
            <p:cNvSpPr/>
            <p:nvPr/>
          </p:nvSpPr>
          <p:spPr>
            <a:xfrm>
              <a:off x="2022816" y="1413601"/>
              <a:ext cx="54863" cy="45849"/>
            </a:xfrm>
            <a:custGeom>
              <a:avLst/>
              <a:gdLst/>
              <a:ahLst/>
              <a:cxnLst/>
              <a:rect l="l" t="t" r="r" b="b"/>
              <a:pathLst>
                <a:path w="3518" h="2940" extrusionOk="0">
                  <a:moveTo>
                    <a:pt x="908" y="1"/>
                  </a:moveTo>
                  <a:cubicBezTo>
                    <a:pt x="621" y="161"/>
                    <a:pt x="316" y="287"/>
                    <a:pt x="0" y="375"/>
                  </a:cubicBezTo>
                  <a:cubicBezTo>
                    <a:pt x="628" y="1523"/>
                    <a:pt x="1687" y="2368"/>
                    <a:pt x="2916" y="2940"/>
                  </a:cubicBezTo>
                  <a:cubicBezTo>
                    <a:pt x="3136" y="2776"/>
                    <a:pt x="3338" y="2588"/>
                    <a:pt x="3517" y="2380"/>
                  </a:cubicBezTo>
                  <a:cubicBezTo>
                    <a:pt x="2432" y="1822"/>
                    <a:pt x="1487" y="1034"/>
                    <a:pt x="908" y="1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049;p81"/>
            <p:cNvSpPr/>
            <p:nvPr/>
          </p:nvSpPr>
          <p:spPr>
            <a:xfrm>
              <a:off x="2000781" y="1420681"/>
              <a:ext cx="43276" cy="50809"/>
            </a:xfrm>
            <a:custGeom>
              <a:avLst/>
              <a:gdLst/>
              <a:ahLst/>
              <a:cxnLst/>
              <a:rect l="l" t="t" r="r" b="b"/>
              <a:pathLst>
                <a:path w="2775" h="3258" extrusionOk="0">
                  <a:moveTo>
                    <a:pt x="1025" y="1"/>
                  </a:moveTo>
                  <a:cubicBezTo>
                    <a:pt x="694" y="39"/>
                    <a:pt x="304" y="28"/>
                    <a:pt x="1" y="135"/>
                  </a:cubicBezTo>
                  <a:cubicBezTo>
                    <a:pt x="92" y="1281"/>
                    <a:pt x="586" y="2359"/>
                    <a:pt x="1398" y="3175"/>
                  </a:cubicBezTo>
                  <a:cubicBezTo>
                    <a:pt x="1632" y="3230"/>
                    <a:pt x="1874" y="3257"/>
                    <a:pt x="2117" y="3257"/>
                  </a:cubicBezTo>
                  <a:cubicBezTo>
                    <a:pt x="2337" y="3257"/>
                    <a:pt x="2558" y="3235"/>
                    <a:pt x="2775" y="3192"/>
                  </a:cubicBezTo>
                  <a:cubicBezTo>
                    <a:pt x="1772" y="2438"/>
                    <a:pt x="1176" y="1315"/>
                    <a:pt x="1025" y="1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050;p81"/>
            <p:cNvSpPr/>
            <p:nvPr/>
          </p:nvSpPr>
          <p:spPr>
            <a:xfrm>
              <a:off x="1776914" y="1448784"/>
              <a:ext cx="94225" cy="88065"/>
            </a:xfrm>
            <a:custGeom>
              <a:avLst/>
              <a:gdLst/>
              <a:ahLst/>
              <a:cxnLst/>
              <a:rect l="l" t="t" r="r" b="b"/>
              <a:pathLst>
                <a:path w="6042" h="5647" extrusionOk="0">
                  <a:moveTo>
                    <a:pt x="3075" y="1"/>
                  </a:moveTo>
                  <a:cubicBezTo>
                    <a:pt x="1785" y="1"/>
                    <a:pt x="497" y="781"/>
                    <a:pt x="138" y="2080"/>
                  </a:cubicBezTo>
                  <a:cubicBezTo>
                    <a:pt x="1" y="2574"/>
                    <a:pt x="9" y="3112"/>
                    <a:pt x="178" y="3597"/>
                  </a:cubicBezTo>
                  <a:cubicBezTo>
                    <a:pt x="529" y="4607"/>
                    <a:pt x="1483" y="5342"/>
                    <a:pt x="2527" y="5568"/>
                  </a:cubicBezTo>
                  <a:cubicBezTo>
                    <a:pt x="2764" y="5619"/>
                    <a:pt x="3007" y="5646"/>
                    <a:pt x="3249" y="5646"/>
                  </a:cubicBezTo>
                  <a:cubicBezTo>
                    <a:pt x="3613" y="5646"/>
                    <a:pt x="3975" y="5585"/>
                    <a:pt x="4314" y="5453"/>
                  </a:cubicBezTo>
                  <a:cubicBezTo>
                    <a:pt x="5336" y="5051"/>
                    <a:pt x="6041" y="3971"/>
                    <a:pt x="6031" y="2873"/>
                  </a:cubicBezTo>
                  <a:cubicBezTo>
                    <a:pt x="6022" y="1775"/>
                    <a:pt x="5316" y="721"/>
                    <a:pt x="4317" y="265"/>
                  </a:cubicBezTo>
                  <a:cubicBezTo>
                    <a:pt x="3925" y="86"/>
                    <a:pt x="3500" y="1"/>
                    <a:pt x="30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051;p81"/>
            <p:cNvSpPr/>
            <p:nvPr/>
          </p:nvSpPr>
          <p:spPr>
            <a:xfrm>
              <a:off x="1818990" y="1474765"/>
              <a:ext cx="33467" cy="31268"/>
            </a:xfrm>
            <a:custGeom>
              <a:avLst/>
              <a:gdLst/>
              <a:ahLst/>
              <a:cxnLst/>
              <a:rect l="l" t="t" r="r" b="b"/>
              <a:pathLst>
                <a:path w="2146" h="2005" extrusionOk="0">
                  <a:moveTo>
                    <a:pt x="1092" y="0"/>
                  </a:moveTo>
                  <a:cubicBezTo>
                    <a:pt x="634" y="0"/>
                    <a:pt x="177" y="277"/>
                    <a:pt x="50" y="738"/>
                  </a:cubicBezTo>
                  <a:cubicBezTo>
                    <a:pt x="0" y="915"/>
                    <a:pt x="5" y="1103"/>
                    <a:pt x="64" y="1278"/>
                  </a:cubicBezTo>
                  <a:cubicBezTo>
                    <a:pt x="188" y="1636"/>
                    <a:pt x="527" y="1897"/>
                    <a:pt x="899" y="1977"/>
                  </a:cubicBezTo>
                  <a:cubicBezTo>
                    <a:pt x="982" y="1995"/>
                    <a:pt x="1067" y="2005"/>
                    <a:pt x="1153" y="2005"/>
                  </a:cubicBezTo>
                  <a:cubicBezTo>
                    <a:pt x="1282" y="2005"/>
                    <a:pt x="1412" y="1983"/>
                    <a:pt x="1533" y="1936"/>
                  </a:cubicBezTo>
                  <a:cubicBezTo>
                    <a:pt x="1895" y="1793"/>
                    <a:pt x="2146" y="1410"/>
                    <a:pt x="2142" y="1020"/>
                  </a:cubicBezTo>
                  <a:cubicBezTo>
                    <a:pt x="2139" y="630"/>
                    <a:pt x="1888" y="256"/>
                    <a:pt x="1534" y="94"/>
                  </a:cubicBezTo>
                  <a:cubicBezTo>
                    <a:pt x="1394" y="30"/>
                    <a:pt x="1243" y="0"/>
                    <a:pt x="1092" y="0"/>
                  </a:cubicBezTo>
                  <a:close/>
                </a:path>
              </a:pathLst>
            </a:custGeom>
            <a:solidFill>
              <a:srgbClr val="28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052;p81"/>
            <p:cNvSpPr/>
            <p:nvPr/>
          </p:nvSpPr>
          <p:spPr>
            <a:xfrm>
              <a:off x="1890602" y="1439130"/>
              <a:ext cx="95831" cy="89313"/>
            </a:xfrm>
            <a:custGeom>
              <a:avLst/>
              <a:gdLst/>
              <a:ahLst/>
              <a:cxnLst/>
              <a:rect l="l" t="t" r="r" b="b"/>
              <a:pathLst>
                <a:path w="6145" h="5727" extrusionOk="0">
                  <a:moveTo>
                    <a:pt x="3261" y="1"/>
                  </a:moveTo>
                  <a:cubicBezTo>
                    <a:pt x="2514" y="1"/>
                    <a:pt x="1762" y="254"/>
                    <a:pt x="1194" y="758"/>
                  </a:cubicBezTo>
                  <a:cubicBezTo>
                    <a:pt x="370" y="1485"/>
                    <a:pt x="1" y="2699"/>
                    <a:pt x="313" y="3752"/>
                  </a:cubicBezTo>
                  <a:cubicBezTo>
                    <a:pt x="624" y="4805"/>
                    <a:pt x="1614" y="5632"/>
                    <a:pt x="2709" y="5719"/>
                  </a:cubicBezTo>
                  <a:cubicBezTo>
                    <a:pt x="2778" y="5724"/>
                    <a:pt x="2848" y="5727"/>
                    <a:pt x="2917" y="5727"/>
                  </a:cubicBezTo>
                  <a:cubicBezTo>
                    <a:pt x="3452" y="5727"/>
                    <a:pt x="3983" y="5569"/>
                    <a:pt x="4451" y="5309"/>
                  </a:cubicBezTo>
                  <a:cubicBezTo>
                    <a:pt x="5384" y="4788"/>
                    <a:pt x="6082" y="3805"/>
                    <a:pt x="6125" y="2738"/>
                  </a:cubicBezTo>
                  <a:cubicBezTo>
                    <a:pt x="6144" y="2224"/>
                    <a:pt x="5995" y="1708"/>
                    <a:pt x="5720" y="1275"/>
                  </a:cubicBezTo>
                  <a:cubicBezTo>
                    <a:pt x="5179" y="423"/>
                    <a:pt x="4224" y="1"/>
                    <a:pt x="32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2053;p81"/>
            <p:cNvSpPr/>
            <p:nvPr/>
          </p:nvSpPr>
          <p:spPr>
            <a:xfrm>
              <a:off x="1910688" y="1468667"/>
              <a:ext cx="33997" cy="31705"/>
            </a:xfrm>
            <a:custGeom>
              <a:avLst/>
              <a:gdLst/>
              <a:ahLst/>
              <a:cxnLst/>
              <a:rect l="l" t="t" r="r" b="b"/>
              <a:pathLst>
                <a:path w="2180" h="2033" extrusionOk="0">
                  <a:moveTo>
                    <a:pt x="1158" y="1"/>
                  </a:moveTo>
                  <a:cubicBezTo>
                    <a:pt x="893" y="1"/>
                    <a:pt x="626" y="91"/>
                    <a:pt x="424" y="269"/>
                  </a:cubicBezTo>
                  <a:cubicBezTo>
                    <a:pt x="132" y="527"/>
                    <a:pt x="0" y="957"/>
                    <a:pt x="111" y="1331"/>
                  </a:cubicBezTo>
                  <a:cubicBezTo>
                    <a:pt x="222" y="1706"/>
                    <a:pt x="573" y="1999"/>
                    <a:pt x="962" y="2030"/>
                  </a:cubicBezTo>
                  <a:cubicBezTo>
                    <a:pt x="986" y="2032"/>
                    <a:pt x="1010" y="2033"/>
                    <a:pt x="1034" y="2033"/>
                  </a:cubicBezTo>
                  <a:cubicBezTo>
                    <a:pt x="1224" y="2033"/>
                    <a:pt x="1414" y="1977"/>
                    <a:pt x="1580" y="1885"/>
                  </a:cubicBezTo>
                  <a:cubicBezTo>
                    <a:pt x="1911" y="1700"/>
                    <a:pt x="2160" y="1351"/>
                    <a:pt x="2175" y="972"/>
                  </a:cubicBezTo>
                  <a:cubicBezTo>
                    <a:pt x="2179" y="788"/>
                    <a:pt x="2130" y="607"/>
                    <a:pt x="2030" y="453"/>
                  </a:cubicBezTo>
                  <a:cubicBezTo>
                    <a:pt x="1839" y="150"/>
                    <a:pt x="1500" y="1"/>
                    <a:pt x="1158" y="1"/>
                  </a:cubicBezTo>
                  <a:close/>
                </a:path>
              </a:pathLst>
            </a:custGeom>
            <a:solidFill>
              <a:srgbClr val="28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2054;p81"/>
            <p:cNvSpPr/>
            <p:nvPr/>
          </p:nvSpPr>
          <p:spPr>
            <a:xfrm>
              <a:off x="1843848" y="1545722"/>
              <a:ext cx="46535" cy="36742"/>
            </a:xfrm>
            <a:custGeom>
              <a:avLst/>
              <a:gdLst/>
              <a:ahLst/>
              <a:cxnLst/>
              <a:rect l="l" t="t" r="r" b="b"/>
              <a:pathLst>
                <a:path w="2984" h="2356" extrusionOk="0">
                  <a:moveTo>
                    <a:pt x="2932" y="0"/>
                  </a:moveTo>
                  <a:cubicBezTo>
                    <a:pt x="2353" y="94"/>
                    <a:pt x="1779" y="185"/>
                    <a:pt x="1216" y="256"/>
                  </a:cubicBezTo>
                  <a:cubicBezTo>
                    <a:pt x="807" y="306"/>
                    <a:pt x="374" y="371"/>
                    <a:pt x="1" y="534"/>
                  </a:cubicBezTo>
                  <a:cubicBezTo>
                    <a:pt x="9" y="1246"/>
                    <a:pt x="130" y="1945"/>
                    <a:pt x="741" y="2250"/>
                  </a:cubicBezTo>
                  <a:cubicBezTo>
                    <a:pt x="934" y="2322"/>
                    <a:pt x="1118" y="2355"/>
                    <a:pt x="1290" y="2355"/>
                  </a:cubicBezTo>
                  <a:cubicBezTo>
                    <a:pt x="2342" y="2355"/>
                    <a:pt x="2983" y="1120"/>
                    <a:pt x="29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2055;p81"/>
            <p:cNvSpPr/>
            <p:nvPr/>
          </p:nvSpPr>
          <p:spPr>
            <a:xfrm>
              <a:off x="1899226" y="1538361"/>
              <a:ext cx="51729" cy="36789"/>
            </a:xfrm>
            <a:custGeom>
              <a:avLst/>
              <a:gdLst/>
              <a:ahLst/>
              <a:cxnLst/>
              <a:rect l="l" t="t" r="r" b="b"/>
              <a:pathLst>
                <a:path w="3317" h="2359" extrusionOk="0">
                  <a:moveTo>
                    <a:pt x="3175" y="0"/>
                  </a:moveTo>
                  <a:lnTo>
                    <a:pt x="3175" y="0"/>
                  </a:lnTo>
                  <a:cubicBezTo>
                    <a:pt x="2149" y="42"/>
                    <a:pt x="1100" y="195"/>
                    <a:pt x="59" y="363"/>
                  </a:cubicBezTo>
                  <a:cubicBezTo>
                    <a:pt x="1" y="1184"/>
                    <a:pt x="314" y="1901"/>
                    <a:pt x="1002" y="2245"/>
                  </a:cubicBezTo>
                  <a:cubicBezTo>
                    <a:pt x="1209" y="2323"/>
                    <a:pt x="1405" y="2358"/>
                    <a:pt x="1589" y="2358"/>
                  </a:cubicBezTo>
                  <a:cubicBezTo>
                    <a:pt x="2680" y="2358"/>
                    <a:pt x="3317" y="1097"/>
                    <a:pt x="31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2056;p81"/>
            <p:cNvSpPr/>
            <p:nvPr/>
          </p:nvSpPr>
          <p:spPr>
            <a:xfrm>
              <a:off x="1826538" y="1538174"/>
              <a:ext cx="158040" cy="71737"/>
            </a:xfrm>
            <a:custGeom>
              <a:avLst/>
              <a:gdLst/>
              <a:ahLst/>
              <a:cxnLst/>
              <a:rect l="l" t="t" r="r" b="b"/>
              <a:pathLst>
                <a:path w="10134" h="4600" extrusionOk="0">
                  <a:moveTo>
                    <a:pt x="8346" y="0"/>
                  </a:moveTo>
                  <a:cubicBezTo>
                    <a:pt x="8344" y="0"/>
                    <a:pt x="8343" y="0"/>
                    <a:pt x="8341" y="0"/>
                  </a:cubicBezTo>
                  <a:cubicBezTo>
                    <a:pt x="8174" y="0"/>
                    <a:pt x="8005" y="5"/>
                    <a:pt x="7835" y="12"/>
                  </a:cubicBezTo>
                  <a:cubicBezTo>
                    <a:pt x="7978" y="1109"/>
                    <a:pt x="7341" y="2370"/>
                    <a:pt x="6249" y="2370"/>
                  </a:cubicBezTo>
                  <a:cubicBezTo>
                    <a:pt x="6066" y="2370"/>
                    <a:pt x="5870" y="2335"/>
                    <a:pt x="5663" y="2257"/>
                  </a:cubicBezTo>
                  <a:cubicBezTo>
                    <a:pt x="4975" y="1913"/>
                    <a:pt x="4661" y="1196"/>
                    <a:pt x="4718" y="375"/>
                  </a:cubicBezTo>
                  <a:lnTo>
                    <a:pt x="4718" y="375"/>
                  </a:lnTo>
                  <a:cubicBezTo>
                    <a:pt x="4492" y="412"/>
                    <a:pt x="4267" y="447"/>
                    <a:pt x="4041" y="484"/>
                  </a:cubicBezTo>
                  <a:cubicBezTo>
                    <a:pt x="4092" y="1603"/>
                    <a:pt x="3452" y="2839"/>
                    <a:pt x="2400" y="2839"/>
                  </a:cubicBezTo>
                  <a:cubicBezTo>
                    <a:pt x="2228" y="2839"/>
                    <a:pt x="2044" y="2806"/>
                    <a:pt x="1851" y="2734"/>
                  </a:cubicBezTo>
                  <a:cubicBezTo>
                    <a:pt x="1240" y="2428"/>
                    <a:pt x="1119" y="1730"/>
                    <a:pt x="1111" y="1018"/>
                  </a:cubicBezTo>
                  <a:cubicBezTo>
                    <a:pt x="883" y="1117"/>
                    <a:pt x="679" y="1253"/>
                    <a:pt x="517" y="1445"/>
                  </a:cubicBezTo>
                  <a:cubicBezTo>
                    <a:pt x="0" y="2059"/>
                    <a:pt x="158" y="3048"/>
                    <a:pt x="692" y="3648"/>
                  </a:cubicBezTo>
                  <a:cubicBezTo>
                    <a:pt x="1146" y="4159"/>
                    <a:pt x="1796" y="4437"/>
                    <a:pt x="2465" y="4600"/>
                  </a:cubicBezTo>
                  <a:cubicBezTo>
                    <a:pt x="3210" y="3740"/>
                    <a:pt x="4266" y="3359"/>
                    <a:pt x="5358" y="3359"/>
                  </a:cubicBezTo>
                  <a:cubicBezTo>
                    <a:pt x="6238" y="3359"/>
                    <a:pt x="7142" y="3607"/>
                    <a:pt x="7924" y="4050"/>
                  </a:cubicBezTo>
                  <a:cubicBezTo>
                    <a:pt x="8519" y="3758"/>
                    <a:pt x="9057" y="3362"/>
                    <a:pt x="9412" y="2811"/>
                  </a:cubicBezTo>
                  <a:cubicBezTo>
                    <a:pt x="10134" y="1692"/>
                    <a:pt x="9853" y="0"/>
                    <a:pt x="8346" y="0"/>
                  </a:cubicBezTo>
                  <a:close/>
                </a:path>
              </a:pathLst>
            </a:custGeom>
            <a:solidFill>
              <a:srgbClr val="28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057;p81"/>
            <p:cNvSpPr/>
            <p:nvPr/>
          </p:nvSpPr>
          <p:spPr>
            <a:xfrm>
              <a:off x="1864979" y="1590558"/>
              <a:ext cx="85149" cy="22784"/>
            </a:xfrm>
            <a:custGeom>
              <a:avLst/>
              <a:gdLst/>
              <a:ahLst/>
              <a:cxnLst/>
              <a:rect l="l" t="t" r="r" b="b"/>
              <a:pathLst>
                <a:path w="5460" h="1461" extrusionOk="0">
                  <a:moveTo>
                    <a:pt x="2893" y="0"/>
                  </a:moveTo>
                  <a:cubicBezTo>
                    <a:pt x="1801" y="0"/>
                    <a:pt x="745" y="381"/>
                    <a:pt x="0" y="1241"/>
                  </a:cubicBezTo>
                  <a:cubicBezTo>
                    <a:pt x="119" y="1270"/>
                    <a:pt x="238" y="1296"/>
                    <a:pt x="357" y="1318"/>
                  </a:cubicBezTo>
                  <a:cubicBezTo>
                    <a:pt x="876" y="1413"/>
                    <a:pt x="1400" y="1461"/>
                    <a:pt x="1923" y="1461"/>
                  </a:cubicBezTo>
                  <a:cubicBezTo>
                    <a:pt x="2863" y="1461"/>
                    <a:pt x="3800" y="1308"/>
                    <a:pt x="4697" y="1005"/>
                  </a:cubicBezTo>
                  <a:cubicBezTo>
                    <a:pt x="4958" y="916"/>
                    <a:pt x="5212" y="811"/>
                    <a:pt x="5459" y="691"/>
                  </a:cubicBezTo>
                  <a:cubicBezTo>
                    <a:pt x="4677" y="248"/>
                    <a:pt x="3773" y="0"/>
                    <a:pt x="2893" y="0"/>
                  </a:cubicBezTo>
                  <a:close/>
                </a:path>
              </a:pathLst>
            </a:custGeom>
            <a:solidFill>
              <a:srgbClr val="F375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7"/>
          <p:cNvSpPr/>
          <p:nvPr/>
        </p:nvSpPr>
        <p:spPr>
          <a:xfrm>
            <a:off x="-96000" y="4500075"/>
            <a:ext cx="9327000" cy="6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0" name="Google Shape;400;p37"/>
          <p:cNvGrpSpPr/>
          <p:nvPr/>
        </p:nvGrpSpPr>
        <p:grpSpPr>
          <a:xfrm>
            <a:off x="813017" y="495676"/>
            <a:ext cx="3106923" cy="4650496"/>
            <a:chOff x="2028850" y="238125"/>
            <a:chExt cx="3499575" cy="5238225"/>
          </a:xfrm>
        </p:grpSpPr>
        <p:sp>
          <p:nvSpPr>
            <p:cNvPr id="401" name="Google Shape;401;p37"/>
            <p:cNvSpPr/>
            <p:nvPr/>
          </p:nvSpPr>
          <p:spPr>
            <a:xfrm>
              <a:off x="2462725" y="622300"/>
              <a:ext cx="1792475" cy="4406200"/>
            </a:xfrm>
            <a:custGeom>
              <a:avLst/>
              <a:gdLst/>
              <a:ahLst/>
              <a:cxnLst/>
              <a:rect l="l" t="t" r="r" b="b"/>
              <a:pathLst>
                <a:path w="71699" h="176248" extrusionOk="0">
                  <a:moveTo>
                    <a:pt x="0" y="1"/>
                  </a:moveTo>
                  <a:lnTo>
                    <a:pt x="3842" y="176248"/>
                  </a:lnTo>
                  <a:lnTo>
                    <a:pt x="71699" y="176248"/>
                  </a:lnTo>
                  <a:lnTo>
                    <a:pt x="7169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7"/>
            <p:cNvSpPr/>
            <p:nvPr/>
          </p:nvSpPr>
          <p:spPr>
            <a:xfrm>
              <a:off x="4791950" y="490225"/>
              <a:ext cx="736475" cy="4538275"/>
            </a:xfrm>
            <a:custGeom>
              <a:avLst/>
              <a:gdLst/>
              <a:ahLst/>
              <a:cxnLst/>
              <a:rect l="l" t="t" r="r" b="b"/>
              <a:pathLst>
                <a:path w="29459" h="181531" extrusionOk="0">
                  <a:moveTo>
                    <a:pt x="3171" y="1"/>
                  </a:moveTo>
                  <a:lnTo>
                    <a:pt x="0" y="181531"/>
                  </a:lnTo>
                  <a:lnTo>
                    <a:pt x="14196" y="181531"/>
                  </a:lnTo>
                  <a:lnTo>
                    <a:pt x="29458" y="3362"/>
                  </a:lnTo>
                  <a:lnTo>
                    <a:pt x="3171" y="1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7"/>
            <p:cNvSpPr/>
            <p:nvPr/>
          </p:nvSpPr>
          <p:spPr>
            <a:xfrm>
              <a:off x="2150575" y="286150"/>
              <a:ext cx="2521250" cy="4814350"/>
            </a:xfrm>
            <a:custGeom>
              <a:avLst/>
              <a:gdLst/>
              <a:ahLst/>
              <a:cxnLst/>
              <a:rect l="l" t="t" r="r" b="b"/>
              <a:pathLst>
                <a:path w="100850" h="192574" extrusionOk="0">
                  <a:moveTo>
                    <a:pt x="0" y="0"/>
                  </a:moveTo>
                  <a:lnTo>
                    <a:pt x="3331" y="189694"/>
                  </a:lnTo>
                  <a:lnTo>
                    <a:pt x="16856" y="189694"/>
                  </a:lnTo>
                  <a:lnTo>
                    <a:pt x="12486" y="15215"/>
                  </a:lnTo>
                  <a:lnTo>
                    <a:pt x="88363" y="15215"/>
                  </a:lnTo>
                  <a:lnTo>
                    <a:pt x="88363" y="192574"/>
                  </a:lnTo>
                  <a:lnTo>
                    <a:pt x="100849" y="192574"/>
                  </a:lnTo>
                  <a:lnTo>
                    <a:pt x="100849" y="15215"/>
                  </a:lnTo>
                  <a:lnTo>
                    <a:pt x="100849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7"/>
            <p:cNvSpPr/>
            <p:nvPr/>
          </p:nvSpPr>
          <p:spPr>
            <a:xfrm>
              <a:off x="2090550" y="286150"/>
              <a:ext cx="2488800" cy="4742350"/>
            </a:xfrm>
            <a:custGeom>
              <a:avLst/>
              <a:gdLst/>
              <a:ahLst/>
              <a:cxnLst/>
              <a:rect l="l" t="t" r="r" b="b"/>
              <a:pathLst>
                <a:path w="99552" h="189694" extrusionOk="0">
                  <a:moveTo>
                    <a:pt x="0" y="0"/>
                  </a:moveTo>
                  <a:lnTo>
                    <a:pt x="5732" y="189694"/>
                  </a:lnTo>
                  <a:lnTo>
                    <a:pt x="14910" y="189694"/>
                  </a:lnTo>
                  <a:lnTo>
                    <a:pt x="12028" y="10565"/>
                  </a:lnTo>
                  <a:lnTo>
                    <a:pt x="87524" y="10565"/>
                  </a:lnTo>
                  <a:lnTo>
                    <a:pt x="87524" y="189694"/>
                  </a:lnTo>
                  <a:lnTo>
                    <a:pt x="99552" y="189694"/>
                  </a:lnTo>
                  <a:lnTo>
                    <a:pt x="99552" y="10565"/>
                  </a:lnTo>
                  <a:lnTo>
                    <a:pt x="995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7"/>
            <p:cNvSpPr/>
            <p:nvPr/>
          </p:nvSpPr>
          <p:spPr>
            <a:xfrm>
              <a:off x="4142750" y="238125"/>
              <a:ext cx="664775" cy="5228575"/>
            </a:xfrm>
            <a:custGeom>
              <a:avLst/>
              <a:gdLst/>
              <a:ahLst/>
              <a:cxnLst/>
              <a:rect l="l" t="t" r="r" b="b"/>
              <a:pathLst>
                <a:path w="26591" h="209143" extrusionOk="0">
                  <a:moveTo>
                    <a:pt x="26590" y="0"/>
                  </a:moveTo>
                  <a:lnTo>
                    <a:pt x="3825" y="12486"/>
                  </a:lnTo>
                  <a:lnTo>
                    <a:pt x="1" y="191615"/>
                  </a:lnTo>
                  <a:lnTo>
                    <a:pt x="19941" y="209143"/>
                  </a:lnTo>
                  <a:lnTo>
                    <a:pt x="265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7"/>
            <p:cNvSpPr/>
            <p:nvPr/>
          </p:nvSpPr>
          <p:spPr>
            <a:xfrm>
              <a:off x="4250300" y="395050"/>
              <a:ext cx="430650" cy="2554875"/>
            </a:xfrm>
            <a:custGeom>
              <a:avLst/>
              <a:gdLst/>
              <a:ahLst/>
              <a:cxnLst/>
              <a:rect l="l" t="t" r="r" b="b"/>
              <a:pathLst>
                <a:path w="17226" h="102195" extrusionOk="0">
                  <a:moveTo>
                    <a:pt x="16732" y="892"/>
                  </a:moveTo>
                  <a:lnTo>
                    <a:pt x="15403" y="101550"/>
                  </a:lnTo>
                  <a:lnTo>
                    <a:pt x="494" y="97037"/>
                  </a:lnTo>
                  <a:lnTo>
                    <a:pt x="3896" y="9225"/>
                  </a:lnTo>
                  <a:lnTo>
                    <a:pt x="16732" y="892"/>
                  </a:lnTo>
                  <a:close/>
                  <a:moveTo>
                    <a:pt x="17225" y="0"/>
                  </a:moveTo>
                  <a:lnTo>
                    <a:pt x="3426" y="8957"/>
                  </a:lnTo>
                  <a:lnTo>
                    <a:pt x="8" y="97205"/>
                  </a:lnTo>
                  <a:lnTo>
                    <a:pt x="0" y="97390"/>
                  </a:lnTo>
                  <a:lnTo>
                    <a:pt x="15874" y="102195"/>
                  </a:lnTo>
                  <a:lnTo>
                    <a:pt x="17219" y="449"/>
                  </a:lnTo>
                  <a:lnTo>
                    <a:pt x="17225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7"/>
            <p:cNvSpPr/>
            <p:nvPr/>
          </p:nvSpPr>
          <p:spPr>
            <a:xfrm>
              <a:off x="4205400" y="2894825"/>
              <a:ext cx="442025" cy="2353200"/>
            </a:xfrm>
            <a:custGeom>
              <a:avLst/>
              <a:gdLst/>
              <a:ahLst/>
              <a:cxnLst/>
              <a:rect l="l" t="t" r="r" b="b"/>
              <a:pathLst>
                <a:path w="17681" h="94128" extrusionOk="0">
                  <a:moveTo>
                    <a:pt x="2277" y="688"/>
                  </a:moveTo>
                  <a:lnTo>
                    <a:pt x="17189" y="6272"/>
                  </a:lnTo>
                  <a:lnTo>
                    <a:pt x="14276" y="93212"/>
                  </a:lnTo>
                  <a:lnTo>
                    <a:pt x="486" y="83304"/>
                  </a:lnTo>
                  <a:lnTo>
                    <a:pt x="2277" y="688"/>
                  </a:lnTo>
                  <a:close/>
                  <a:moveTo>
                    <a:pt x="1810" y="1"/>
                  </a:moveTo>
                  <a:lnTo>
                    <a:pt x="4" y="83420"/>
                  </a:lnTo>
                  <a:lnTo>
                    <a:pt x="0" y="83547"/>
                  </a:lnTo>
                  <a:lnTo>
                    <a:pt x="14727" y="94127"/>
                  </a:lnTo>
                  <a:lnTo>
                    <a:pt x="17675" y="6115"/>
                  </a:lnTo>
                  <a:lnTo>
                    <a:pt x="17680" y="5943"/>
                  </a:lnTo>
                  <a:lnTo>
                    <a:pt x="1810" y="1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7"/>
            <p:cNvSpPr/>
            <p:nvPr/>
          </p:nvSpPr>
          <p:spPr>
            <a:xfrm>
              <a:off x="4775550" y="5028475"/>
              <a:ext cx="686975" cy="372175"/>
            </a:xfrm>
            <a:custGeom>
              <a:avLst/>
              <a:gdLst/>
              <a:ahLst/>
              <a:cxnLst/>
              <a:rect l="l" t="t" r="r" b="b"/>
              <a:pathLst>
                <a:path w="27479" h="14887" extrusionOk="0">
                  <a:moveTo>
                    <a:pt x="0" y="1"/>
                  </a:moveTo>
                  <a:lnTo>
                    <a:pt x="733" y="14887"/>
                  </a:lnTo>
                  <a:lnTo>
                    <a:pt x="27479" y="14887"/>
                  </a:lnTo>
                  <a:lnTo>
                    <a:pt x="14106" y="1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7"/>
            <p:cNvSpPr/>
            <p:nvPr/>
          </p:nvSpPr>
          <p:spPr>
            <a:xfrm>
              <a:off x="4641275" y="238125"/>
              <a:ext cx="301400" cy="5238225"/>
            </a:xfrm>
            <a:custGeom>
              <a:avLst/>
              <a:gdLst/>
              <a:ahLst/>
              <a:cxnLst/>
              <a:rect l="l" t="t" r="r" b="b"/>
              <a:pathLst>
                <a:path w="12056" h="209529" extrusionOk="0">
                  <a:moveTo>
                    <a:pt x="6649" y="0"/>
                  </a:moveTo>
                  <a:lnTo>
                    <a:pt x="0" y="209529"/>
                  </a:lnTo>
                  <a:lnTo>
                    <a:pt x="6027" y="209529"/>
                  </a:lnTo>
                  <a:lnTo>
                    <a:pt x="12055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7"/>
            <p:cNvSpPr/>
            <p:nvPr/>
          </p:nvSpPr>
          <p:spPr>
            <a:xfrm>
              <a:off x="2217875" y="3055400"/>
              <a:ext cx="163775" cy="82500"/>
            </a:xfrm>
            <a:custGeom>
              <a:avLst/>
              <a:gdLst/>
              <a:ahLst/>
              <a:cxnLst/>
              <a:rect l="l" t="t" r="r" b="b"/>
              <a:pathLst>
                <a:path w="6551" h="3300" extrusionOk="0">
                  <a:moveTo>
                    <a:pt x="4365" y="0"/>
                  </a:moveTo>
                  <a:cubicBezTo>
                    <a:pt x="3237" y="0"/>
                    <a:pt x="1733" y="199"/>
                    <a:pt x="1" y="926"/>
                  </a:cubicBezTo>
                  <a:cubicBezTo>
                    <a:pt x="1" y="926"/>
                    <a:pt x="3767" y="1865"/>
                    <a:pt x="4156" y="3072"/>
                  </a:cubicBezTo>
                  <a:cubicBezTo>
                    <a:pt x="4207" y="3231"/>
                    <a:pt x="4286" y="3300"/>
                    <a:pt x="4385" y="3300"/>
                  </a:cubicBezTo>
                  <a:cubicBezTo>
                    <a:pt x="5038" y="3300"/>
                    <a:pt x="6551" y="293"/>
                    <a:pt x="6551" y="293"/>
                  </a:cubicBezTo>
                  <a:cubicBezTo>
                    <a:pt x="6551" y="293"/>
                    <a:pt x="5735" y="0"/>
                    <a:pt x="4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7"/>
            <p:cNvSpPr/>
            <p:nvPr/>
          </p:nvSpPr>
          <p:spPr>
            <a:xfrm>
              <a:off x="2142325" y="3220100"/>
              <a:ext cx="145600" cy="89125"/>
            </a:xfrm>
            <a:custGeom>
              <a:avLst/>
              <a:gdLst/>
              <a:ahLst/>
              <a:cxnLst/>
              <a:rect l="l" t="t" r="r" b="b"/>
              <a:pathLst>
                <a:path w="5824" h="3565" extrusionOk="0">
                  <a:moveTo>
                    <a:pt x="5824" y="0"/>
                  </a:moveTo>
                  <a:cubicBezTo>
                    <a:pt x="5824" y="0"/>
                    <a:pt x="2919" y="55"/>
                    <a:pt x="1" y="2902"/>
                  </a:cubicBezTo>
                  <a:cubicBezTo>
                    <a:pt x="1" y="2902"/>
                    <a:pt x="908" y="2794"/>
                    <a:pt x="1939" y="2794"/>
                  </a:cubicBezTo>
                  <a:cubicBezTo>
                    <a:pt x="3036" y="2794"/>
                    <a:pt x="4272" y="2916"/>
                    <a:pt x="4705" y="3422"/>
                  </a:cubicBezTo>
                  <a:cubicBezTo>
                    <a:pt x="4789" y="3520"/>
                    <a:pt x="4867" y="3564"/>
                    <a:pt x="4941" y="3564"/>
                  </a:cubicBezTo>
                  <a:cubicBezTo>
                    <a:pt x="5598" y="3564"/>
                    <a:pt x="5824" y="0"/>
                    <a:pt x="5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7"/>
            <p:cNvSpPr/>
            <p:nvPr/>
          </p:nvSpPr>
          <p:spPr>
            <a:xfrm>
              <a:off x="2149325" y="3304125"/>
              <a:ext cx="140325" cy="108350"/>
            </a:xfrm>
            <a:custGeom>
              <a:avLst/>
              <a:gdLst/>
              <a:ahLst/>
              <a:cxnLst/>
              <a:rect l="l" t="t" r="r" b="b"/>
              <a:pathLst>
                <a:path w="5613" h="4334" extrusionOk="0">
                  <a:moveTo>
                    <a:pt x="4722" y="1"/>
                  </a:moveTo>
                  <a:cubicBezTo>
                    <a:pt x="4722" y="1"/>
                    <a:pt x="1951" y="825"/>
                    <a:pt x="1" y="4333"/>
                  </a:cubicBezTo>
                  <a:cubicBezTo>
                    <a:pt x="1" y="4333"/>
                    <a:pt x="2308" y="3384"/>
                    <a:pt x="3783" y="3384"/>
                  </a:cubicBezTo>
                  <a:cubicBezTo>
                    <a:pt x="4144" y="3384"/>
                    <a:pt x="4454" y="3440"/>
                    <a:pt x="4670" y="3581"/>
                  </a:cubicBezTo>
                  <a:cubicBezTo>
                    <a:pt x="4754" y="3637"/>
                    <a:pt x="4826" y="3662"/>
                    <a:pt x="4887" y="3662"/>
                  </a:cubicBezTo>
                  <a:cubicBezTo>
                    <a:pt x="5612" y="3662"/>
                    <a:pt x="4722" y="1"/>
                    <a:pt x="47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7"/>
            <p:cNvSpPr/>
            <p:nvPr/>
          </p:nvSpPr>
          <p:spPr>
            <a:xfrm>
              <a:off x="2164100" y="3161850"/>
              <a:ext cx="141050" cy="64650"/>
            </a:xfrm>
            <a:custGeom>
              <a:avLst/>
              <a:gdLst/>
              <a:ahLst/>
              <a:cxnLst/>
              <a:rect l="l" t="t" r="r" b="b"/>
              <a:pathLst>
                <a:path w="5642" h="2586" extrusionOk="0">
                  <a:moveTo>
                    <a:pt x="2315" y="1"/>
                  </a:moveTo>
                  <a:cubicBezTo>
                    <a:pt x="1590" y="336"/>
                    <a:pt x="806" y="797"/>
                    <a:pt x="1" y="1434"/>
                  </a:cubicBezTo>
                  <a:cubicBezTo>
                    <a:pt x="1" y="1434"/>
                    <a:pt x="59" y="1433"/>
                    <a:pt x="164" y="1433"/>
                  </a:cubicBezTo>
                  <a:cubicBezTo>
                    <a:pt x="909" y="1433"/>
                    <a:pt x="3984" y="1490"/>
                    <a:pt x="4620" y="2419"/>
                  </a:cubicBezTo>
                  <a:cubicBezTo>
                    <a:pt x="4699" y="2534"/>
                    <a:pt x="4778" y="2586"/>
                    <a:pt x="4857" y="2586"/>
                  </a:cubicBezTo>
                  <a:cubicBezTo>
                    <a:pt x="5142" y="2586"/>
                    <a:pt x="5420" y="1915"/>
                    <a:pt x="5641" y="1165"/>
                  </a:cubicBezTo>
                  <a:cubicBezTo>
                    <a:pt x="4537" y="608"/>
                    <a:pt x="2276" y="570"/>
                    <a:pt x="1674" y="570"/>
                  </a:cubicBezTo>
                  <a:cubicBezTo>
                    <a:pt x="1577" y="570"/>
                    <a:pt x="1524" y="571"/>
                    <a:pt x="1524" y="571"/>
                  </a:cubicBezTo>
                  <a:cubicBezTo>
                    <a:pt x="1791" y="360"/>
                    <a:pt x="2054" y="175"/>
                    <a:pt x="2315" y="1"/>
                  </a:cubicBezTo>
                  <a:close/>
                </a:path>
              </a:pathLst>
            </a:custGeom>
            <a:solidFill>
              <a:srgbClr val="2B20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7"/>
            <p:cNvSpPr/>
            <p:nvPr/>
          </p:nvSpPr>
          <p:spPr>
            <a:xfrm>
              <a:off x="4039125" y="1320500"/>
              <a:ext cx="565750" cy="661725"/>
            </a:xfrm>
            <a:custGeom>
              <a:avLst/>
              <a:gdLst/>
              <a:ahLst/>
              <a:cxnLst/>
              <a:rect l="l" t="t" r="r" b="b"/>
              <a:pathLst>
                <a:path w="22630" h="26469" extrusionOk="0">
                  <a:moveTo>
                    <a:pt x="16972" y="1"/>
                  </a:moveTo>
                  <a:cubicBezTo>
                    <a:pt x="12964" y="1"/>
                    <a:pt x="9772" y="4361"/>
                    <a:pt x="9411" y="8211"/>
                  </a:cubicBezTo>
                  <a:cubicBezTo>
                    <a:pt x="8914" y="13507"/>
                    <a:pt x="833" y="13974"/>
                    <a:pt x="833" y="13974"/>
                  </a:cubicBezTo>
                  <a:cubicBezTo>
                    <a:pt x="833" y="13974"/>
                    <a:pt x="0" y="24779"/>
                    <a:pt x="7978" y="26379"/>
                  </a:cubicBezTo>
                  <a:cubicBezTo>
                    <a:pt x="8277" y="26439"/>
                    <a:pt x="8591" y="26469"/>
                    <a:pt x="8916" y="26469"/>
                  </a:cubicBezTo>
                  <a:cubicBezTo>
                    <a:pt x="13272" y="26469"/>
                    <a:pt x="19613" y="21137"/>
                    <a:pt x="18038" y="11594"/>
                  </a:cubicBezTo>
                  <a:cubicBezTo>
                    <a:pt x="16887" y="4623"/>
                    <a:pt x="19422" y="3507"/>
                    <a:pt x="21164" y="3507"/>
                  </a:cubicBezTo>
                  <a:cubicBezTo>
                    <a:pt x="21985" y="3507"/>
                    <a:pt x="22630" y="3755"/>
                    <a:pt x="22630" y="3755"/>
                  </a:cubicBezTo>
                  <a:cubicBezTo>
                    <a:pt x="22630" y="3755"/>
                    <a:pt x="22049" y="1241"/>
                    <a:pt x="18571" y="232"/>
                  </a:cubicBezTo>
                  <a:cubicBezTo>
                    <a:pt x="18027" y="74"/>
                    <a:pt x="17493" y="1"/>
                    <a:pt x="169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7"/>
            <p:cNvSpPr/>
            <p:nvPr/>
          </p:nvSpPr>
          <p:spPr>
            <a:xfrm>
              <a:off x="2028850" y="1570800"/>
              <a:ext cx="1722875" cy="1819550"/>
            </a:xfrm>
            <a:custGeom>
              <a:avLst/>
              <a:gdLst/>
              <a:ahLst/>
              <a:cxnLst/>
              <a:rect l="l" t="t" r="r" b="b"/>
              <a:pathLst>
                <a:path w="68915" h="72782" extrusionOk="0">
                  <a:moveTo>
                    <a:pt x="34498" y="1"/>
                  </a:moveTo>
                  <a:cubicBezTo>
                    <a:pt x="33003" y="1"/>
                    <a:pt x="31651" y="392"/>
                    <a:pt x="30500" y="1271"/>
                  </a:cubicBezTo>
                  <a:cubicBezTo>
                    <a:pt x="0" y="24558"/>
                    <a:pt x="18639" y="67685"/>
                    <a:pt x="18639" y="67685"/>
                  </a:cubicBezTo>
                  <a:lnTo>
                    <a:pt x="53293" y="72781"/>
                  </a:lnTo>
                  <a:lnTo>
                    <a:pt x="68914" y="26652"/>
                  </a:lnTo>
                  <a:cubicBezTo>
                    <a:pt x="68914" y="26652"/>
                    <a:pt x="46827" y="1"/>
                    <a:pt x="344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7"/>
            <p:cNvSpPr/>
            <p:nvPr/>
          </p:nvSpPr>
          <p:spPr>
            <a:xfrm>
              <a:off x="2484275" y="2844600"/>
              <a:ext cx="1061700" cy="545750"/>
            </a:xfrm>
            <a:custGeom>
              <a:avLst/>
              <a:gdLst/>
              <a:ahLst/>
              <a:cxnLst/>
              <a:rect l="l" t="t" r="r" b="b"/>
              <a:pathLst>
                <a:path w="42468" h="21830" extrusionOk="0">
                  <a:moveTo>
                    <a:pt x="42468" y="0"/>
                  </a:moveTo>
                  <a:cubicBezTo>
                    <a:pt x="40504" y="607"/>
                    <a:pt x="38544" y="1180"/>
                    <a:pt x="36576" y="1740"/>
                  </a:cubicBezTo>
                  <a:cubicBezTo>
                    <a:pt x="34429" y="2521"/>
                    <a:pt x="32337" y="3396"/>
                    <a:pt x="30205" y="4197"/>
                  </a:cubicBezTo>
                  <a:cubicBezTo>
                    <a:pt x="30146" y="4219"/>
                    <a:pt x="30087" y="4241"/>
                    <a:pt x="30028" y="4262"/>
                  </a:cubicBezTo>
                  <a:cubicBezTo>
                    <a:pt x="28137" y="4968"/>
                    <a:pt x="26214" y="5612"/>
                    <a:pt x="24190" y="6070"/>
                  </a:cubicBezTo>
                  <a:cubicBezTo>
                    <a:pt x="21934" y="6579"/>
                    <a:pt x="19416" y="7001"/>
                    <a:pt x="17009" y="7001"/>
                  </a:cubicBezTo>
                  <a:cubicBezTo>
                    <a:pt x="16100" y="7001"/>
                    <a:pt x="15207" y="6940"/>
                    <a:pt x="14350" y="6802"/>
                  </a:cubicBezTo>
                  <a:cubicBezTo>
                    <a:pt x="12112" y="6441"/>
                    <a:pt x="10413" y="6093"/>
                    <a:pt x="8837" y="5640"/>
                  </a:cubicBezTo>
                  <a:cubicBezTo>
                    <a:pt x="7519" y="5405"/>
                    <a:pt x="6193" y="5127"/>
                    <a:pt x="4864" y="4804"/>
                  </a:cubicBezTo>
                  <a:cubicBezTo>
                    <a:pt x="3078" y="4371"/>
                    <a:pt x="1454" y="3644"/>
                    <a:pt x="1" y="2703"/>
                  </a:cubicBezTo>
                  <a:lnTo>
                    <a:pt x="1" y="2703"/>
                  </a:lnTo>
                  <a:cubicBezTo>
                    <a:pt x="89" y="10849"/>
                    <a:pt x="422" y="16734"/>
                    <a:pt x="422" y="16734"/>
                  </a:cubicBezTo>
                  <a:lnTo>
                    <a:pt x="35076" y="21829"/>
                  </a:lnTo>
                  <a:lnTo>
                    <a:pt x="42468" y="0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7"/>
            <p:cNvSpPr/>
            <p:nvPr/>
          </p:nvSpPr>
          <p:spPr>
            <a:xfrm rot="-1283699">
              <a:off x="2352972" y="3501796"/>
              <a:ext cx="1451519" cy="710209"/>
            </a:xfrm>
            <a:custGeom>
              <a:avLst/>
              <a:gdLst/>
              <a:ahLst/>
              <a:cxnLst/>
              <a:rect l="l" t="t" r="r" b="b"/>
              <a:pathLst>
                <a:path w="58060" h="28408" extrusionOk="0">
                  <a:moveTo>
                    <a:pt x="11726" y="0"/>
                  </a:moveTo>
                  <a:lnTo>
                    <a:pt x="11726" y="0"/>
                  </a:lnTo>
                  <a:cubicBezTo>
                    <a:pt x="11726" y="1"/>
                    <a:pt x="1" y="26763"/>
                    <a:pt x="15881" y="27390"/>
                  </a:cubicBezTo>
                  <a:cubicBezTo>
                    <a:pt x="18292" y="27485"/>
                    <a:pt x="20402" y="27525"/>
                    <a:pt x="22249" y="27525"/>
                  </a:cubicBezTo>
                  <a:cubicBezTo>
                    <a:pt x="32566" y="27525"/>
                    <a:pt x="34634" y="26265"/>
                    <a:pt x="34635" y="26264"/>
                  </a:cubicBezTo>
                  <a:lnTo>
                    <a:pt x="34635" y="26264"/>
                  </a:lnTo>
                  <a:lnTo>
                    <a:pt x="31501" y="28322"/>
                  </a:lnTo>
                  <a:lnTo>
                    <a:pt x="32706" y="28394"/>
                  </a:lnTo>
                  <a:cubicBezTo>
                    <a:pt x="32854" y="28403"/>
                    <a:pt x="33002" y="28407"/>
                    <a:pt x="33149" y="28407"/>
                  </a:cubicBezTo>
                  <a:cubicBezTo>
                    <a:pt x="38962" y="28407"/>
                    <a:pt x="44707" y="21735"/>
                    <a:pt x="44708" y="21734"/>
                  </a:cubicBezTo>
                  <a:lnTo>
                    <a:pt x="44708" y="21734"/>
                  </a:lnTo>
                  <a:lnTo>
                    <a:pt x="41720" y="25637"/>
                  </a:lnTo>
                  <a:cubicBezTo>
                    <a:pt x="54074" y="23399"/>
                    <a:pt x="58059" y="10664"/>
                    <a:pt x="58059" y="10664"/>
                  </a:cubicBezTo>
                  <a:lnTo>
                    <a:pt x="1172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7"/>
            <p:cNvSpPr/>
            <p:nvPr/>
          </p:nvSpPr>
          <p:spPr>
            <a:xfrm>
              <a:off x="2672175" y="926075"/>
              <a:ext cx="517775" cy="702800"/>
            </a:xfrm>
            <a:custGeom>
              <a:avLst/>
              <a:gdLst/>
              <a:ahLst/>
              <a:cxnLst/>
              <a:rect l="l" t="t" r="r" b="b"/>
              <a:pathLst>
                <a:path w="20711" h="28112" extrusionOk="0">
                  <a:moveTo>
                    <a:pt x="9890" y="0"/>
                  </a:moveTo>
                  <a:cubicBezTo>
                    <a:pt x="7047" y="0"/>
                    <a:pt x="5711" y="1610"/>
                    <a:pt x="5711" y="1610"/>
                  </a:cubicBezTo>
                  <a:cubicBezTo>
                    <a:pt x="5711" y="1610"/>
                    <a:pt x="12506" y="1974"/>
                    <a:pt x="6253" y="10523"/>
                  </a:cubicBezTo>
                  <a:cubicBezTo>
                    <a:pt x="0" y="19071"/>
                    <a:pt x="4250" y="26937"/>
                    <a:pt x="8538" y="27899"/>
                  </a:cubicBezTo>
                  <a:cubicBezTo>
                    <a:pt x="9186" y="28045"/>
                    <a:pt x="9809" y="28111"/>
                    <a:pt x="10406" y="28111"/>
                  </a:cubicBezTo>
                  <a:cubicBezTo>
                    <a:pt x="17147" y="28111"/>
                    <a:pt x="20711" y="19620"/>
                    <a:pt x="20711" y="19620"/>
                  </a:cubicBezTo>
                  <a:cubicBezTo>
                    <a:pt x="20711" y="19620"/>
                    <a:pt x="13619" y="15933"/>
                    <a:pt x="15611" y="10964"/>
                  </a:cubicBezTo>
                  <a:cubicBezTo>
                    <a:pt x="17246" y="6884"/>
                    <a:pt x="15912" y="756"/>
                    <a:pt x="11003" y="79"/>
                  </a:cubicBezTo>
                  <a:cubicBezTo>
                    <a:pt x="10609" y="25"/>
                    <a:pt x="10238" y="0"/>
                    <a:pt x="98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7"/>
            <p:cNvSpPr/>
            <p:nvPr/>
          </p:nvSpPr>
          <p:spPr>
            <a:xfrm>
              <a:off x="2203675" y="1204575"/>
              <a:ext cx="2130350" cy="2746800"/>
            </a:xfrm>
            <a:custGeom>
              <a:avLst/>
              <a:gdLst/>
              <a:ahLst/>
              <a:cxnLst/>
              <a:rect l="l" t="t" r="r" b="b"/>
              <a:pathLst>
                <a:path w="85214" h="109872" extrusionOk="0">
                  <a:moveTo>
                    <a:pt x="52549" y="1"/>
                  </a:moveTo>
                  <a:lnTo>
                    <a:pt x="52549" y="1"/>
                  </a:lnTo>
                  <a:cubicBezTo>
                    <a:pt x="56809" y="1610"/>
                    <a:pt x="57946" y="6706"/>
                    <a:pt x="57946" y="6706"/>
                  </a:cubicBezTo>
                  <a:cubicBezTo>
                    <a:pt x="55228" y="2473"/>
                    <a:pt x="51147" y="1368"/>
                    <a:pt x="47628" y="1368"/>
                  </a:cubicBezTo>
                  <a:cubicBezTo>
                    <a:pt x="43789" y="1368"/>
                    <a:pt x="40619" y="2683"/>
                    <a:pt x="40619" y="2683"/>
                  </a:cubicBezTo>
                  <a:cubicBezTo>
                    <a:pt x="40727" y="2673"/>
                    <a:pt x="40838" y="2669"/>
                    <a:pt x="40952" y="2669"/>
                  </a:cubicBezTo>
                  <a:cubicBezTo>
                    <a:pt x="44129" y="2669"/>
                    <a:pt x="49424" y="6169"/>
                    <a:pt x="49424" y="6169"/>
                  </a:cubicBezTo>
                  <a:cubicBezTo>
                    <a:pt x="25280" y="8045"/>
                    <a:pt x="14588" y="21372"/>
                    <a:pt x="14588" y="21372"/>
                  </a:cubicBezTo>
                  <a:lnTo>
                    <a:pt x="20830" y="20171"/>
                  </a:lnTo>
                  <a:lnTo>
                    <a:pt x="11648" y="25942"/>
                  </a:lnTo>
                  <a:lnTo>
                    <a:pt x="14828" y="28531"/>
                  </a:lnTo>
                  <a:lnTo>
                    <a:pt x="52264" y="44519"/>
                  </a:lnTo>
                  <a:cubicBezTo>
                    <a:pt x="56525" y="54174"/>
                    <a:pt x="49707" y="75362"/>
                    <a:pt x="45343" y="81530"/>
                  </a:cubicBezTo>
                  <a:cubicBezTo>
                    <a:pt x="43896" y="83574"/>
                    <a:pt x="40613" y="84411"/>
                    <a:pt x="36672" y="84411"/>
                  </a:cubicBezTo>
                  <a:cubicBezTo>
                    <a:pt x="28721" y="84411"/>
                    <a:pt x="18095" y="81005"/>
                    <a:pt x="14486" y="77239"/>
                  </a:cubicBezTo>
                  <a:cubicBezTo>
                    <a:pt x="12358" y="75018"/>
                    <a:pt x="10450" y="73964"/>
                    <a:pt x="8763" y="73964"/>
                  </a:cubicBezTo>
                  <a:cubicBezTo>
                    <a:pt x="6173" y="73964"/>
                    <a:pt x="4105" y="76446"/>
                    <a:pt x="2557" y="80994"/>
                  </a:cubicBezTo>
                  <a:cubicBezTo>
                    <a:pt x="1" y="88503"/>
                    <a:pt x="4545" y="89576"/>
                    <a:pt x="4545" y="89576"/>
                  </a:cubicBezTo>
                  <a:cubicBezTo>
                    <a:pt x="5203" y="107794"/>
                    <a:pt x="20755" y="109872"/>
                    <a:pt x="27815" y="109872"/>
                  </a:cubicBezTo>
                  <a:cubicBezTo>
                    <a:pt x="29900" y="109872"/>
                    <a:pt x="31245" y="109690"/>
                    <a:pt x="31245" y="109690"/>
                  </a:cubicBezTo>
                  <a:lnTo>
                    <a:pt x="27719" y="106361"/>
                  </a:lnTo>
                  <a:lnTo>
                    <a:pt x="27719" y="106361"/>
                  </a:lnTo>
                  <a:cubicBezTo>
                    <a:pt x="31984" y="109690"/>
                    <a:pt x="40618" y="109690"/>
                    <a:pt x="40618" y="109690"/>
                  </a:cubicBezTo>
                  <a:lnTo>
                    <a:pt x="35680" y="106581"/>
                  </a:lnTo>
                  <a:lnTo>
                    <a:pt x="35680" y="106581"/>
                  </a:lnTo>
                  <a:cubicBezTo>
                    <a:pt x="38096" y="107686"/>
                    <a:pt x="41152" y="107902"/>
                    <a:pt x="43173" y="107902"/>
                  </a:cubicBezTo>
                  <a:cubicBezTo>
                    <a:pt x="44472" y="107902"/>
                    <a:pt x="45344" y="107813"/>
                    <a:pt x="45344" y="107813"/>
                  </a:cubicBezTo>
                  <a:lnTo>
                    <a:pt x="41186" y="104058"/>
                  </a:lnTo>
                  <a:lnTo>
                    <a:pt x="41186" y="104058"/>
                  </a:lnTo>
                  <a:cubicBezTo>
                    <a:pt x="44557" y="106029"/>
                    <a:pt x="47112" y="106457"/>
                    <a:pt x="48696" y="106457"/>
                  </a:cubicBezTo>
                  <a:cubicBezTo>
                    <a:pt x="49915" y="106457"/>
                    <a:pt x="50560" y="106203"/>
                    <a:pt x="50560" y="106203"/>
                  </a:cubicBezTo>
                  <a:lnTo>
                    <a:pt x="53401" y="102450"/>
                  </a:lnTo>
                  <a:lnTo>
                    <a:pt x="53116" y="106204"/>
                  </a:lnTo>
                  <a:cubicBezTo>
                    <a:pt x="56241" y="103790"/>
                    <a:pt x="56525" y="96012"/>
                    <a:pt x="56525" y="96012"/>
                  </a:cubicBezTo>
                  <a:lnTo>
                    <a:pt x="57945" y="100572"/>
                  </a:lnTo>
                  <a:cubicBezTo>
                    <a:pt x="65046" y="94672"/>
                    <a:pt x="69591" y="75093"/>
                    <a:pt x="69591" y="75093"/>
                  </a:cubicBezTo>
                  <a:lnTo>
                    <a:pt x="71863" y="75093"/>
                  </a:lnTo>
                  <a:lnTo>
                    <a:pt x="70637" y="68657"/>
                  </a:lnTo>
                  <a:lnTo>
                    <a:pt x="73851" y="72947"/>
                  </a:lnTo>
                  <a:lnTo>
                    <a:pt x="75555" y="64365"/>
                  </a:lnTo>
                  <a:lnTo>
                    <a:pt x="76408" y="67048"/>
                  </a:lnTo>
                  <a:cubicBezTo>
                    <a:pt x="82941" y="56053"/>
                    <a:pt x="79816" y="39425"/>
                    <a:pt x="79816" y="39424"/>
                  </a:cubicBezTo>
                  <a:lnTo>
                    <a:pt x="79816" y="39424"/>
                  </a:lnTo>
                  <a:lnTo>
                    <a:pt x="81521" y="41838"/>
                  </a:lnTo>
                  <a:cubicBezTo>
                    <a:pt x="85214" y="21187"/>
                    <a:pt x="67319" y="13409"/>
                    <a:pt x="67319" y="13409"/>
                  </a:cubicBezTo>
                  <a:cubicBezTo>
                    <a:pt x="67887" y="13103"/>
                    <a:pt x="68571" y="12993"/>
                    <a:pt x="69258" y="12993"/>
                  </a:cubicBezTo>
                  <a:cubicBezTo>
                    <a:pt x="70977" y="12993"/>
                    <a:pt x="72716" y="13678"/>
                    <a:pt x="72716" y="13678"/>
                  </a:cubicBezTo>
                  <a:cubicBezTo>
                    <a:pt x="71012" y="10460"/>
                    <a:pt x="64194" y="10192"/>
                    <a:pt x="64194" y="10192"/>
                  </a:cubicBezTo>
                  <a:cubicBezTo>
                    <a:pt x="63910" y="2950"/>
                    <a:pt x="52550" y="1"/>
                    <a:pt x="525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7"/>
            <p:cNvSpPr/>
            <p:nvPr/>
          </p:nvSpPr>
          <p:spPr>
            <a:xfrm>
              <a:off x="2321800" y="1539800"/>
              <a:ext cx="1963825" cy="2411575"/>
            </a:xfrm>
            <a:custGeom>
              <a:avLst/>
              <a:gdLst/>
              <a:ahLst/>
              <a:cxnLst/>
              <a:rect l="l" t="t" r="r" b="b"/>
              <a:pathLst>
                <a:path w="78553" h="96463" extrusionOk="0">
                  <a:moveTo>
                    <a:pt x="62593" y="0"/>
                  </a:moveTo>
                  <a:cubicBezTo>
                    <a:pt x="71115" y="8046"/>
                    <a:pt x="72100" y="13099"/>
                    <a:pt x="71470" y="16628"/>
                  </a:cubicBezTo>
                  <a:lnTo>
                    <a:pt x="69765" y="14215"/>
                  </a:lnTo>
                  <a:lnTo>
                    <a:pt x="69765" y="14215"/>
                  </a:lnTo>
                  <a:cubicBezTo>
                    <a:pt x="69765" y="14215"/>
                    <a:pt x="72889" y="30842"/>
                    <a:pt x="66356" y="41838"/>
                  </a:cubicBezTo>
                  <a:lnTo>
                    <a:pt x="65505" y="39157"/>
                  </a:lnTo>
                  <a:lnTo>
                    <a:pt x="63800" y="47739"/>
                  </a:lnTo>
                  <a:lnTo>
                    <a:pt x="60586" y="43447"/>
                  </a:lnTo>
                  <a:lnTo>
                    <a:pt x="61812" y="49883"/>
                  </a:lnTo>
                  <a:lnTo>
                    <a:pt x="59540" y="49883"/>
                  </a:lnTo>
                  <a:cubicBezTo>
                    <a:pt x="59540" y="49883"/>
                    <a:pt x="54995" y="69462"/>
                    <a:pt x="47894" y="75362"/>
                  </a:cubicBezTo>
                  <a:lnTo>
                    <a:pt x="46474" y="70803"/>
                  </a:lnTo>
                  <a:cubicBezTo>
                    <a:pt x="46474" y="70803"/>
                    <a:pt x="46189" y="78580"/>
                    <a:pt x="43065" y="80994"/>
                  </a:cubicBezTo>
                  <a:lnTo>
                    <a:pt x="43350" y="77240"/>
                  </a:lnTo>
                  <a:lnTo>
                    <a:pt x="40509" y="80994"/>
                  </a:lnTo>
                  <a:cubicBezTo>
                    <a:pt x="40509" y="80994"/>
                    <a:pt x="39865" y="81248"/>
                    <a:pt x="38646" y="81248"/>
                  </a:cubicBezTo>
                  <a:cubicBezTo>
                    <a:pt x="37062" y="81248"/>
                    <a:pt x="34507" y="80820"/>
                    <a:pt x="31136" y="78849"/>
                  </a:cubicBezTo>
                  <a:lnTo>
                    <a:pt x="31136" y="78849"/>
                  </a:lnTo>
                  <a:lnTo>
                    <a:pt x="35292" y="82604"/>
                  </a:lnTo>
                  <a:cubicBezTo>
                    <a:pt x="35292" y="82604"/>
                    <a:pt x="34424" y="82693"/>
                    <a:pt x="33129" y="82693"/>
                  </a:cubicBezTo>
                  <a:cubicBezTo>
                    <a:pt x="31104" y="82693"/>
                    <a:pt x="28035" y="82476"/>
                    <a:pt x="25613" y="81363"/>
                  </a:cubicBezTo>
                  <a:lnTo>
                    <a:pt x="25613" y="81363"/>
                  </a:lnTo>
                  <a:lnTo>
                    <a:pt x="30567" y="84481"/>
                  </a:lnTo>
                  <a:cubicBezTo>
                    <a:pt x="30567" y="84481"/>
                    <a:pt x="21882" y="84478"/>
                    <a:pt x="17631" y="81117"/>
                  </a:cubicBezTo>
                  <a:lnTo>
                    <a:pt x="17631" y="81117"/>
                  </a:lnTo>
                  <a:lnTo>
                    <a:pt x="21194" y="84481"/>
                  </a:lnTo>
                  <a:cubicBezTo>
                    <a:pt x="21194" y="84481"/>
                    <a:pt x="19849" y="84662"/>
                    <a:pt x="17764" y="84662"/>
                  </a:cubicBezTo>
                  <a:cubicBezTo>
                    <a:pt x="13273" y="84662"/>
                    <a:pt x="5343" y="83821"/>
                    <a:pt x="0" y="78517"/>
                  </a:cubicBezTo>
                  <a:lnTo>
                    <a:pt x="0" y="78517"/>
                  </a:lnTo>
                  <a:cubicBezTo>
                    <a:pt x="1858" y="94568"/>
                    <a:pt x="16354" y="96462"/>
                    <a:pt x="23095" y="96462"/>
                  </a:cubicBezTo>
                  <a:cubicBezTo>
                    <a:pt x="25178" y="96462"/>
                    <a:pt x="26521" y="96281"/>
                    <a:pt x="26521" y="96281"/>
                  </a:cubicBezTo>
                  <a:lnTo>
                    <a:pt x="22958" y="92917"/>
                  </a:lnTo>
                  <a:lnTo>
                    <a:pt x="22958" y="92917"/>
                  </a:lnTo>
                  <a:cubicBezTo>
                    <a:pt x="27209" y="96278"/>
                    <a:pt x="35894" y="96281"/>
                    <a:pt x="35894" y="96281"/>
                  </a:cubicBezTo>
                  <a:lnTo>
                    <a:pt x="30940" y="93163"/>
                  </a:lnTo>
                  <a:lnTo>
                    <a:pt x="30940" y="93163"/>
                  </a:lnTo>
                  <a:cubicBezTo>
                    <a:pt x="33362" y="94276"/>
                    <a:pt x="36431" y="94493"/>
                    <a:pt x="38456" y="94493"/>
                  </a:cubicBezTo>
                  <a:cubicBezTo>
                    <a:pt x="39751" y="94493"/>
                    <a:pt x="40619" y="94404"/>
                    <a:pt x="40619" y="94404"/>
                  </a:cubicBezTo>
                  <a:lnTo>
                    <a:pt x="36462" y="90649"/>
                  </a:lnTo>
                  <a:lnTo>
                    <a:pt x="36462" y="90649"/>
                  </a:lnTo>
                  <a:cubicBezTo>
                    <a:pt x="39834" y="92620"/>
                    <a:pt x="42389" y="93049"/>
                    <a:pt x="43974" y="93049"/>
                  </a:cubicBezTo>
                  <a:cubicBezTo>
                    <a:pt x="45192" y="93049"/>
                    <a:pt x="45836" y="92795"/>
                    <a:pt x="45836" y="92795"/>
                  </a:cubicBezTo>
                  <a:lnTo>
                    <a:pt x="48676" y="89041"/>
                  </a:lnTo>
                  <a:lnTo>
                    <a:pt x="48391" y="92795"/>
                  </a:lnTo>
                  <a:cubicBezTo>
                    <a:pt x="51516" y="90381"/>
                    <a:pt x="51800" y="82603"/>
                    <a:pt x="51800" y="82603"/>
                  </a:cubicBezTo>
                  <a:lnTo>
                    <a:pt x="53220" y="87163"/>
                  </a:lnTo>
                  <a:cubicBezTo>
                    <a:pt x="60321" y="81263"/>
                    <a:pt x="64866" y="61684"/>
                    <a:pt x="64866" y="61684"/>
                  </a:cubicBezTo>
                  <a:lnTo>
                    <a:pt x="67138" y="61684"/>
                  </a:lnTo>
                  <a:lnTo>
                    <a:pt x="65912" y="55248"/>
                  </a:lnTo>
                  <a:lnTo>
                    <a:pt x="69126" y="59538"/>
                  </a:lnTo>
                  <a:lnTo>
                    <a:pt x="70830" y="50956"/>
                  </a:lnTo>
                  <a:lnTo>
                    <a:pt x="71683" y="53639"/>
                  </a:lnTo>
                  <a:cubicBezTo>
                    <a:pt x="78216" y="42644"/>
                    <a:pt x="75091" y="26016"/>
                    <a:pt x="75091" y="26015"/>
                  </a:cubicBezTo>
                  <a:lnTo>
                    <a:pt x="75091" y="26015"/>
                  </a:lnTo>
                  <a:lnTo>
                    <a:pt x="76796" y="28429"/>
                  </a:lnTo>
                  <a:cubicBezTo>
                    <a:pt x="78552" y="18604"/>
                    <a:pt x="75659" y="6457"/>
                    <a:pt x="62593" y="0"/>
                  </a:cubicBez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7"/>
            <p:cNvSpPr/>
            <p:nvPr/>
          </p:nvSpPr>
          <p:spPr>
            <a:xfrm>
              <a:off x="2878275" y="1625250"/>
              <a:ext cx="614225" cy="455750"/>
            </a:xfrm>
            <a:custGeom>
              <a:avLst/>
              <a:gdLst/>
              <a:ahLst/>
              <a:cxnLst/>
              <a:rect l="l" t="t" r="r" b="b"/>
              <a:pathLst>
                <a:path w="24569" h="18230" extrusionOk="0">
                  <a:moveTo>
                    <a:pt x="12661" y="1"/>
                  </a:moveTo>
                  <a:cubicBezTo>
                    <a:pt x="7421" y="1"/>
                    <a:pt x="4261" y="5030"/>
                    <a:pt x="4261" y="5030"/>
                  </a:cubicBezTo>
                  <a:cubicBezTo>
                    <a:pt x="0" y="11332"/>
                    <a:pt x="4828" y="17099"/>
                    <a:pt x="11503" y="18172"/>
                  </a:cubicBezTo>
                  <a:cubicBezTo>
                    <a:pt x="11747" y="18211"/>
                    <a:pt x="11991" y="18230"/>
                    <a:pt x="12234" y="18230"/>
                  </a:cubicBezTo>
                  <a:cubicBezTo>
                    <a:pt x="18647" y="18230"/>
                    <a:pt x="24569" y="5017"/>
                    <a:pt x="17043" y="1141"/>
                  </a:cubicBezTo>
                  <a:cubicBezTo>
                    <a:pt x="15460" y="326"/>
                    <a:pt x="13993" y="1"/>
                    <a:pt x="126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7"/>
            <p:cNvSpPr/>
            <p:nvPr/>
          </p:nvSpPr>
          <p:spPr>
            <a:xfrm>
              <a:off x="2927750" y="1841725"/>
              <a:ext cx="390575" cy="239275"/>
            </a:xfrm>
            <a:custGeom>
              <a:avLst/>
              <a:gdLst/>
              <a:ahLst/>
              <a:cxnLst/>
              <a:rect l="l" t="t" r="r" b="b"/>
              <a:pathLst>
                <a:path w="15623" h="9571" extrusionOk="0">
                  <a:moveTo>
                    <a:pt x="772" y="0"/>
                  </a:moveTo>
                  <a:lnTo>
                    <a:pt x="772" y="0"/>
                  </a:lnTo>
                  <a:cubicBezTo>
                    <a:pt x="0" y="4762"/>
                    <a:pt x="4165" y="8651"/>
                    <a:pt x="9524" y="9513"/>
                  </a:cubicBezTo>
                  <a:cubicBezTo>
                    <a:pt x="9767" y="9551"/>
                    <a:pt x="10010" y="9570"/>
                    <a:pt x="10252" y="9570"/>
                  </a:cubicBezTo>
                  <a:cubicBezTo>
                    <a:pt x="12212" y="9570"/>
                    <a:pt x="14124" y="8333"/>
                    <a:pt x="15622" y="6509"/>
                  </a:cubicBezTo>
                  <a:lnTo>
                    <a:pt x="15622" y="6509"/>
                  </a:lnTo>
                  <a:cubicBezTo>
                    <a:pt x="14306" y="7570"/>
                    <a:pt x="12834" y="8221"/>
                    <a:pt x="11337" y="8221"/>
                  </a:cubicBezTo>
                  <a:cubicBezTo>
                    <a:pt x="11068" y="8221"/>
                    <a:pt x="10799" y="8200"/>
                    <a:pt x="10530" y="8157"/>
                  </a:cubicBezTo>
                  <a:cubicBezTo>
                    <a:pt x="5507" y="7350"/>
                    <a:pt x="1427" y="4153"/>
                    <a:pt x="7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7"/>
            <p:cNvSpPr/>
            <p:nvPr/>
          </p:nvSpPr>
          <p:spPr>
            <a:xfrm>
              <a:off x="3079400" y="1767850"/>
              <a:ext cx="221125" cy="208775"/>
            </a:xfrm>
            <a:custGeom>
              <a:avLst/>
              <a:gdLst/>
              <a:ahLst/>
              <a:cxnLst/>
              <a:rect l="l" t="t" r="r" b="b"/>
              <a:pathLst>
                <a:path w="8845" h="8351" extrusionOk="0">
                  <a:moveTo>
                    <a:pt x="4422" y="1"/>
                  </a:moveTo>
                  <a:cubicBezTo>
                    <a:pt x="4064" y="2"/>
                    <a:pt x="3708" y="45"/>
                    <a:pt x="3359" y="128"/>
                  </a:cubicBezTo>
                  <a:cubicBezTo>
                    <a:pt x="4396" y="442"/>
                    <a:pt x="5151" y="1349"/>
                    <a:pt x="5151" y="2432"/>
                  </a:cubicBezTo>
                  <a:cubicBezTo>
                    <a:pt x="5151" y="3775"/>
                    <a:pt x="3999" y="4865"/>
                    <a:pt x="2576" y="4865"/>
                  </a:cubicBezTo>
                  <a:cubicBezTo>
                    <a:pt x="1429" y="4865"/>
                    <a:pt x="467" y="4151"/>
                    <a:pt x="135" y="3171"/>
                  </a:cubicBezTo>
                  <a:cubicBezTo>
                    <a:pt x="46" y="3499"/>
                    <a:pt x="1" y="3837"/>
                    <a:pt x="0" y="4176"/>
                  </a:cubicBezTo>
                  <a:cubicBezTo>
                    <a:pt x="0" y="6481"/>
                    <a:pt x="1980" y="8351"/>
                    <a:pt x="4422" y="8351"/>
                  </a:cubicBezTo>
                  <a:cubicBezTo>
                    <a:pt x="6864" y="8351"/>
                    <a:pt x="8844" y="6482"/>
                    <a:pt x="8844" y="4176"/>
                  </a:cubicBezTo>
                  <a:cubicBezTo>
                    <a:pt x="8844" y="1871"/>
                    <a:pt x="6864" y="1"/>
                    <a:pt x="44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7"/>
            <p:cNvSpPr/>
            <p:nvPr/>
          </p:nvSpPr>
          <p:spPr>
            <a:xfrm>
              <a:off x="3544050" y="1823650"/>
              <a:ext cx="497800" cy="453200"/>
            </a:xfrm>
            <a:custGeom>
              <a:avLst/>
              <a:gdLst/>
              <a:ahLst/>
              <a:cxnLst/>
              <a:rect l="l" t="t" r="r" b="b"/>
              <a:pathLst>
                <a:path w="19912" h="18128" extrusionOk="0">
                  <a:moveTo>
                    <a:pt x="10606" y="0"/>
                  </a:moveTo>
                  <a:cubicBezTo>
                    <a:pt x="2078" y="0"/>
                    <a:pt x="0" y="14830"/>
                    <a:pt x="6162" y="17224"/>
                  </a:cubicBezTo>
                  <a:cubicBezTo>
                    <a:pt x="7711" y="17826"/>
                    <a:pt x="9326" y="18128"/>
                    <a:pt x="10878" y="18128"/>
                  </a:cubicBezTo>
                  <a:cubicBezTo>
                    <a:pt x="15599" y="18128"/>
                    <a:pt x="19738" y="15336"/>
                    <a:pt x="19683" y="9709"/>
                  </a:cubicBezTo>
                  <a:cubicBezTo>
                    <a:pt x="19683" y="9709"/>
                    <a:pt x="19912" y="513"/>
                    <a:pt x="11030" y="12"/>
                  </a:cubicBezTo>
                  <a:cubicBezTo>
                    <a:pt x="10887" y="4"/>
                    <a:pt x="10746" y="0"/>
                    <a:pt x="106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7"/>
            <p:cNvSpPr/>
            <p:nvPr/>
          </p:nvSpPr>
          <p:spPr>
            <a:xfrm>
              <a:off x="3609900" y="2101675"/>
              <a:ext cx="407700" cy="175175"/>
            </a:xfrm>
            <a:custGeom>
              <a:avLst/>
              <a:gdLst/>
              <a:ahLst/>
              <a:cxnLst/>
              <a:rect l="l" t="t" r="r" b="b"/>
              <a:pathLst>
                <a:path w="16308" h="7007" extrusionOk="0">
                  <a:moveTo>
                    <a:pt x="1" y="1"/>
                  </a:moveTo>
                  <a:lnTo>
                    <a:pt x="1" y="1"/>
                  </a:lnTo>
                  <a:cubicBezTo>
                    <a:pt x="177" y="2794"/>
                    <a:pt x="1322" y="5246"/>
                    <a:pt x="3528" y="6103"/>
                  </a:cubicBezTo>
                  <a:cubicBezTo>
                    <a:pt x="5076" y="6705"/>
                    <a:pt x="6690" y="7006"/>
                    <a:pt x="8241" y="7006"/>
                  </a:cubicBezTo>
                  <a:cubicBezTo>
                    <a:pt x="11739" y="7006"/>
                    <a:pt x="14917" y="5472"/>
                    <a:pt x="16308" y="2388"/>
                  </a:cubicBezTo>
                  <a:lnTo>
                    <a:pt x="16308" y="2388"/>
                  </a:lnTo>
                  <a:cubicBezTo>
                    <a:pt x="14651" y="4825"/>
                    <a:pt x="11804" y="6010"/>
                    <a:pt x="8717" y="6010"/>
                  </a:cubicBezTo>
                  <a:cubicBezTo>
                    <a:pt x="6871" y="6010"/>
                    <a:pt x="4938" y="5586"/>
                    <a:pt x="3124" y="4752"/>
                  </a:cubicBezTo>
                  <a:cubicBezTo>
                    <a:pt x="1364" y="3942"/>
                    <a:pt x="353" y="2149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7"/>
            <p:cNvSpPr/>
            <p:nvPr/>
          </p:nvSpPr>
          <p:spPr>
            <a:xfrm>
              <a:off x="3739800" y="1976600"/>
              <a:ext cx="221100" cy="208800"/>
            </a:xfrm>
            <a:custGeom>
              <a:avLst/>
              <a:gdLst/>
              <a:ahLst/>
              <a:cxnLst/>
              <a:rect l="l" t="t" r="r" b="b"/>
              <a:pathLst>
                <a:path w="8844" h="8352" extrusionOk="0">
                  <a:moveTo>
                    <a:pt x="4422" y="1"/>
                  </a:moveTo>
                  <a:cubicBezTo>
                    <a:pt x="4064" y="2"/>
                    <a:pt x="3707" y="45"/>
                    <a:pt x="3359" y="128"/>
                  </a:cubicBezTo>
                  <a:cubicBezTo>
                    <a:pt x="4395" y="442"/>
                    <a:pt x="5151" y="1350"/>
                    <a:pt x="5151" y="2432"/>
                  </a:cubicBezTo>
                  <a:cubicBezTo>
                    <a:pt x="5151" y="3775"/>
                    <a:pt x="3998" y="4865"/>
                    <a:pt x="2576" y="4865"/>
                  </a:cubicBezTo>
                  <a:cubicBezTo>
                    <a:pt x="1428" y="4865"/>
                    <a:pt x="467" y="4151"/>
                    <a:pt x="135" y="3172"/>
                  </a:cubicBezTo>
                  <a:cubicBezTo>
                    <a:pt x="47" y="3500"/>
                    <a:pt x="2" y="3837"/>
                    <a:pt x="1" y="4177"/>
                  </a:cubicBezTo>
                  <a:cubicBezTo>
                    <a:pt x="1" y="6482"/>
                    <a:pt x="1980" y="8351"/>
                    <a:pt x="4422" y="8351"/>
                  </a:cubicBezTo>
                  <a:cubicBezTo>
                    <a:pt x="6864" y="8351"/>
                    <a:pt x="8844" y="6482"/>
                    <a:pt x="8844" y="4177"/>
                  </a:cubicBezTo>
                  <a:cubicBezTo>
                    <a:pt x="8844" y="1871"/>
                    <a:pt x="6864" y="1"/>
                    <a:pt x="44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7"/>
            <p:cNvSpPr/>
            <p:nvPr/>
          </p:nvSpPr>
          <p:spPr>
            <a:xfrm>
              <a:off x="2800600" y="1917850"/>
              <a:ext cx="130950" cy="94425"/>
            </a:xfrm>
            <a:custGeom>
              <a:avLst/>
              <a:gdLst/>
              <a:ahLst/>
              <a:cxnLst/>
              <a:rect l="l" t="t" r="r" b="b"/>
              <a:pathLst>
                <a:path w="5238" h="3777" extrusionOk="0">
                  <a:moveTo>
                    <a:pt x="1106" y="0"/>
                  </a:moveTo>
                  <a:cubicBezTo>
                    <a:pt x="1106" y="0"/>
                    <a:pt x="78" y="3366"/>
                    <a:pt x="9" y="3713"/>
                  </a:cubicBezTo>
                  <a:cubicBezTo>
                    <a:pt x="0" y="3756"/>
                    <a:pt x="76" y="3776"/>
                    <a:pt x="216" y="3776"/>
                  </a:cubicBezTo>
                  <a:cubicBezTo>
                    <a:pt x="1189" y="3776"/>
                    <a:pt x="5238" y="2786"/>
                    <a:pt x="4906" y="1740"/>
                  </a:cubicBezTo>
                  <a:cubicBezTo>
                    <a:pt x="4528" y="545"/>
                    <a:pt x="1106" y="0"/>
                    <a:pt x="11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7"/>
            <p:cNvSpPr/>
            <p:nvPr/>
          </p:nvSpPr>
          <p:spPr>
            <a:xfrm>
              <a:off x="2782475" y="2059125"/>
              <a:ext cx="285175" cy="198100"/>
            </a:xfrm>
            <a:custGeom>
              <a:avLst/>
              <a:gdLst/>
              <a:ahLst/>
              <a:cxnLst/>
              <a:rect l="l" t="t" r="r" b="b"/>
              <a:pathLst>
                <a:path w="11407" h="7924" extrusionOk="0">
                  <a:moveTo>
                    <a:pt x="7128" y="1"/>
                  </a:moveTo>
                  <a:cubicBezTo>
                    <a:pt x="4307" y="1"/>
                    <a:pt x="733" y="2113"/>
                    <a:pt x="733" y="2113"/>
                  </a:cubicBezTo>
                  <a:cubicBezTo>
                    <a:pt x="0" y="3633"/>
                    <a:pt x="1510" y="7923"/>
                    <a:pt x="1510" y="7923"/>
                  </a:cubicBezTo>
                  <a:cubicBezTo>
                    <a:pt x="1510" y="7923"/>
                    <a:pt x="11407" y="1308"/>
                    <a:pt x="8566" y="236"/>
                  </a:cubicBezTo>
                  <a:cubicBezTo>
                    <a:pt x="8129" y="70"/>
                    <a:pt x="7641" y="1"/>
                    <a:pt x="71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7"/>
            <p:cNvSpPr/>
            <p:nvPr/>
          </p:nvSpPr>
          <p:spPr>
            <a:xfrm>
              <a:off x="2902625" y="2265675"/>
              <a:ext cx="186325" cy="217600"/>
            </a:xfrm>
            <a:custGeom>
              <a:avLst/>
              <a:gdLst/>
              <a:ahLst/>
              <a:cxnLst/>
              <a:rect l="l" t="t" r="r" b="b"/>
              <a:pathLst>
                <a:path w="7453" h="8704" extrusionOk="0">
                  <a:moveTo>
                    <a:pt x="5668" y="0"/>
                  </a:moveTo>
                  <a:cubicBezTo>
                    <a:pt x="3947" y="0"/>
                    <a:pt x="0" y="4674"/>
                    <a:pt x="0" y="4674"/>
                  </a:cubicBezTo>
                  <a:lnTo>
                    <a:pt x="5417" y="8704"/>
                  </a:lnTo>
                  <a:cubicBezTo>
                    <a:pt x="5417" y="8704"/>
                    <a:pt x="7453" y="376"/>
                    <a:pt x="5844" y="19"/>
                  </a:cubicBezTo>
                  <a:cubicBezTo>
                    <a:pt x="5788" y="6"/>
                    <a:pt x="5730" y="0"/>
                    <a:pt x="56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7"/>
            <p:cNvSpPr/>
            <p:nvPr/>
          </p:nvSpPr>
          <p:spPr>
            <a:xfrm>
              <a:off x="3257225" y="2372300"/>
              <a:ext cx="148500" cy="225025"/>
            </a:xfrm>
            <a:custGeom>
              <a:avLst/>
              <a:gdLst/>
              <a:ahLst/>
              <a:cxnLst/>
              <a:rect l="l" t="t" r="r" b="b"/>
              <a:pathLst>
                <a:path w="5940" h="9001" extrusionOk="0">
                  <a:moveTo>
                    <a:pt x="3179" y="1"/>
                  </a:moveTo>
                  <a:cubicBezTo>
                    <a:pt x="3096" y="1"/>
                    <a:pt x="3011" y="28"/>
                    <a:pt x="2927" y="87"/>
                  </a:cubicBezTo>
                  <a:cubicBezTo>
                    <a:pt x="1317" y="1202"/>
                    <a:pt x="0" y="7754"/>
                    <a:pt x="0" y="7754"/>
                  </a:cubicBezTo>
                  <a:lnTo>
                    <a:pt x="5939" y="9000"/>
                  </a:lnTo>
                  <a:cubicBezTo>
                    <a:pt x="5939" y="9000"/>
                    <a:pt x="4679" y="1"/>
                    <a:pt x="31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7"/>
            <p:cNvSpPr/>
            <p:nvPr/>
          </p:nvSpPr>
          <p:spPr>
            <a:xfrm>
              <a:off x="3491350" y="2449400"/>
              <a:ext cx="117875" cy="155850"/>
            </a:xfrm>
            <a:custGeom>
              <a:avLst/>
              <a:gdLst/>
              <a:ahLst/>
              <a:cxnLst/>
              <a:rect l="l" t="t" r="r" b="b"/>
              <a:pathLst>
                <a:path w="4715" h="6234" extrusionOk="0">
                  <a:moveTo>
                    <a:pt x="3408" y="1"/>
                  </a:moveTo>
                  <a:cubicBezTo>
                    <a:pt x="2462" y="1"/>
                    <a:pt x="0" y="5916"/>
                    <a:pt x="0" y="5916"/>
                  </a:cubicBezTo>
                  <a:lnTo>
                    <a:pt x="4715" y="6234"/>
                  </a:lnTo>
                  <a:cubicBezTo>
                    <a:pt x="4715" y="6234"/>
                    <a:pt x="4355" y="1"/>
                    <a:pt x="34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7"/>
            <p:cNvSpPr/>
            <p:nvPr/>
          </p:nvSpPr>
          <p:spPr>
            <a:xfrm>
              <a:off x="3685425" y="2384325"/>
              <a:ext cx="164950" cy="193650"/>
            </a:xfrm>
            <a:custGeom>
              <a:avLst/>
              <a:gdLst/>
              <a:ahLst/>
              <a:cxnLst/>
              <a:rect l="l" t="t" r="r" b="b"/>
              <a:pathLst>
                <a:path w="6598" h="7746" extrusionOk="0">
                  <a:moveTo>
                    <a:pt x="1195" y="0"/>
                  </a:moveTo>
                  <a:cubicBezTo>
                    <a:pt x="1096" y="0"/>
                    <a:pt x="1013" y="32"/>
                    <a:pt x="947" y="100"/>
                  </a:cubicBezTo>
                  <a:cubicBezTo>
                    <a:pt x="1" y="1084"/>
                    <a:pt x="1610" y="7746"/>
                    <a:pt x="1610" y="7746"/>
                  </a:cubicBezTo>
                  <a:lnTo>
                    <a:pt x="6597" y="5720"/>
                  </a:lnTo>
                  <a:cubicBezTo>
                    <a:pt x="6597" y="5720"/>
                    <a:pt x="2523" y="0"/>
                    <a:pt x="11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7"/>
            <p:cNvSpPr/>
            <p:nvPr/>
          </p:nvSpPr>
          <p:spPr>
            <a:xfrm>
              <a:off x="3865325" y="2337175"/>
              <a:ext cx="127175" cy="96400"/>
            </a:xfrm>
            <a:custGeom>
              <a:avLst/>
              <a:gdLst/>
              <a:ahLst/>
              <a:cxnLst/>
              <a:rect l="l" t="t" r="r" b="b"/>
              <a:pathLst>
                <a:path w="5087" h="3856" extrusionOk="0">
                  <a:moveTo>
                    <a:pt x="848" y="1"/>
                  </a:moveTo>
                  <a:cubicBezTo>
                    <a:pt x="546" y="1"/>
                    <a:pt x="338" y="84"/>
                    <a:pt x="284" y="288"/>
                  </a:cubicBezTo>
                  <a:cubicBezTo>
                    <a:pt x="0" y="1361"/>
                    <a:pt x="3457" y="3856"/>
                    <a:pt x="3457" y="3856"/>
                  </a:cubicBezTo>
                  <a:lnTo>
                    <a:pt x="5087" y="1493"/>
                  </a:lnTo>
                  <a:cubicBezTo>
                    <a:pt x="5087" y="1493"/>
                    <a:pt x="2127" y="1"/>
                    <a:pt x="8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7"/>
            <p:cNvSpPr/>
            <p:nvPr/>
          </p:nvSpPr>
          <p:spPr>
            <a:xfrm>
              <a:off x="3952325" y="2255725"/>
              <a:ext cx="92550" cy="57400"/>
            </a:xfrm>
            <a:custGeom>
              <a:avLst/>
              <a:gdLst/>
              <a:ahLst/>
              <a:cxnLst/>
              <a:rect l="l" t="t" r="r" b="b"/>
              <a:pathLst>
                <a:path w="3702" h="2296" extrusionOk="0">
                  <a:moveTo>
                    <a:pt x="2301" y="0"/>
                  </a:moveTo>
                  <a:cubicBezTo>
                    <a:pt x="1463" y="0"/>
                    <a:pt x="525" y="76"/>
                    <a:pt x="343" y="398"/>
                  </a:cubicBezTo>
                  <a:cubicBezTo>
                    <a:pt x="0" y="1006"/>
                    <a:pt x="2610" y="2295"/>
                    <a:pt x="2610" y="2295"/>
                  </a:cubicBezTo>
                  <a:lnTo>
                    <a:pt x="2857" y="2295"/>
                  </a:lnTo>
                  <a:lnTo>
                    <a:pt x="3701" y="59"/>
                  </a:lnTo>
                  <a:cubicBezTo>
                    <a:pt x="3701" y="59"/>
                    <a:pt x="3039" y="0"/>
                    <a:pt x="23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7"/>
            <p:cNvSpPr/>
            <p:nvPr/>
          </p:nvSpPr>
          <p:spPr>
            <a:xfrm>
              <a:off x="2784225" y="1906325"/>
              <a:ext cx="1270475" cy="714100"/>
            </a:xfrm>
            <a:custGeom>
              <a:avLst/>
              <a:gdLst/>
              <a:ahLst/>
              <a:cxnLst/>
              <a:rect l="l" t="t" r="r" b="b"/>
              <a:pathLst>
                <a:path w="50819" h="28564" extrusionOk="0">
                  <a:moveTo>
                    <a:pt x="1963" y="0"/>
                  </a:moveTo>
                  <a:cubicBezTo>
                    <a:pt x="1963" y="1"/>
                    <a:pt x="1824" y="263"/>
                    <a:pt x="1603" y="776"/>
                  </a:cubicBezTo>
                  <a:cubicBezTo>
                    <a:pt x="1389" y="1290"/>
                    <a:pt x="1080" y="2053"/>
                    <a:pt x="804" y="3060"/>
                  </a:cubicBezTo>
                  <a:cubicBezTo>
                    <a:pt x="465" y="4274"/>
                    <a:pt x="238" y="5516"/>
                    <a:pt x="128" y="6771"/>
                  </a:cubicBezTo>
                  <a:cubicBezTo>
                    <a:pt x="0" y="8225"/>
                    <a:pt x="7" y="9902"/>
                    <a:pt x="396" y="11680"/>
                  </a:cubicBezTo>
                  <a:cubicBezTo>
                    <a:pt x="775" y="13450"/>
                    <a:pt x="1468" y="15341"/>
                    <a:pt x="2640" y="17079"/>
                  </a:cubicBezTo>
                  <a:cubicBezTo>
                    <a:pt x="3793" y="18824"/>
                    <a:pt x="5351" y="20436"/>
                    <a:pt x="7191" y="21769"/>
                  </a:cubicBezTo>
                  <a:cubicBezTo>
                    <a:pt x="9028" y="23110"/>
                    <a:pt x="11109" y="24218"/>
                    <a:pt x="13308" y="25105"/>
                  </a:cubicBezTo>
                  <a:cubicBezTo>
                    <a:pt x="15509" y="26008"/>
                    <a:pt x="17809" y="26673"/>
                    <a:pt x="20133" y="27247"/>
                  </a:cubicBezTo>
                  <a:cubicBezTo>
                    <a:pt x="22471" y="27808"/>
                    <a:pt x="24835" y="28227"/>
                    <a:pt x="27197" y="28432"/>
                  </a:cubicBezTo>
                  <a:cubicBezTo>
                    <a:pt x="28177" y="28520"/>
                    <a:pt x="29155" y="28564"/>
                    <a:pt x="30125" y="28564"/>
                  </a:cubicBezTo>
                  <a:cubicBezTo>
                    <a:pt x="31492" y="28564"/>
                    <a:pt x="32842" y="28476"/>
                    <a:pt x="34157" y="28297"/>
                  </a:cubicBezTo>
                  <a:cubicBezTo>
                    <a:pt x="36327" y="28019"/>
                    <a:pt x="38440" y="27400"/>
                    <a:pt x="40418" y="26464"/>
                  </a:cubicBezTo>
                  <a:cubicBezTo>
                    <a:pt x="42307" y="25578"/>
                    <a:pt x="43908" y="24386"/>
                    <a:pt x="45217" y="23138"/>
                  </a:cubicBezTo>
                  <a:cubicBezTo>
                    <a:pt x="46518" y="21873"/>
                    <a:pt x="47496" y="20520"/>
                    <a:pt x="48237" y="19261"/>
                  </a:cubicBezTo>
                  <a:cubicBezTo>
                    <a:pt x="48981" y="18001"/>
                    <a:pt x="49491" y="16834"/>
                    <a:pt x="49863" y="15859"/>
                  </a:cubicBezTo>
                  <a:cubicBezTo>
                    <a:pt x="50242" y="14887"/>
                    <a:pt x="50456" y="14094"/>
                    <a:pt x="50608" y="13558"/>
                  </a:cubicBezTo>
                  <a:lnTo>
                    <a:pt x="50818" y="12729"/>
                  </a:lnTo>
                  <a:lnTo>
                    <a:pt x="50552" y="13541"/>
                  </a:lnTo>
                  <a:cubicBezTo>
                    <a:pt x="50369" y="14066"/>
                    <a:pt x="50087" y="14834"/>
                    <a:pt x="49669" y="15779"/>
                  </a:cubicBezTo>
                  <a:cubicBezTo>
                    <a:pt x="49252" y="16725"/>
                    <a:pt x="48688" y="17853"/>
                    <a:pt x="47897" y="19049"/>
                  </a:cubicBezTo>
                  <a:cubicBezTo>
                    <a:pt x="47013" y="20383"/>
                    <a:pt x="45975" y="21609"/>
                    <a:pt x="44803" y="22698"/>
                  </a:cubicBezTo>
                  <a:cubicBezTo>
                    <a:pt x="43500" y="23864"/>
                    <a:pt x="41928" y="24960"/>
                    <a:pt x="40090" y="25751"/>
                  </a:cubicBezTo>
                  <a:cubicBezTo>
                    <a:pt x="38258" y="26551"/>
                    <a:pt x="36204" y="27104"/>
                    <a:pt x="34033" y="27360"/>
                  </a:cubicBezTo>
                  <a:cubicBezTo>
                    <a:pt x="32928" y="27495"/>
                    <a:pt x="31795" y="27556"/>
                    <a:pt x="30647" y="27556"/>
                  </a:cubicBezTo>
                  <a:cubicBezTo>
                    <a:pt x="29539" y="27556"/>
                    <a:pt x="28417" y="27500"/>
                    <a:pt x="27290" y="27399"/>
                  </a:cubicBezTo>
                  <a:cubicBezTo>
                    <a:pt x="24993" y="27188"/>
                    <a:pt x="22670" y="26762"/>
                    <a:pt x="20393" y="26205"/>
                  </a:cubicBezTo>
                  <a:cubicBezTo>
                    <a:pt x="18106" y="25652"/>
                    <a:pt x="15825" y="25005"/>
                    <a:pt x="13694" y="24142"/>
                  </a:cubicBezTo>
                  <a:cubicBezTo>
                    <a:pt x="11557" y="23285"/>
                    <a:pt x="9522" y="22267"/>
                    <a:pt x="7743" y="21003"/>
                  </a:cubicBezTo>
                  <a:cubicBezTo>
                    <a:pt x="5968" y="19743"/>
                    <a:pt x="4436" y="18269"/>
                    <a:pt x="3286" y="16641"/>
                  </a:cubicBezTo>
                  <a:cubicBezTo>
                    <a:pt x="2120" y="15022"/>
                    <a:pt x="1404" y="13239"/>
                    <a:pt x="985" y="11548"/>
                  </a:cubicBezTo>
                  <a:cubicBezTo>
                    <a:pt x="569" y="9849"/>
                    <a:pt x="476" y="8225"/>
                    <a:pt x="525" y="6795"/>
                  </a:cubicBezTo>
                  <a:cubicBezTo>
                    <a:pt x="572" y="5555"/>
                    <a:pt x="734" y="4322"/>
                    <a:pt x="1006" y="3111"/>
                  </a:cubicBezTo>
                  <a:cubicBezTo>
                    <a:pt x="1464" y="1091"/>
                    <a:pt x="1963" y="1"/>
                    <a:pt x="19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7"/>
            <p:cNvSpPr/>
            <p:nvPr/>
          </p:nvSpPr>
          <p:spPr>
            <a:xfrm>
              <a:off x="3517350" y="1204550"/>
              <a:ext cx="320750" cy="254800"/>
            </a:xfrm>
            <a:custGeom>
              <a:avLst/>
              <a:gdLst/>
              <a:ahLst/>
              <a:cxnLst/>
              <a:rect l="l" t="t" r="r" b="b"/>
              <a:pathLst>
                <a:path w="12830" h="10192" extrusionOk="0">
                  <a:moveTo>
                    <a:pt x="1" y="1"/>
                  </a:moveTo>
                  <a:cubicBezTo>
                    <a:pt x="1" y="1"/>
                    <a:pt x="9023" y="4244"/>
                    <a:pt x="9584" y="10007"/>
                  </a:cubicBezTo>
                  <a:lnTo>
                    <a:pt x="11647" y="10192"/>
                  </a:lnTo>
                  <a:cubicBezTo>
                    <a:pt x="11647" y="10192"/>
                    <a:pt x="12829" y="3921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7"/>
            <p:cNvSpPr/>
            <p:nvPr/>
          </p:nvSpPr>
          <p:spPr>
            <a:xfrm>
              <a:off x="3219125" y="1236250"/>
              <a:ext cx="433175" cy="135950"/>
            </a:xfrm>
            <a:custGeom>
              <a:avLst/>
              <a:gdLst/>
              <a:ahLst/>
              <a:cxnLst/>
              <a:rect l="l" t="t" r="r" b="b"/>
              <a:pathLst>
                <a:path w="17327" h="5438" extrusionOk="0">
                  <a:moveTo>
                    <a:pt x="6493" y="1"/>
                  </a:moveTo>
                  <a:cubicBezTo>
                    <a:pt x="2625" y="1"/>
                    <a:pt x="0" y="1415"/>
                    <a:pt x="0" y="1415"/>
                  </a:cubicBezTo>
                  <a:cubicBezTo>
                    <a:pt x="1683" y="823"/>
                    <a:pt x="3328" y="581"/>
                    <a:pt x="4894" y="581"/>
                  </a:cubicBezTo>
                  <a:cubicBezTo>
                    <a:pt x="11910" y="581"/>
                    <a:pt x="17327" y="5438"/>
                    <a:pt x="17327" y="5438"/>
                  </a:cubicBezTo>
                  <a:cubicBezTo>
                    <a:pt x="15942" y="2615"/>
                    <a:pt x="11930" y="961"/>
                    <a:pt x="11930" y="961"/>
                  </a:cubicBezTo>
                  <a:cubicBezTo>
                    <a:pt x="9966" y="251"/>
                    <a:pt x="8119" y="1"/>
                    <a:pt x="64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7"/>
            <p:cNvSpPr/>
            <p:nvPr/>
          </p:nvSpPr>
          <p:spPr>
            <a:xfrm>
              <a:off x="2822475" y="2484800"/>
              <a:ext cx="512500" cy="374000"/>
            </a:xfrm>
            <a:custGeom>
              <a:avLst/>
              <a:gdLst/>
              <a:ahLst/>
              <a:cxnLst/>
              <a:rect l="l" t="t" r="r" b="b"/>
              <a:pathLst>
                <a:path w="20500" h="14960" extrusionOk="0">
                  <a:moveTo>
                    <a:pt x="0" y="0"/>
                  </a:moveTo>
                  <a:cubicBezTo>
                    <a:pt x="4003" y="8868"/>
                    <a:pt x="9669" y="9541"/>
                    <a:pt x="9669" y="9541"/>
                  </a:cubicBezTo>
                  <a:lnTo>
                    <a:pt x="4050" y="10431"/>
                  </a:lnTo>
                  <a:cubicBezTo>
                    <a:pt x="6645" y="12428"/>
                    <a:pt x="9365" y="12874"/>
                    <a:pt x="11278" y="12874"/>
                  </a:cubicBezTo>
                  <a:cubicBezTo>
                    <a:pt x="12823" y="12874"/>
                    <a:pt x="13842" y="12583"/>
                    <a:pt x="13842" y="12583"/>
                  </a:cubicBezTo>
                  <a:lnTo>
                    <a:pt x="13842" y="12583"/>
                  </a:lnTo>
                  <a:lnTo>
                    <a:pt x="10277" y="14704"/>
                  </a:lnTo>
                  <a:cubicBezTo>
                    <a:pt x="10935" y="14881"/>
                    <a:pt x="11570" y="14959"/>
                    <a:pt x="12179" y="14959"/>
                  </a:cubicBezTo>
                  <a:cubicBezTo>
                    <a:pt x="17228" y="14959"/>
                    <a:pt x="20499" y="9541"/>
                    <a:pt x="20499" y="9541"/>
                  </a:cubicBezTo>
                  <a:lnTo>
                    <a:pt x="20499" y="9541"/>
                  </a:lnTo>
                  <a:cubicBezTo>
                    <a:pt x="19711" y="9712"/>
                    <a:pt x="18913" y="9791"/>
                    <a:pt x="18114" y="9791"/>
                  </a:cubicBezTo>
                  <a:cubicBezTo>
                    <a:pt x="9185" y="979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7"/>
            <p:cNvSpPr/>
            <p:nvPr/>
          </p:nvSpPr>
          <p:spPr>
            <a:xfrm>
              <a:off x="2164075" y="3139875"/>
              <a:ext cx="152900" cy="86625"/>
            </a:xfrm>
            <a:custGeom>
              <a:avLst/>
              <a:gdLst/>
              <a:ahLst/>
              <a:cxnLst/>
              <a:rect l="l" t="t" r="r" b="b"/>
              <a:pathLst>
                <a:path w="6116" h="3465" extrusionOk="0">
                  <a:moveTo>
                    <a:pt x="5915" y="1"/>
                  </a:moveTo>
                  <a:cubicBezTo>
                    <a:pt x="5207" y="1"/>
                    <a:pt x="2719" y="168"/>
                    <a:pt x="1" y="2313"/>
                  </a:cubicBezTo>
                  <a:cubicBezTo>
                    <a:pt x="1" y="2313"/>
                    <a:pt x="59" y="2312"/>
                    <a:pt x="164" y="2312"/>
                  </a:cubicBezTo>
                  <a:cubicBezTo>
                    <a:pt x="909" y="2312"/>
                    <a:pt x="3985" y="2369"/>
                    <a:pt x="4621" y="3298"/>
                  </a:cubicBezTo>
                  <a:cubicBezTo>
                    <a:pt x="4700" y="3413"/>
                    <a:pt x="4779" y="3465"/>
                    <a:pt x="4857" y="3465"/>
                  </a:cubicBezTo>
                  <a:cubicBezTo>
                    <a:pt x="5504" y="3465"/>
                    <a:pt x="6116" y="6"/>
                    <a:pt x="6116" y="6"/>
                  </a:cubicBezTo>
                  <a:cubicBezTo>
                    <a:pt x="6116" y="6"/>
                    <a:pt x="6046" y="1"/>
                    <a:pt x="59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0" name="Google Shape;440;p37"/>
          <p:cNvSpPr txBox="1">
            <a:spLocks noGrp="1"/>
          </p:cNvSpPr>
          <p:nvPr>
            <p:ph type="title"/>
          </p:nvPr>
        </p:nvSpPr>
        <p:spPr>
          <a:xfrm>
            <a:off x="3945908" y="730101"/>
            <a:ext cx="4164142" cy="339533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ts val="6000"/>
              </a:lnSpc>
              <a:buClr>
                <a:schemeClr val="dk1"/>
              </a:buClr>
              <a:buSzPts val="1100"/>
            </a:pPr>
            <a:r>
              <a:rPr kumimoji="1" lang="en-US" altLang="zh-TW" kern="1200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   </a:t>
            </a:r>
            <a:r>
              <a:rPr kumimoji="1" lang="zh-TW" altLang="en-US" kern="1200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謝謝聆聽          </a:t>
            </a:r>
            <a:r>
              <a:rPr kumimoji="1" lang="en-US" altLang="zh-TW" kern="1200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/>
            </a:r>
            <a:br>
              <a:rPr kumimoji="1" lang="en-US" altLang="zh-TW" kern="1200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</a:br>
            <a:r>
              <a:rPr kumimoji="1" lang="en-US" altLang="zh-TW" kern="1200" dirty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 </a:t>
            </a:r>
            <a:r>
              <a:rPr kumimoji="1" lang="en-US" altLang="zh-TW" kern="1200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         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95906105"/>
      </p:ext>
    </p:extLst>
  </p:cSld>
  <p:clrMapOvr>
    <a:masterClrMapping/>
  </p:clrMapOvr>
</p:sld>
</file>

<file path=ppt/theme/theme1.xml><?xml version="1.0" encoding="utf-8"?>
<a:theme xmlns:a="http://schemas.openxmlformats.org/drawingml/2006/main" name="Spelling Workshop by Slidesgo">
  <a:themeElements>
    <a:clrScheme name="Simple Light">
      <a:dk1>
        <a:srgbClr val="134B65"/>
      </a:dk1>
      <a:lt1>
        <a:srgbClr val="FFFFFF"/>
      </a:lt1>
      <a:dk2>
        <a:srgbClr val="434343"/>
      </a:dk2>
      <a:lt2>
        <a:srgbClr val="490808"/>
      </a:lt2>
      <a:accent1>
        <a:srgbClr val="FFD230"/>
      </a:accent1>
      <a:accent2>
        <a:srgbClr val="39BAB0"/>
      </a:accent2>
      <a:accent3>
        <a:srgbClr val="FA4F2F"/>
      </a:accent3>
      <a:accent4>
        <a:srgbClr val="AEE63F"/>
      </a:accent4>
      <a:accent5>
        <a:srgbClr val="F95771"/>
      </a:accent5>
      <a:accent6>
        <a:srgbClr val="F68CB7"/>
      </a:accent6>
      <a:hlink>
        <a:srgbClr val="134B6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118</Words>
  <Application>Microsoft Office PowerPoint</Application>
  <PresentationFormat>如螢幕大小 (16:9)</PresentationFormat>
  <Paragraphs>34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7" baseType="lpstr">
      <vt:lpstr>Tw Cen MT</vt:lpstr>
      <vt:lpstr>ＭＳ Ｐゴシック</vt:lpstr>
      <vt:lpstr>Comic Sans MS</vt:lpstr>
      <vt:lpstr>新細明體</vt:lpstr>
      <vt:lpstr>文鼎中圓</vt:lpstr>
      <vt:lpstr>Arial</vt:lpstr>
      <vt:lpstr>Snap ITC</vt:lpstr>
      <vt:lpstr>標楷體</vt:lpstr>
      <vt:lpstr>Barrio</vt:lpstr>
      <vt:lpstr>Work Sans</vt:lpstr>
      <vt:lpstr>Spelling Workshop by Slidesgo</vt:lpstr>
      <vt:lpstr>   English                      王淑芳                                                        Miss Wang</vt:lpstr>
      <vt:lpstr>教材 E★STAR 3</vt:lpstr>
      <vt:lpstr>評量方式</vt:lpstr>
      <vt:lpstr>家長協助事項</vt:lpstr>
      <vt:lpstr>聯絡方式</vt:lpstr>
      <vt:lpstr>   謝謝聆聽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磁力的探討 Magnet Discovery</dc:title>
  <dc:creator>sophiasfwang</dc:creator>
  <cp:lastModifiedBy>user</cp:lastModifiedBy>
  <cp:revision>17</cp:revision>
  <dcterms:modified xsi:type="dcterms:W3CDTF">2021-09-02T08:40:38Z</dcterms:modified>
</cp:coreProperties>
</file>