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61" r:id="rId3"/>
    <p:sldId id="258" r:id="rId4"/>
    <p:sldId id="262" r:id="rId5"/>
    <p:sldId id="263" r:id="rId6"/>
    <p:sldId id="268" r:id="rId7"/>
    <p:sldId id="267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52" autoAdjust="0"/>
  </p:normalViewPr>
  <p:slideViewPr>
    <p:cSldViewPr>
      <p:cViewPr varScale="1">
        <p:scale>
          <a:sx n="62" d="100"/>
          <a:sy n="62" d="100"/>
        </p:scale>
        <p:origin x="34" y="43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899F5-F3DF-40A6-9BB0-06F13D782BE2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32746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8BA4-36D0-40A9-A076-AC75CC018245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29945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8BA4-36D0-40A9-A076-AC75CC018245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5995970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8BA4-36D0-40A9-A076-AC75CC018245}" type="slidenum">
              <a:rPr lang="zh-TW" altLang="es-ES" smtClean="0"/>
              <a:pPr/>
              <a:t>‹#›</a:t>
            </a:fld>
            <a:endParaRPr lang="es-ES" altLang="zh-TW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87866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8BA4-36D0-40A9-A076-AC75CC018245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35444259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8BA4-36D0-40A9-A076-AC75CC018245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11639596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788BA4-36D0-40A9-A076-AC75CC018245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21348036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AD649-B2B5-4AB7-BD76-2B157A7846EB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37962441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3B869-7838-46A2-8561-70144D11AB59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355640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1D423-AF20-4E59-BB09-A2DBA57E59DF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383169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E303B-9D4E-4E31-BA1D-15B32B5803E5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2730637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D5840F-0715-4364-81EA-3A328FF43258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24004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3A412-8152-4614-A3CF-548486B4CEC2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2664724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9C434-CDEC-4D6E-AC9D-25F98E277310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83199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FA5CD1-BBA2-4311-B7E4-8D52DF09B311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1244571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8A0341-A08A-4488-A971-236F25DD1E7D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487447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D533D-0C8C-45BE-85DC-C11866B8AF68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2761107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s-E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5788BA4-36D0-40A9-A076-AC75CC018245}" type="slidenum">
              <a:rPr lang="zh-TW" altLang="es-ES" smtClean="0"/>
              <a:pPr/>
              <a:t>‹#›</a:t>
            </a:fld>
            <a:endParaRPr lang="es-ES" altLang="zh-TW"/>
          </a:p>
        </p:txBody>
      </p:sp>
    </p:spTree>
    <p:extLst>
      <p:ext uri="{BB962C8B-B14F-4D97-AF65-F5344CB8AC3E}">
        <p14:creationId xmlns:p14="http://schemas.microsoft.com/office/powerpoint/2010/main" val="4528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-30979" y="1340768"/>
            <a:ext cx="9144000" cy="3235136"/>
          </a:xfrm>
        </p:spPr>
        <p:txBody>
          <a:bodyPr>
            <a:normAutofit fontScale="90000"/>
          </a:bodyPr>
          <a:lstStyle/>
          <a:p>
            <a:pPr algn="ctr"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臺北市大同區大同國民小學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112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學年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度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第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學期</a:t>
            </a:r>
            <a:r>
              <a:rPr lang="en-US" altLang="zh-TW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4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6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三年級體育課程說明</a:t>
            </a:r>
            <a:endParaRPr lang="es-ES" altLang="zh-TW" sz="6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51" name="Rectangle 27"/>
          <p:cNvSpPr>
            <a:spLocks noChangeArrowheads="1"/>
          </p:cNvSpPr>
          <p:nvPr/>
        </p:nvSpPr>
        <p:spPr bwMode="auto">
          <a:xfrm>
            <a:off x="832686" y="5013176"/>
            <a:ext cx="747862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方正銘、雲慧萍、江雁鈴老師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548680"/>
            <a:ext cx="6589199" cy="1280890"/>
          </a:xfrm>
        </p:spPr>
        <p:txBody>
          <a:bodyPr/>
          <a:lstStyle/>
          <a:p>
            <a:pPr eaLnBrk="1" hangingPunct="1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課程目標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3568" y="2060848"/>
            <a:ext cx="8064897" cy="49244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學會正確的運動觀念與方法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鍛練強健體魄與體適能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培養終身運動習慣 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eaLnBrk="1" hangingPunct="1"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建立正向的運動精神與態度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zh-TW" altLang="en-US" sz="20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592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853" y="332656"/>
            <a:ext cx="7773338" cy="1596177"/>
          </a:xfrm>
        </p:spPr>
        <p:txBody>
          <a:bodyPr/>
          <a:lstStyle/>
          <a:p>
            <a:pPr eaLnBrk="1" hangingPunct="1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課程內容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83568" y="2060848"/>
            <a:ext cx="8280920" cy="432048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挑戰型運動：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田徑（配合</a:t>
            </a: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11/25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體表會）、</a:t>
            </a:r>
            <a:endParaRPr lang="en-US" altLang="zh-TW" sz="3600" b="1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zh-TW" sz="3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                  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游泳（</a:t>
            </a:r>
            <a:r>
              <a:rPr lang="en-US" altLang="zh-TW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9/11-10/20</a:t>
            </a:r>
            <a:r>
              <a:rPr lang="zh-TW" altLang="en-US" sz="3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）</a:t>
            </a:r>
            <a:endParaRPr lang="en-US" altLang="zh-TW" sz="36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競爭型運動：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「網</a:t>
            </a:r>
            <a:r>
              <a:rPr lang="en-US" altLang="zh-TW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牆性球類運動」：桌球、羽球、排球、網球</a:t>
            </a:r>
            <a:endParaRPr lang="en-US" altLang="zh-TW" sz="3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「陣地攻守性球類運動」：籃球、</a:t>
            </a:r>
            <a:r>
              <a:rPr lang="zh-TW" altLang="en-US" sz="3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足球</a:t>
            </a:r>
            <a:endParaRPr lang="en-US" altLang="zh-TW" sz="31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31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</a:t>
            </a:r>
            <a:r>
              <a:rPr lang="zh-TW" altLang="en-US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標的性球類運動」：保齡球、高爾夫球</a:t>
            </a:r>
            <a:endParaRPr lang="en-US" altLang="zh-TW" sz="3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>
              <a:lnSpc>
                <a:spcPct val="150000"/>
              </a:lnSpc>
              <a:spcBef>
                <a:spcPts val="0"/>
              </a:spcBef>
            </a:pPr>
            <a:r>
              <a:rPr lang="zh-TW" altLang="en-US" sz="31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「守備跑分性球類運動」：棒球、壘球</a:t>
            </a:r>
            <a:endParaRPr lang="en-US" altLang="zh-TW" sz="31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表現類型運動：「體操」、「舞蹈」與「民俗運動」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773338" cy="1596177"/>
          </a:xfrm>
        </p:spPr>
        <p:txBody>
          <a:bodyPr/>
          <a:lstStyle/>
          <a:p>
            <a:pPr eaLnBrk="1" hangingPunct="1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課程準備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755576" y="1528911"/>
            <a:ext cx="8064896" cy="492442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服裝：運動服、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運動鞋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水壺：溫或涼的白開水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吸汗的手帕或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毛巾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替換衣物：視個別狀況替換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游泳課：泳衣、蛙鏡、泳帽、浴巾、拖鞋或涼鞋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zh-TW" altLang="en-US" sz="3600" dirty="0"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84117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7773338" cy="1596177"/>
          </a:xfrm>
        </p:spPr>
        <p:txBody>
          <a:bodyPr/>
          <a:lstStyle/>
          <a:p>
            <a:pPr eaLnBrk="1" hangingPunct="1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評量內容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2204864"/>
            <a:ext cx="8136904" cy="49244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知識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20%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：體育課程知能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技能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：各項課程的操作</a:t>
            </a: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能力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態度</a:t>
            </a:r>
            <a:r>
              <a:rPr lang="en-US" altLang="zh-TW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40</a:t>
            </a:r>
            <a:r>
              <a:rPr lang="en-US" altLang="zh-TW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%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：出席狀況、服裝、上課態度、生活實踐  </a:t>
            </a:r>
          </a:p>
        </p:txBody>
      </p:sp>
    </p:spTree>
    <p:extLst>
      <p:ext uri="{BB962C8B-B14F-4D97-AF65-F5344CB8AC3E}">
        <p14:creationId xmlns:p14="http://schemas.microsoft.com/office/powerpoint/2010/main" val="3347922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04664"/>
            <a:ext cx="7773338" cy="1596177"/>
          </a:xfrm>
        </p:spPr>
        <p:txBody>
          <a:bodyPr/>
          <a:lstStyle/>
          <a:p>
            <a:pPr eaLnBrk="1" hangingPunct="1"/>
            <a:r>
              <a:rPr lang="zh-TW" altLang="en-US" sz="66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運動益處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611560" y="2204864"/>
            <a:ext cx="7776864" cy="492442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運動改變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大腦</a:t>
            </a:r>
            <a:endParaRPr lang="en-US" altLang="zh-TW" sz="3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穩定情緒 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提升免疫力</a:t>
            </a:r>
            <a:endParaRPr lang="en-US" altLang="zh-TW" sz="3600" b="1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zh-TW" altLang="en-US" sz="3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36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多鼓勵並陪伴孩子運動，陪伴孩子健康成長</a:t>
            </a:r>
          </a:p>
        </p:txBody>
      </p:sp>
    </p:spTree>
    <p:extLst>
      <p:ext uri="{BB962C8B-B14F-4D97-AF65-F5344CB8AC3E}">
        <p14:creationId xmlns:p14="http://schemas.microsoft.com/office/powerpoint/2010/main" val="3578643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sz="quarter" idx="13"/>
          </p:nvPr>
        </p:nvSpPr>
        <p:spPr>
          <a:xfrm>
            <a:off x="323528" y="4653136"/>
            <a:ext cx="8147248" cy="172819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zh-TW" altLang="en-US" sz="7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感謝您的聆聽</a:t>
            </a:r>
            <a:endParaRPr lang="en-US" altLang="zh-TW" sz="7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058FCF60-DDDE-4CD0-B73D-3E87865B58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32656"/>
            <a:ext cx="3720404" cy="4670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6000207"/>
      </p:ext>
    </p:extLst>
  </p:cSld>
  <p:clrMapOvr>
    <a:masterClrMapping/>
  </p:clrMapOvr>
</p:sld>
</file>

<file path=ppt/theme/theme1.xml><?xml version="1.0" encoding="utf-8"?>
<a:theme xmlns:a="http://schemas.openxmlformats.org/drawingml/2006/main" name="小水滴">
  <a:themeElements>
    <a:clrScheme name="小水滴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小水滴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小水滴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TM04033925[[fn=小水滴]]</Template>
  <TotalTime>3458</TotalTime>
  <Words>234</Words>
  <Application>Microsoft Office PowerPoint</Application>
  <PresentationFormat>如螢幕大小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2" baseType="lpstr">
      <vt:lpstr>微軟正黑體</vt:lpstr>
      <vt:lpstr>新細明體</vt:lpstr>
      <vt:lpstr>Arial</vt:lpstr>
      <vt:lpstr>Tw Cen MT</vt:lpstr>
      <vt:lpstr>小水滴</vt:lpstr>
      <vt:lpstr>臺北市大同區大同國民小學 112學年度第1學期  三年級體育課程說明</vt:lpstr>
      <vt:lpstr>課程目標</vt:lpstr>
      <vt:lpstr>課程內容</vt:lpstr>
      <vt:lpstr>課程準備</vt:lpstr>
      <vt:lpstr>評量內容</vt:lpstr>
      <vt:lpstr>運動益處</vt:lpstr>
      <vt:lpstr>PowerPoint 簡報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kevin621024</cp:lastModifiedBy>
  <cp:revision>275</cp:revision>
  <dcterms:created xsi:type="dcterms:W3CDTF">2010-05-23T14:28:12Z</dcterms:created>
  <dcterms:modified xsi:type="dcterms:W3CDTF">2023-08-30T08:29:35Z</dcterms:modified>
</cp:coreProperties>
</file>