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5" r:id="rId3"/>
    <p:sldId id="273" r:id="rId4"/>
    <p:sldId id="274" r:id="rId5"/>
    <p:sldId id="272" r:id="rId6"/>
    <p:sldId id="268" r:id="rId7"/>
    <p:sldId id="267" r:id="rId8"/>
    <p:sldId id="270" r:id="rId9"/>
    <p:sldId id="263" r:id="rId10"/>
    <p:sldId id="259" r:id="rId11"/>
    <p:sldId id="265" r:id="rId12"/>
    <p:sldId id="266" r:id="rId13"/>
    <p:sldId id="25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FAA6B6-10E5-4810-BC9F-DA72D8452E73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9/6/2023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74791"/>
            <a:ext cx="5796136" cy="434612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8384"/>
            <a:ext cx="1709936" cy="1709936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411760" y="1597448"/>
            <a:ext cx="6400800" cy="17526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授課教師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：李沛縈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496" y="-40817"/>
            <a:ext cx="7772400" cy="17526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上六年級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社會教學計畫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225305"/>
            <a:ext cx="2916653" cy="236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503920" cy="4572000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定期評量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期中期末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多元評量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書面報告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平時小考：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作業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習作、筆記、學習單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25%</a:t>
            </a: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上課表現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態度、口頭報告、小組討論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5%</a:t>
            </a:r>
            <a:endParaRPr lang="zh-TW" altLang="en-US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998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社練和社卷訂正方式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是非題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Ｘ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的部分，皆要訂正並寫上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頁數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選擇題答錯，只要填寫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頁數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C45A06E-9149-3347-AA26-73841E22D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6192688" cy="353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4139DD-FD47-0641-8D73-DC3EA8495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B14855A-FE19-AE47-979C-8B864F277F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44816" cy="4572000"/>
          </a:xfrm>
        </p:spPr>
      </p:pic>
    </p:spTree>
    <p:extLst>
      <p:ext uri="{BB962C8B-B14F-4D97-AF65-F5344CB8AC3E}">
        <p14:creationId xmlns:p14="http://schemas.microsoft.com/office/powerpoint/2010/main" val="180170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本學期評量範圍與時間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期中考</a:t>
            </a:r>
            <a:r>
              <a:rPr lang="en-US" altLang="zh-TW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第十週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11/1</a:t>
            </a:r>
            <a:r>
              <a:rPr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r>
              <a:rPr lang="en-US" altLang="zh-TW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一</a:t>
            </a: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 </a:t>
            </a:r>
            <a:endParaRPr lang="en-US" altLang="zh-TW" sz="4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日治時期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戰後台灣政治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戰後台灣經濟</a:t>
            </a:r>
            <a:endParaRPr lang="en-US" altLang="zh-TW" sz="20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期末考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第二十週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1/11</a:t>
            </a:r>
            <a:r>
              <a:rPr lang="zh-TW" altLang="en-US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r>
              <a:rPr lang="en-US" altLang="zh-TW" sz="4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單元 四</a:t>
            </a:r>
            <a:r>
              <a:rPr lang="en-US" altLang="zh-TW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9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 </a:t>
            </a:r>
            <a:endParaRPr lang="en-US" altLang="zh-TW" sz="39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戰後台灣社會文化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台灣人口</a:t>
            </a:r>
            <a:r>
              <a:rPr lang="en-US" altLang="zh-TW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32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城鄉區域</a:t>
            </a:r>
            <a:endParaRPr lang="en-US" altLang="zh-TW" sz="32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93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2"/>
            <a:ext cx="8534400" cy="7589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6000" b="1" dirty="0" smtClean="0">
                <a:solidFill>
                  <a:srgbClr val="0000CC"/>
                </a:solidFill>
                <a:ea typeface="微軟正黑體" panose="020B0604030504040204" pitchFamily="34" charset="-120"/>
              </a:rPr>
              <a:t>期盼您的協助與支持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0" y="1628800"/>
            <a:ext cx="6246813" cy="4525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出席準時不遲到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上課用心不敷衍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討論認真不偷懶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作業負責不抄襲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153" y="4365104"/>
            <a:ext cx="2737167" cy="229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6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E1EE76-89AD-44D4-AF49-2AC864DBF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814367"/>
          </a:xfrm>
        </p:spPr>
        <p:txBody>
          <a:bodyPr/>
          <a:lstStyle/>
          <a:p>
            <a:pPr algn="ctr"/>
            <a:r>
              <a:rPr lang="zh-TW" altLang="en-US">
                <a:latin typeface="標楷體" panose="03000509000000000000" pitchFamily="65" charset="-120"/>
                <a:ea typeface="標楷體" panose="03000509000000000000" pitchFamily="65" charset="-120"/>
              </a:rPr>
              <a:t>自我介紹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274162" cy="430829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051FBD1-502B-436B-B26C-E75956B24312}"/>
              </a:ext>
            </a:extLst>
          </p:cNvPr>
          <p:cNvSpPr/>
          <p:nvPr/>
        </p:nvSpPr>
        <p:spPr>
          <a:xfrm>
            <a:off x="5076056" y="1542479"/>
            <a:ext cx="4025461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姓名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李沛縈 </a:t>
            </a:r>
            <a:r>
              <a:rPr lang="zh-TW" altLang="en-US" sz="2400" dirty="0">
                <a:latin typeface="+mn-ea"/>
              </a:rPr>
              <a:t>沛沛老師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學歷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清華大學教育學系 </a:t>
            </a:r>
            <a:r>
              <a:rPr lang="zh-TW" altLang="en-US" sz="2400" dirty="0">
                <a:latin typeface="+mn-ea"/>
              </a:rPr>
              <a:t>學</a:t>
            </a:r>
            <a:r>
              <a:rPr lang="zh-TW" altLang="en-US" sz="2400" dirty="0" smtClean="0">
                <a:latin typeface="+mn-ea"/>
              </a:rPr>
              <a:t>士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專長</a:t>
            </a:r>
            <a:r>
              <a:rPr lang="en-US" altLang="zh-TW" sz="2400" dirty="0" smtClean="0">
                <a:latin typeface="+mn-ea"/>
              </a:rPr>
              <a:t>:</a:t>
            </a:r>
            <a:r>
              <a:rPr lang="zh-TW" altLang="en-US" sz="2400" dirty="0" smtClean="0">
                <a:latin typeface="+mn-ea"/>
              </a:rPr>
              <a:t>活動領導、社會教學、</a:t>
            </a:r>
            <a:r>
              <a:rPr lang="en-US" altLang="zh-TW" sz="2400" dirty="0" smtClean="0">
                <a:latin typeface="+mn-ea"/>
              </a:rPr>
              <a:t/>
            </a:r>
            <a:br>
              <a:rPr lang="en-US" altLang="zh-TW" sz="2400" dirty="0" smtClean="0">
                <a:latin typeface="+mn-ea"/>
              </a:rPr>
            </a:br>
            <a:r>
              <a:rPr lang="zh-TW" altLang="en-US" sz="2400" dirty="0" smtClean="0">
                <a:latin typeface="+mn-ea"/>
              </a:rPr>
              <a:t>英語教學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辦公室</a:t>
            </a:r>
            <a:r>
              <a:rPr lang="en-US" altLang="zh-TW" sz="2400" dirty="0">
                <a:latin typeface="+mn-ea"/>
              </a:rPr>
              <a:t>:</a:t>
            </a:r>
            <a:r>
              <a:rPr lang="zh-TW" altLang="en-US" sz="2400" dirty="0">
                <a:latin typeface="+mn-ea"/>
              </a:rPr>
              <a:t>學務</a:t>
            </a:r>
            <a:r>
              <a:rPr lang="zh-TW" altLang="en-US" sz="2400" dirty="0" smtClean="0">
                <a:latin typeface="+mn-ea"/>
              </a:rPr>
              <a:t>處訓育組長</a:t>
            </a:r>
            <a:endParaRPr lang="en-US" altLang="zh-TW" sz="2400" dirty="0"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zh-TW" altLang="en-US" sz="2400" dirty="0">
                <a:latin typeface="+mn-ea"/>
              </a:rPr>
              <a:t>分機</a:t>
            </a:r>
            <a:r>
              <a:rPr lang="en-US" altLang="zh-TW" sz="2400" dirty="0">
                <a:latin typeface="+mn-ea"/>
              </a:rPr>
              <a:t>:332</a:t>
            </a:r>
            <a:endParaRPr lang="zh-TW" altLang="en-US" sz="2400" dirty="0"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-123013"/>
            <a:ext cx="2338189" cy="189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08875" y="4378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視學生學習狀況期望一學年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能安排</a:t>
            </a:r>
            <a:r>
              <a:rPr lang="zh-TW" altLang="en-US" dirty="0" smtClean="0"/>
              <a:t>一次校外教學</a:t>
            </a:r>
            <a:r>
              <a:rPr lang="en-US" altLang="zh-TW" dirty="0" smtClean="0"/>
              <a:t>:</a:t>
            </a:r>
            <a:r>
              <a:rPr lang="zh-TW" altLang="en-US" dirty="0" smtClean="0"/>
              <a:t>台博館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7570" y="1837978"/>
            <a:ext cx="5129808" cy="3847356"/>
          </a:xfrm>
          <a:prstGeom prst="rect">
            <a:avLst/>
          </a:prstGeom>
        </p:spPr>
      </p:pic>
      <p:pic>
        <p:nvPicPr>
          <p:cNvPr id="2" name="內容版面配置區 1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5" y="1340768"/>
            <a:ext cx="6096000" cy="457200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47410"/>
            <a:ext cx="6372200" cy="47791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4198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9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邀請家長一起參與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274213" cy="5190455"/>
          </a:xfrm>
        </p:spPr>
      </p:pic>
    </p:spTree>
    <p:extLst>
      <p:ext uri="{BB962C8B-B14F-4D97-AF65-F5344CB8AC3E}">
        <p14:creationId xmlns:p14="http://schemas.microsoft.com/office/powerpoint/2010/main" val="26376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6313398" cy="473398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04864"/>
            <a:ext cx="5652120" cy="4238134"/>
          </a:xfrm>
          <a:prstGeom prst="rect">
            <a:avLst/>
          </a:prstGeom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308875" y="437800"/>
            <a:ext cx="8534400" cy="758952"/>
          </a:xfrm>
          <a:prstGeom prst="rect">
            <a:avLst/>
          </a:prstGeom>
        </p:spPr>
        <p:txBody>
          <a:bodyPr vert="horz" anchor="b">
            <a:normAutofit fontScale="825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視學生學習狀況期望一學年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能安排一次校外教學</a:t>
            </a:r>
            <a:r>
              <a:rPr lang="en-US" altLang="zh-TW" dirty="0" smtClean="0"/>
              <a:t>:</a:t>
            </a:r>
            <a:r>
              <a:rPr lang="zh-TW" altLang="en-US" dirty="0"/>
              <a:t>司法院</a:t>
            </a:r>
          </a:p>
        </p:txBody>
      </p:sp>
    </p:spTree>
    <p:extLst>
      <p:ext uri="{BB962C8B-B14F-4D97-AF65-F5344CB8AC3E}">
        <p14:creationId xmlns:p14="http://schemas.microsoft.com/office/powerpoint/2010/main" val="226793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6934200" y="274638"/>
            <a:ext cx="1827213" cy="6278562"/>
          </a:xfrm>
        </p:spPr>
        <p:txBody>
          <a:bodyPr/>
          <a:lstStyle/>
          <a:p>
            <a:pPr eaLnBrk="1" hangingPunct="1"/>
            <a:r>
              <a:rPr lang="zh-TW" altLang="en-US" sz="6600" b="1" smtClean="0">
                <a:solidFill>
                  <a:srgbClr val="0000CC"/>
                </a:solidFill>
                <a:ea typeface="微軟正黑體" panose="020B0604030504040204" pitchFamily="34" charset="-120"/>
              </a:rPr>
              <a:t>本學期教學大綱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orient="vert" idx="1"/>
          </p:nvPr>
        </p:nvSpPr>
        <p:spPr>
          <a:xfrm>
            <a:off x="1447800" y="274638"/>
            <a:ext cx="4953000" cy="61261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5400" b="1" smtClean="0">
                <a:ea typeface="微軟正黑體" panose="020B0604030504040204" pitchFamily="34" charset="-120"/>
              </a:rPr>
              <a:t>以認識臺灣為主軸</a:t>
            </a:r>
          </a:p>
          <a:p>
            <a:pPr eaLnBrk="1" hangingPunct="1">
              <a:buFontTx/>
              <a:buNone/>
            </a:pPr>
            <a:r>
              <a:rPr lang="zh-TW" altLang="en-US" sz="5400" b="1" smtClean="0">
                <a:ea typeface="微軟正黑體" panose="020B0604030504040204" pitchFamily="34" charset="-120"/>
              </a:rPr>
              <a:t>    討論三大類問題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日治與戰後的歷史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經濟轉型與社會變遷</a:t>
            </a:r>
          </a:p>
          <a:p>
            <a:pPr eaLnBrk="1" hangingPunct="1">
              <a:buFontTx/>
              <a:buBlip>
                <a:blip r:embed="rId2"/>
              </a:buBlip>
            </a:pPr>
            <a:r>
              <a:rPr lang="zh-TW" altLang="en-US" sz="4800" smtClean="0">
                <a:ea typeface="微軟正黑體" panose="020B0604030504040204" pitchFamily="34" charset="-120"/>
              </a:rPr>
              <a:t>人口與城鄉關係</a:t>
            </a:r>
          </a:p>
          <a:p>
            <a:pPr eaLnBrk="1" hangingPunct="1">
              <a:buFontTx/>
              <a:buBlip>
                <a:blip r:embed="rId3"/>
              </a:buBlip>
            </a:pPr>
            <a:endParaRPr lang="zh-TW" altLang="en-US" sz="4800" smtClean="0">
              <a:ea typeface="微軟正黑體" panose="020B0604030504040204" pitchFamily="34" charset="-120"/>
            </a:endParaRPr>
          </a:p>
          <a:p>
            <a:pPr eaLnBrk="1" hangingPunct="1">
              <a:buFontTx/>
              <a:buBlip>
                <a:blip r:embed="rId4"/>
              </a:buBlip>
            </a:pPr>
            <a:endParaRPr lang="zh-TW" altLang="en-US" sz="400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619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要求學生上課作筆記補充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6846168" cy="5134626"/>
          </a:xfrm>
        </p:spPr>
      </p:pic>
    </p:spTree>
    <p:extLst>
      <p:ext uri="{BB962C8B-B14F-4D97-AF65-F5344CB8AC3E}">
        <p14:creationId xmlns:p14="http://schemas.microsoft.com/office/powerpoint/2010/main" val="351880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" y="404664"/>
            <a:ext cx="8378843" cy="6284132"/>
          </a:xfrm>
        </p:spPr>
      </p:pic>
    </p:spTree>
    <p:extLst>
      <p:ext uri="{BB962C8B-B14F-4D97-AF65-F5344CB8AC3E}">
        <p14:creationId xmlns:p14="http://schemas.microsoft.com/office/powerpoint/2010/main" val="19209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上課方式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264F00B-6250-F844-A527-9E86E1D3BD9A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20888"/>
            <a:ext cx="7776864" cy="3289391"/>
          </a:xfr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A990FB4B-B0FD-9242-A5FA-BE6F5304CAAB}"/>
              </a:ext>
            </a:extLst>
          </p:cNvPr>
          <p:cNvSpPr txBox="1"/>
          <p:nvPr/>
        </p:nvSpPr>
        <p:spPr>
          <a:xfrm>
            <a:off x="251520" y="148478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dirty="0">
                <a:solidFill>
                  <a:srgbClr val="002060"/>
                </a:solidFill>
                <a:latin typeface="Kaiti SC" panose="02010600040101010101" pitchFamily="2" charset="-122"/>
                <a:ea typeface="Kaiti SC" panose="02010600040101010101" pitchFamily="2" charset="-122"/>
              </a:rPr>
              <a:t>重點整理單搭配課本</a:t>
            </a:r>
          </a:p>
        </p:txBody>
      </p:sp>
    </p:spTree>
    <p:extLst>
      <p:ext uri="{BB962C8B-B14F-4D97-AF65-F5344CB8AC3E}">
        <p14:creationId xmlns:p14="http://schemas.microsoft.com/office/powerpoint/2010/main" val="1154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</TotalTime>
  <Words>246</Words>
  <Application>Microsoft Office PowerPoint</Application>
  <PresentationFormat>如螢幕大小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Kaiti SC</vt:lpstr>
      <vt:lpstr>微軟正黑體</vt:lpstr>
      <vt:lpstr>新細明體</vt:lpstr>
      <vt:lpstr>標楷體</vt:lpstr>
      <vt:lpstr>Georgia</vt:lpstr>
      <vt:lpstr>Wingdings</vt:lpstr>
      <vt:lpstr>Wingdings 2</vt:lpstr>
      <vt:lpstr>市鎮</vt:lpstr>
      <vt:lpstr>112上六年級社會教學計畫</vt:lpstr>
      <vt:lpstr>自我介紹</vt:lpstr>
      <vt:lpstr>視學生學習狀況期望一學年 能安排一次校外教學:台博館</vt:lpstr>
      <vt:lpstr>邀請家長一起參與</vt:lpstr>
      <vt:lpstr>PowerPoint 簡報</vt:lpstr>
      <vt:lpstr>本學期教學大綱</vt:lpstr>
      <vt:lpstr>要求學生上課作筆記補充</vt:lpstr>
      <vt:lpstr>PowerPoint 簡報</vt:lpstr>
      <vt:lpstr>上課方式</vt:lpstr>
      <vt:lpstr>評量方式</vt:lpstr>
      <vt:lpstr>社練和社卷訂正方式</vt:lpstr>
      <vt:lpstr>PowerPoint 簡報</vt:lpstr>
      <vt:lpstr>本學期評量範圍與時間</vt:lpstr>
      <vt:lpstr>期盼您的協助與支持</vt:lpstr>
    </vt:vector>
  </TitlesOfParts>
  <Company>TTPS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108學年五年級社會教學計畫</dc:title>
  <dc:creator>user</dc:creator>
  <cp:lastModifiedBy>user</cp:lastModifiedBy>
  <cp:revision>24</cp:revision>
  <dcterms:created xsi:type="dcterms:W3CDTF">2019-09-05T00:09:17Z</dcterms:created>
  <dcterms:modified xsi:type="dcterms:W3CDTF">2023-09-06T07:39:51Z</dcterms:modified>
</cp:coreProperties>
</file>