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83" r:id="rId3"/>
    <p:sldId id="288" r:id="rId4"/>
    <p:sldId id="289" r:id="rId5"/>
    <p:sldId id="291" r:id="rId6"/>
    <p:sldId id="290" r:id="rId7"/>
    <p:sldId id="27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4CF6"/>
    <a:srgbClr val="003300"/>
    <a:srgbClr val="FF3300"/>
    <a:srgbClr val="AF8F1B"/>
    <a:srgbClr val="CCFF66"/>
    <a:srgbClr val="FFFFCC"/>
    <a:srgbClr val="FFFF99"/>
    <a:srgbClr val="FFCC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83977" autoAdjust="0"/>
  </p:normalViewPr>
  <p:slideViewPr>
    <p:cSldViewPr>
      <p:cViewPr varScale="1">
        <p:scale>
          <a:sx n="58" d="100"/>
          <a:sy n="58" d="100"/>
        </p:scale>
        <p:origin x="1077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r>
            <a:rPr lang="zh-TW" altLang="en-US" sz="3600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在創作過程中提升創造力</a:t>
          </a:r>
          <a:endParaRPr lang="zh-TW" sz="3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4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從課室英語及生活用語開始</a:t>
          </a:r>
          <a:endParaRPr lang="zh-TW" sz="34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享受動手創作的樂趣</a:t>
          </a:r>
          <a:endParaRPr lang="zh-TW" sz="3600" b="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 custT="1"/>
      <dgm:spPr/>
      <dgm:t>
        <a:bodyPr/>
        <a:lstStyle/>
        <a:p>
          <a:r>
            <a:rPr lang="en-US" altLang="zh-TW" sz="4400" dirty="0" smtClean="0"/>
            <a:t>4</a:t>
          </a:r>
          <a:endParaRPr lang="zh-TW" sz="4400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 custT="1"/>
      <dgm:spPr/>
      <dgm:t>
        <a:bodyPr/>
        <a:lstStyle/>
        <a:p>
          <a:pPr algn="l"/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 增加聽與說的機會</a:t>
          </a:r>
          <a:endParaRPr lang="zh-TW" altLang="zh-TW" sz="3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62566" custScaleY="610200" custLinFactY="-10449" custLinFactNeighborX="-14" custLinFactNeighborY="-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767176" custLinFactY="-100000" custLinFactNeighborX="646" custLinFactNeighborY="-1332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FlipHor="1" custScaleX="59954" custScaleY="541551" custLinFactNeighborX="2679" custLinFactNeighborY="8806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697562" custLinFactY="28390" custLinFactNeighborX="2398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46203" custScaleY="518605" custLinFactY="100000" custLinFactNeighborX="-10" custLinFactNeighborY="1348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190499" custScaleY="577011" custLinFactY="124805" custLinFactNeighborX="-1017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34142" custScaleY="531354" custLinFactY="129252" custLinFactNeighborX="-13" custLinFactNeighborY="2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  <dgm:t>
        <a:bodyPr/>
        <a:lstStyle/>
        <a:p>
          <a:endParaRPr lang="zh-TW" altLang="en-US"/>
        </a:p>
      </dgm:t>
    </dgm:pt>
    <dgm:pt modelId="{7F079DA8-36B8-46DC-9FB4-85CCEA61F26F}" type="pres">
      <dgm:prSet presAssocID="{255E1F83-6890-42E7-A8DC-1171E967B22E}" presName="linNode" presStyleCnt="0"/>
      <dgm:spPr/>
      <dgm:t>
        <a:bodyPr/>
        <a:lstStyle/>
        <a:p>
          <a:endParaRPr lang="zh-TW" altLang="en-US"/>
        </a:p>
      </dgm:t>
    </dgm:pt>
    <dgm:pt modelId="{BD17A3F4-EBF0-4B21-B0BF-237204096C55}" type="pres">
      <dgm:prSet presAssocID="{255E1F83-6890-42E7-A8DC-1171E967B22E}" presName="parentText" presStyleLbl="node1" presStyleIdx="4" presStyleCnt="5" custScaleX="243004" custScaleY="554507" custLinFactY="-100000" custLinFactNeighborX="35032" custLinFactNeighborY="-10710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5263ADA-BF6D-4B06-BEC3-14523DF75F0F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15BDA51-3905-4A22-AECC-3F8292DE4F84}" type="presOf" srcId="{D1776C8F-2B10-4075-8DF7-7F65AB725ED5}" destId="{F5034101-5B7D-4FE7-B47A-5A48CF39606B}" srcOrd="0" destOrd="0" presId="urn:microsoft.com/office/officeart/2005/8/layout/vList5"/>
    <dgm:cxn modelId="{F1B0842A-CE56-4826-B5F5-30DE3091632A}" type="presOf" srcId="{F9090DBD-6B0A-4402-984D-5E2D3C8AFB42}" destId="{FBF9DA60-79BF-4C00-9AF4-2F0FA146B695}" srcOrd="0" destOrd="0" presId="urn:microsoft.com/office/officeart/2005/8/layout/vList5"/>
    <dgm:cxn modelId="{CBB3B1A1-C34B-4EF4-AA1C-B58BD1A97741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E42AA9A-6F49-46B4-B94A-502545552E69}" type="presOf" srcId="{255E1F83-6890-42E7-A8DC-1171E967B22E}" destId="{BD17A3F4-EBF0-4B21-B0BF-237204096C55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E19BE4F8-D58D-4A21-91D4-3F397245F2B9}" type="presOf" srcId="{6BE4E373-0656-4EDC-821E-BE09C952B1F6}" destId="{C7C3E6FD-D83F-4BDA-907E-B5EE041DA931}" srcOrd="0" destOrd="0" presId="urn:microsoft.com/office/officeart/2005/8/layout/vList5"/>
    <dgm:cxn modelId="{7F65FDF6-52B4-4D49-97A2-8BD09FF08788}" type="presOf" srcId="{F6FEADD9-F67D-41F5-BA4C-3C84956E7F46}" destId="{AAE7A1E6-6847-453D-B55B-8A82BF138C1D}" srcOrd="0" destOrd="0" presId="urn:microsoft.com/office/officeart/2005/8/layout/vList5"/>
    <dgm:cxn modelId="{3393994B-D839-4670-AC48-A7E32FE73643}" type="presOf" srcId="{C59269D0-92A5-481C-BA64-727AFB0DD545}" destId="{B37A5355-225B-4C6F-AED7-6C620F99EECC}" srcOrd="0" destOrd="0" presId="urn:microsoft.com/office/officeart/2005/8/layout/vList5"/>
    <dgm:cxn modelId="{16F026E6-95EC-40A6-ADA7-FDD77B092E43}" type="presOf" srcId="{AA046201-5C4D-445E-BF0B-5C6D2B0A1945}" destId="{C04276DC-EE64-470A-B8BC-09067B8045FA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FBD96CC6-56C6-40DA-AC11-352077411C49}" type="presParOf" srcId="{AAE7A1E6-6847-453D-B55B-8A82BF138C1D}" destId="{C4407577-18A2-46E0-8805-2838042EB67A}" srcOrd="0" destOrd="0" presId="urn:microsoft.com/office/officeart/2005/8/layout/vList5"/>
    <dgm:cxn modelId="{F4BB6B50-33C8-4731-9D6D-720E14BC5CDF}" type="presParOf" srcId="{C4407577-18A2-46E0-8805-2838042EB67A}" destId="{7E429971-BC57-430F-BB25-C0574E5E39E3}" srcOrd="0" destOrd="0" presId="urn:microsoft.com/office/officeart/2005/8/layout/vList5"/>
    <dgm:cxn modelId="{B866C944-9237-44B0-9CA1-28D2329A9FA4}" type="presParOf" srcId="{C4407577-18A2-46E0-8805-2838042EB67A}" destId="{D54B1729-BC98-42C1-9C6C-D65DCBA4358F}" srcOrd="1" destOrd="0" presId="urn:microsoft.com/office/officeart/2005/8/layout/vList5"/>
    <dgm:cxn modelId="{F59221BC-27D6-4486-9D7A-3CCB6C8F1C1F}" type="presParOf" srcId="{AAE7A1E6-6847-453D-B55B-8A82BF138C1D}" destId="{AB8574CC-D4F2-4555-AEE3-F4EE58B11D03}" srcOrd="1" destOrd="0" presId="urn:microsoft.com/office/officeart/2005/8/layout/vList5"/>
    <dgm:cxn modelId="{B16F609E-F9C1-46A9-96B2-FAC08CB8C33D}" type="presParOf" srcId="{AAE7A1E6-6847-453D-B55B-8A82BF138C1D}" destId="{85B8F607-FDD8-476A-ADBE-E1250824F294}" srcOrd="2" destOrd="0" presId="urn:microsoft.com/office/officeart/2005/8/layout/vList5"/>
    <dgm:cxn modelId="{7703B972-F3EB-4969-8F22-325323A678A8}" type="presParOf" srcId="{85B8F607-FDD8-476A-ADBE-E1250824F294}" destId="{C04276DC-EE64-470A-B8BC-09067B8045FA}" srcOrd="0" destOrd="0" presId="urn:microsoft.com/office/officeart/2005/8/layout/vList5"/>
    <dgm:cxn modelId="{79DCF6AB-984B-4D2E-B126-E7E74D6D6A2C}" type="presParOf" srcId="{85B8F607-FDD8-476A-ADBE-E1250824F294}" destId="{B37A5355-225B-4C6F-AED7-6C620F99EECC}" srcOrd="1" destOrd="0" presId="urn:microsoft.com/office/officeart/2005/8/layout/vList5"/>
    <dgm:cxn modelId="{09ADA4BA-C5FB-4B4C-A3AB-08E966321907}" type="presParOf" srcId="{AAE7A1E6-6847-453D-B55B-8A82BF138C1D}" destId="{5ACAA866-A8A8-4183-97B5-CEEAB1525C60}" srcOrd="3" destOrd="0" presId="urn:microsoft.com/office/officeart/2005/8/layout/vList5"/>
    <dgm:cxn modelId="{FA89AE53-66D7-4443-8FE3-9CF4F4C84D94}" type="presParOf" srcId="{AAE7A1E6-6847-453D-B55B-8A82BF138C1D}" destId="{477213BE-9E91-4950-8451-7F60796F47F4}" srcOrd="4" destOrd="0" presId="urn:microsoft.com/office/officeart/2005/8/layout/vList5"/>
    <dgm:cxn modelId="{7808E822-CBE5-425D-84EB-E0910CD9CB1C}" type="presParOf" srcId="{477213BE-9E91-4950-8451-7F60796F47F4}" destId="{F5034101-5B7D-4FE7-B47A-5A48CF39606B}" srcOrd="0" destOrd="0" presId="urn:microsoft.com/office/officeart/2005/8/layout/vList5"/>
    <dgm:cxn modelId="{74BD293A-9D19-4E3D-A984-27E5F6127EA1}" type="presParOf" srcId="{477213BE-9E91-4950-8451-7F60796F47F4}" destId="{C7C3E6FD-D83F-4BDA-907E-B5EE041DA931}" srcOrd="1" destOrd="0" presId="urn:microsoft.com/office/officeart/2005/8/layout/vList5"/>
    <dgm:cxn modelId="{F0FCF6A8-F798-42C4-86E6-17710796D482}" type="presParOf" srcId="{AAE7A1E6-6847-453D-B55B-8A82BF138C1D}" destId="{8C1005C0-5F40-4163-AFE2-A530F50B259A}" srcOrd="5" destOrd="0" presId="urn:microsoft.com/office/officeart/2005/8/layout/vList5"/>
    <dgm:cxn modelId="{713E5E2E-1673-4EE4-9F99-B9892E196F86}" type="presParOf" srcId="{AAE7A1E6-6847-453D-B55B-8A82BF138C1D}" destId="{465D6A74-F46C-4348-9F4A-691563179F34}" srcOrd="6" destOrd="0" presId="urn:microsoft.com/office/officeart/2005/8/layout/vList5"/>
    <dgm:cxn modelId="{AF05E2CF-6D46-41A3-B2E8-5CD289E44A5E}" type="presParOf" srcId="{465D6A74-F46C-4348-9F4A-691563179F34}" destId="{FBF9DA60-79BF-4C00-9AF4-2F0FA146B695}" srcOrd="0" destOrd="0" presId="urn:microsoft.com/office/officeart/2005/8/layout/vList5"/>
    <dgm:cxn modelId="{8F03D017-B371-45AB-AD36-A636A9C24B0F}" type="presParOf" srcId="{AAE7A1E6-6847-453D-B55B-8A82BF138C1D}" destId="{D363CFB3-72D4-47D5-AEFC-DD18DD98017E}" srcOrd="7" destOrd="0" presId="urn:microsoft.com/office/officeart/2005/8/layout/vList5"/>
    <dgm:cxn modelId="{7E5FFF0B-FFE1-4717-92DE-1E4CDD5A497C}" type="presParOf" srcId="{AAE7A1E6-6847-453D-B55B-8A82BF138C1D}" destId="{7F079DA8-36B8-46DC-9FB4-85CCEA61F26F}" srcOrd="8" destOrd="0" presId="urn:microsoft.com/office/officeart/2005/8/layout/vList5"/>
    <dgm:cxn modelId="{06549B05-AD96-46E1-AB26-E474CBF86DDD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r>
            <a:rPr lang="zh-TW" altLang="en-US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節慶</a:t>
          </a:r>
          <a:r>
            <a:rPr lang="zh-TW" altLang="en-US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：母親節</a:t>
          </a:r>
          <a:r>
            <a:rPr lang="en-US" altLang="zh-TW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端午節</a:t>
          </a:r>
          <a:endParaRPr lang="zh-TW" sz="3600" b="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生活經驗：生活用品</a:t>
          </a:r>
          <a:r>
            <a: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玩具</a:t>
          </a:r>
          <a:endParaRPr lang="zh-TW" sz="36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校園活動</a:t>
          </a:r>
          <a:r>
            <a:rPr lang="zh-TW" altLang="en-US" sz="3600" b="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：園遊會</a:t>
          </a:r>
          <a:endParaRPr lang="zh-TW" sz="3600" b="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 custT="1"/>
      <dgm:spPr/>
      <dgm:t>
        <a:bodyPr/>
        <a:lstStyle/>
        <a:p>
          <a:r>
            <a:rPr lang="en-US" altLang="zh-TW" sz="4400" dirty="0" smtClean="0"/>
            <a:t>4</a:t>
          </a:r>
          <a:endParaRPr lang="zh-TW" sz="4400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 custT="1"/>
      <dgm:spPr/>
      <dgm:t>
        <a:bodyPr/>
        <a:lstStyle/>
        <a:p>
          <a:pPr algn="l"/>
          <a:r>
            <a:rPr lang="zh-TW" altLang="en-US" sz="21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en-US" sz="36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甄選：以參賽精進作品                                                                                 </a:t>
          </a:r>
          <a:endParaRPr lang="zh-TW" altLang="zh-TW" sz="36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31690" custScaleY="1094179" custLinFactY="86761" custLinFactNeighborX="-1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138361" custScaleY="1366491" custLinFactY="45305" custLinFactNeighborX="284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90189" custScaleY="1056588" custLinFactY="100000" custLinFactNeighborX="-3" custLinFactNeighborY="19940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371536" custScaleY="1424502" custLinFactY="109155" custLinFactNeighborX="576" custLinFactNeighborY="2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45962" custScaleY="1199684" custLinFactY="200000" custLinFactNeighborX="-78" custLinFactNeighborY="29537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190499" custScaleY="1367819" custLinFactY="300000" custLinFactNeighborX="139" custLinFactNeighborY="3062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29073" custScaleY="1112729" custLinFactY="340745" custLinFactNeighborX="-100" custLinFactNeighborY="4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  <dgm:t>
        <a:bodyPr/>
        <a:lstStyle/>
        <a:p>
          <a:endParaRPr lang="zh-TW" altLang="en-US"/>
        </a:p>
      </dgm:t>
    </dgm:pt>
    <dgm:pt modelId="{7F079DA8-36B8-46DC-9FB4-85CCEA61F26F}" type="pres">
      <dgm:prSet presAssocID="{255E1F83-6890-42E7-A8DC-1171E967B22E}" presName="linNode" presStyleCnt="0"/>
      <dgm:spPr/>
      <dgm:t>
        <a:bodyPr/>
        <a:lstStyle/>
        <a:p>
          <a:endParaRPr lang="zh-TW" altLang="en-US"/>
        </a:p>
      </dgm:t>
    </dgm:pt>
    <dgm:pt modelId="{BD17A3F4-EBF0-4B21-B0BF-237204096C55}" type="pres">
      <dgm:prSet presAssocID="{255E1F83-6890-42E7-A8DC-1171E967B22E}" presName="parentText" presStyleLbl="node1" presStyleIdx="4" presStyleCnt="5" custScaleX="248099" custScaleY="1071491" custLinFactY="-139657" custLinFactNeighborX="29850" custLinFactNeighborY="-200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14994DB-DB1D-433C-81AB-7E7716D781A1}" type="presOf" srcId="{74EE5CD8-078F-4590-BF9C-A341A294A016}" destId="{7E429971-BC57-430F-BB25-C0574E5E39E3}" srcOrd="0" destOrd="0" presId="urn:microsoft.com/office/officeart/2005/8/layout/vList5"/>
    <dgm:cxn modelId="{ADFEF6B1-017F-4CF7-AA06-0C4AF6BF2854}" type="presOf" srcId="{1E4D3931-0DBD-4211-A24A-6AF364284B1E}" destId="{D54B1729-BC98-42C1-9C6C-D65DCBA4358F}" srcOrd="0" destOrd="0" presId="urn:microsoft.com/office/officeart/2005/8/layout/vList5"/>
    <dgm:cxn modelId="{C479683A-8287-49C2-BD7B-CE6E20FD2C47}" type="presOf" srcId="{AA046201-5C4D-445E-BF0B-5C6D2B0A1945}" destId="{C04276DC-EE64-470A-B8BC-09067B8045FA}" srcOrd="0" destOrd="0" presId="urn:microsoft.com/office/officeart/2005/8/layout/vList5"/>
    <dgm:cxn modelId="{C0A64B03-C524-446D-AD68-C52AC2821AF7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ABCD6DB6-93A2-4D2B-B83B-5DC3F4EAF733}" type="presOf" srcId="{F6FEADD9-F67D-41F5-BA4C-3C84956E7F46}" destId="{AAE7A1E6-6847-453D-B55B-8A82BF138C1D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20159F8-23BA-4E60-9456-A48F243B8EBB}" type="presOf" srcId="{F9090DBD-6B0A-4402-984D-5E2D3C8AFB42}" destId="{FBF9DA60-79BF-4C00-9AF4-2F0FA146B695}" srcOrd="0" destOrd="0" presId="urn:microsoft.com/office/officeart/2005/8/layout/vList5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96198618-570E-4B17-9E6D-160EAAD9D3B0}" type="presOf" srcId="{255E1F83-6890-42E7-A8DC-1171E967B22E}" destId="{BD17A3F4-EBF0-4B21-B0BF-237204096C55}" srcOrd="0" destOrd="0" presId="urn:microsoft.com/office/officeart/2005/8/layout/vList5"/>
    <dgm:cxn modelId="{A555BF43-46CB-4F4F-B6DB-969FB1BECF27}" type="presOf" srcId="{6BE4E373-0656-4EDC-821E-BE09C952B1F6}" destId="{C7C3E6FD-D83F-4BDA-907E-B5EE041DA931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E7239544-EF48-434C-9682-AA632B2D2949}" type="presOf" srcId="{D1776C8F-2B10-4075-8DF7-7F65AB725ED5}" destId="{F5034101-5B7D-4FE7-B47A-5A48CF39606B}" srcOrd="0" destOrd="0" presId="urn:microsoft.com/office/officeart/2005/8/layout/vList5"/>
    <dgm:cxn modelId="{63BE4B02-B32F-4E45-BB9A-A6125899D6B4}" type="presParOf" srcId="{AAE7A1E6-6847-453D-B55B-8A82BF138C1D}" destId="{C4407577-18A2-46E0-8805-2838042EB67A}" srcOrd="0" destOrd="0" presId="urn:microsoft.com/office/officeart/2005/8/layout/vList5"/>
    <dgm:cxn modelId="{C4900E66-52E9-4C17-A220-B298DB25ED43}" type="presParOf" srcId="{C4407577-18A2-46E0-8805-2838042EB67A}" destId="{7E429971-BC57-430F-BB25-C0574E5E39E3}" srcOrd="0" destOrd="0" presId="urn:microsoft.com/office/officeart/2005/8/layout/vList5"/>
    <dgm:cxn modelId="{B0C16707-3FD7-4132-A9BC-C646C56C9D36}" type="presParOf" srcId="{C4407577-18A2-46E0-8805-2838042EB67A}" destId="{D54B1729-BC98-42C1-9C6C-D65DCBA4358F}" srcOrd="1" destOrd="0" presId="urn:microsoft.com/office/officeart/2005/8/layout/vList5"/>
    <dgm:cxn modelId="{AC8151E1-957F-4633-9986-898A99130677}" type="presParOf" srcId="{AAE7A1E6-6847-453D-B55B-8A82BF138C1D}" destId="{AB8574CC-D4F2-4555-AEE3-F4EE58B11D03}" srcOrd="1" destOrd="0" presId="urn:microsoft.com/office/officeart/2005/8/layout/vList5"/>
    <dgm:cxn modelId="{49246CF8-A14B-4BD8-B50D-E5D2382DD8C7}" type="presParOf" srcId="{AAE7A1E6-6847-453D-B55B-8A82BF138C1D}" destId="{85B8F607-FDD8-476A-ADBE-E1250824F294}" srcOrd="2" destOrd="0" presId="urn:microsoft.com/office/officeart/2005/8/layout/vList5"/>
    <dgm:cxn modelId="{D2DCB526-E8E7-4BAA-A48E-F9E3E4E22C5D}" type="presParOf" srcId="{85B8F607-FDD8-476A-ADBE-E1250824F294}" destId="{C04276DC-EE64-470A-B8BC-09067B8045FA}" srcOrd="0" destOrd="0" presId="urn:microsoft.com/office/officeart/2005/8/layout/vList5"/>
    <dgm:cxn modelId="{338EDEDA-58D3-44EE-86EA-92912DCC3099}" type="presParOf" srcId="{85B8F607-FDD8-476A-ADBE-E1250824F294}" destId="{B37A5355-225B-4C6F-AED7-6C620F99EECC}" srcOrd="1" destOrd="0" presId="urn:microsoft.com/office/officeart/2005/8/layout/vList5"/>
    <dgm:cxn modelId="{303BF1CE-21AD-47FE-808B-DB4E672AAA79}" type="presParOf" srcId="{AAE7A1E6-6847-453D-B55B-8A82BF138C1D}" destId="{5ACAA866-A8A8-4183-97B5-CEEAB1525C60}" srcOrd="3" destOrd="0" presId="urn:microsoft.com/office/officeart/2005/8/layout/vList5"/>
    <dgm:cxn modelId="{D1C3F770-F44D-4F12-B178-48AE107F0A2C}" type="presParOf" srcId="{AAE7A1E6-6847-453D-B55B-8A82BF138C1D}" destId="{477213BE-9E91-4950-8451-7F60796F47F4}" srcOrd="4" destOrd="0" presId="urn:microsoft.com/office/officeart/2005/8/layout/vList5"/>
    <dgm:cxn modelId="{68BC34E3-9FF2-47CD-9395-DBEA4DF595F7}" type="presParOf" srcId="{477213BE-9E91-4950-8451-7F60796F47F4}" destId="{F5034101-5B7D-4FE7-B47A-5A48CF39606B}" srcOrd="0" destOrd="0" presId="urn:microsoft.com/office/officeart/2005/8/layout/vList5"/>
    <dgm:cxn modelId="{D7247643-C37D-4BA4-AA7B-F59AEB65AD83}" type="presParOf" srcId="{477213BE-9E91-4950-8451-7F60796F47F4}" destId="{C7C3E6FD-D83F-4BDA-907E-B5EE041DA931}" srcOrd="1" destOrd="0" presId="urn:microsoft.com/office/officeart/2005/8/layout/vList5"/>
    <dgm:cxn modelId="{371D7E57-0705-4494-B2D6-089C4C4D48A1}" type="presParOf" srcId="{AAE7A1E6-6847-453D-B55B-8A82BF138C1D}" destId="{8C1005C0-5F40-4163-AFE2-A530F50B259A}" srcOrd="5" destOrd="0" presId="urn:microsoft.com/office/officeart/2005/8/layout/vList5"/>
    <dgm:cxn modelId="{928C8883-F78B-48E0-B545-741170FC0551}" type="presParOf" srcId="{AAE7A1E6-6847-453D-B55B-8A82BF138C1D}" destId="{465D6A74-F46C-4348-9F4A-691563179F34}" srcOrd="6" destOrd="0" presId="urn:microsoft.com/office/officeart/2005/8/layout/vList5"/>
    <dgm:cxn modelId="{8B8B1AAD-2700-4C2E-AACD-A9547BC9FB83}" type="presParOf" srcId="{465D6A74-F46C-4348-9F4A-691563179F34}" destId="{FBF9DA60-79BF-4C00-9AF4-2F0FA146B695}" srcOrd="0" destOrd="0" presId="urn:microsoft.com/office/officeart/2005/8/layout/vList5"/>
    <dgm:cxn modelId="{144BA1A3-9F73-455A-9128-F6B8B5DAE32E}" type="presParOf" srcId="{AAE7A1E6-6847-453D-B55B-8A82BF138C1D}" destId="{D363CFB3-72D4-47D5-AEFC-DD18DD98017E}" srcOrd="7" destOrd="0" presId="urn:microsoft.com/office/officeart/2005/8/layout/vList5"/>
    <dgm:cxn modelId="{E98EC5A1-FDA7-4014-BBFF-C93165923271}" type="presParOf" srcId="{AAE7A1E6-6847-453D-B55B-8A82BF138C1D}" destId="{7F079DA8-36B8-46DC-9FB4-85CCEA61F26F}" srcOrd="8" destOrd="0" presId="urn:microsoft.com/office/officeart/2005/8/layout/vList5"/>
    <dgm:cxn modelId="{696190D6-491D-4743-A510-8BB8BB3AE628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89790" y="-2844032"/>
          <a:ext cx="1215045" cy="69031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享受動手創作的樂趣</a:t>
          </a:r>
          <a:endParaRPr lang="zh-TW" sz="3600" b="0" kern="120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45758" y="0"/>
        <a:ext cx="6903109" cy="1215045"/>
      </dsp:txXfrm>
    </dsp:sp>
    <dsp:sp modelId="{7E429971-BC57-430F-BB25-C0574E5E39E3}">
      <dsp:nvSpPr>
        <dsp:cNvPr id="0" name=""/>
        <dsp:cNvSpPr/>
      </dsp:nvSpPr>
      <dsp:spPr>
        <a:xfrm>
          <a:off x="1" y="0"/>
          <a:ext cx="935723" cy="12080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45679" y="45678"/>
        <a:ext cx="844367" cy="1116679"/>
      </dsp:txXfrm>
    </dsp:sp>
    <dsp:sp modelId="{B37A5355-225B-4C6F-AED7-6C620F99EECC}">
      <dsp:nvSpPr>
        <dsp:cNvPr id="0" name=""/>
        <dsp:cNvSpPr/>
      </dsp:nvSpPr>
      <dsp:spPr>
        <a:xfrm rot="5400000">
          <a:off x="3825817" y="-1485594"/>
          <a:ext cx="1104791" cy="6941318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1" kern="12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在創作過程中提升創造力</a:t>
          </a:r>
          <a:endParaRPr lang="zh-TW" sz="3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07554" y="1432669"/>
        <a:ext cx="6941318" cy="1104791"/>
      </dsp:txXfrm>
    </dsp:sp>
    <dsp:sp modelId="{C04276DC-EE64-470A-B8BC-09067B8045FA}">
      <dsp:nvSpPr>
        <dsp:cNvPr id="0" name=""/>
        <dsp:cNvSpPr/>
      </dsp:nvSpPr>
      <dsp:spPr>
        <a:xfrm flipH="1">
          <a:off x="71997" y="1420009"/>
          <a:ext cx="901621" cy="107212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2</a:t>
          </a:r>
        </a:p>
      </dsp:txBody>
      <dsp:txXfrm>
        <a:off x="116011" y="1464023"/>
        <a:ext cx="813593" cy="984100"/>
      </dsp:txXfrm>
    </dsp:sp>
    <dsp:sp modelId="{C7C3E6FD-D83F-4BDA-907E-B5EE041DA931}">
      <dsp:nvSpPr>
        <dsp:cNvPr id="0" name=""/>
        <dsp:cNvSpPr/>
      </dsp:nvSpPr>
      <dsp:spPr>
        <a:xfrm rot="5400000">
          <a:off x="3917845" y="-81193"/>
          <a:ext cx="913863" cy="69059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4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從課室英語及生活用語開始</a:t>
          </a:r>
          <a:endParaRPr lang="zh-TW" sz="3400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21794" y="2914858"/>
        <a:ext cx="6905965" cy="913863"/>
      </dsp:txXfrm>
    </dsp:sp>
    <dsp:sp modelId="{F5034101-5B7D-4FE7-B47A-5A48CF39606B}">
      <dsp:nvSpPr>
        <dsp:cNvPr id="0" name=""/>
        <dsp:cNvSpPr/>
      </dsp:nvSpPr>
      <dsp:spPr>
        <a:xfrm>
          <a:off x="11" y="2808939"/>
          <a:ext cx="942159" cy="102670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6003" y="2854931"/>
        <a:ext cx="850175" cy="934717"/>
      </dsp:txXfrm>
    </dsp:sp>
    <dsp:sp modelId="{FBF9DA60-79BF-4C00-9AF4-2F0FA146B695}">
      <dsp:nvSpPr>
        <dsp:cNvPr id="0" name=""/>
        <dsp:cNvSpPr/>
      </dsp:nvSpPr>
      <dsp:spPr>
        <a:xfrm flipH="1">
          <a:off x="6" y="4032448"/>
          <a:ext cx="963772" cy="105194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4</a:t>
          </a:r>
          <a:endParaRPr lang="zh-TW" sz="4400" kern="1200" dirty="0"/>
        </a:p>
      </dsp:txBody>
      <dsp:txXfrm>
        <a:off x="47053" y="4079495"/>
        <a:ext cx="869678" cy="957846"/>
      </dsp:txXfrm>
    </dsp:sp>
    <dsp:sp modelId="{BD17A3F4-EBF0-4B21-B0BF-237204096C55}">
      <dsp:nvSpPr>
        <dsp:cNvPr id="0" name=""/>
        <dsp:cNvSpPr/>
      </dsp:nvSpPr>
      <dsp:spPr>
        <a:xfrm>
          <a:off x="989268" y="4032448"/>
          <a:ext cx="6859600" cy="109777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增加聽與說的機會</a:t>
          </a:r>
          <a:endParaRPr lang="zh-TW" altLang="zh-TW" sz="3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89268" y="4032448"/>
        <a:ext cx="6859600" cy="1097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826144" y="-2801934"/>
          <a:ext cx="1101984" cy="69434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校園活動</a:t>
          </a:r>
          <a:r>
            <a:rPr lang="zh-TW" altLang="en-US" sz="3600" b="0" kern="1200" dirty="0" smtClean="0">
              <a:solidFill>
                <a:srgbClr val="604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：園遊會</a:t>
          </a:r>
          <a:endParaRPr lang="zh-TW" sz="3600" b="0" kern="1200" dirty="0">
            <a:solidFill>
              <a:srgbClr val="604CF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05401" y="118809"/>
        <a:ext cx="6943470" cy="1101984"/>
      </dsp:txXfrm>
    </dsp:sp>
    <dsp:sp modelId="{7E429971-BC57-430F-BB25-C0574E5E39E3}">
      <dsp:nvSpPr>
        <dsp:cNvPr id="0" name=""/>
        <dsp:cNvSpPr/>
      </dsp:nvSpPr>
      <dsp:spPr>
        <a:xfrm>
          <a:off x="2780" y="189395"/>
          <a:ext cx="894556" cy="11029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46449" y="233064"/>
        <a:ext cx="807218" cy="1015640"/>
      </dsp:txXfrm>
    </dsp:sp>
    <dsp:sp modelId="{B37A5355-225B-4C6F-AED7-6C620F99EECC}">
      <dsp:nvSpPr>
        <dsp:cNvPr id="0" name=""/>
        <dsp:cNvSpPr/>
      </dsp:nvSpPr>
      <dsp:spPr>
        <a:xfrm rot="5400000">
          <a:off x="3825243" y="-1516398"/>
          <a:ext cx="1148766" cy="689849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節慶</a:t>
          </a:r>
          <a:r>
            <a:rPr lang="zh-TW" altLang="en-US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：母親節</a:t>
          </a:r>
          <a:r>
            <a:rPr lang="en-US" altLang="zh-TW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b="0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端午節</a:t>
          </a:r>
          <a:endParaRPr lang="zh-TW" sz="3600" b="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50381" y="1358464"/>
        <a:ext cx="6898490" cy="1148766"/>
      </dsp:txXfrm>
    </dsp:sp>
    <dsp:sp modelId="{C04276DC-EE64-470A-B8BC-09067B8045FA}">
      <dsp:nvSpPr>
        <dsp:cNvPr id="0" name=""/>
        <dsp:cNvSpPr/>
      </dsp:nvSpPr>
      <dsp:spPr>
        <a:xfrm>
          <a:off x="2775" y="1452802"/>
          <a:ext cx="941953" cy="1065084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2</a:t>
          </a:r>
        </a:p>
      </dsp:txBody>
      <dsp:txXfrm>
        <a:off x="48757" y="1498784"/>
        <a:ext cx="849989" cy="973120"/>
      </dsp:txXfrm>
    </dsp:sp>
    <dsp:sp modelId="{C7C3E6FD-D83F-4BDA-907E-B5EE041DA931}">
      <dsp:nvSpPr>
        <dsp:cNvPr id="0" name=""/>
        <dsp:cNvSpPr/>
      </dsp:nvSpPr>
      <dsp:spPr>
        <a:xfrm rot="5400000">
          <a:off x="3844361" y="-96488"/>
          <a:ext cx="1103055" cy="69059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生活經驗：生活用品</a:t>
          </a:r>
          <a:r>
            <a:rPr lang="en-US" altLang="zh-TW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玩具</a:t>
          </a:r>
          <a:endParaRPr lang="zh-TW" sz="3600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42906" y="2804967"/>
        <a:ext cx="6905965" cy="1103055"/>
      </dsp:txXfrm>
    </dsp:sp>
    <dsp:sp modelId="{F5034101-5B7D-4FE7-B47A-5A48CF39606B}">
      <dsp:nvSpPr>
        <dsp:cNvPr id="0" name=""/>
        <dsp:cNvSpPr/>
      </dsp:nvSpPr>
      <dsp:spPr>
        <a:xfrm>
          <a:off x="3" y="2762311"/>
          <a:ext cx="937245" cy="120933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5756" y="2808064"/>
        <a:ext cx="845739" cy="1117825"/>
      </dsp:txXfrm>
    </dsp:sp>
    <dsp:sp modelId="{FBF9DA60-79BF-4C00-9AF4-2F0FA146B695}">
      <dsp:nvSpPr>
        <dsp:cNvPr id="0" name=""/>
        <dsp:cNvSpPr/>
      </dsp:nvSpPr>
      <dsp:spPr>
        <a:xfrm flipH="1">
          <a:off x="7" y="4224031"/>
          <a:ext cx="820682" cy="1121677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 smtClean="0"/>
            <a:t>4</a:t>
          </a:r>
          <a:endParaRPr lang="zh-TW" sz="4400" kern="1200" dirty="0"/>
        </a:p>
      </dsp:txBody>
      <dsp:txXfrm>
        <a:off x="40069" y="4264093"/>
        <a:ext cx="740558" cy="1041553"/>
      </dsp:txXfrm>
    </dsp:sp>
    <dsp:sp modelId="{BD17A3F4-EBF0-4B21-B0BF-237204096C55}">
      <dsp:nvSpPr>
        <dsp:cNvPr id="0" name=""/>
        <dsp:cNvSpPr/>
      </dsp:nvSpPr>
      <dsp:spPr>
        <a:xfrm>
          <a:off x="845446" y="4261658"/>
          <a:ext cx="7003424" cy="10801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en-US" sz="36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甄選：以參賽精進作品                                                                                 </a:t>
          </a:r>
          <a:endParaRPr lang="zh-TW" altLang="zh-TW" sz="36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5446" y="4261658"/>
        <a:ext cx="7003424" cy="108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2/15/2024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4439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2024/2/15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119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73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0354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123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216513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37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altLang="zh-TW" smtClean="0"/>
              <a:pPr/>
              <a:t>7</a:t>
            </a:fld>
            <a:endParaRPr lang="zh-TW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zh-TW" dirty="0" smtClean="0"/>
              <a:t>要使簡報盡可能簡潔嗎? 可考慮將額外的內容移到附錄。</a:t>
            </a:r>
          </a:p>
          <a:p>
            <a:r>
              <a:rPr lang="zh-TW" dirty="0" smtClean="0"/>
              <a:t>使用附錄投影片儲存您可能想要在播放「問題」投影片時提及，或讓出席者在未來深入研究時很有用的內容。</a:t>
            </a:r>
          </a:p>
          <a:p>
            <a:pPr>
              <a:buFontTx/>
              <a:buNone/>
            </a:pPr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5818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2024/2/15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63688" y="1589745"/>
            <a:ext cx="6719304" cy="2232248"/>
          </a:xfrm>
        </p:spPr>
        <p:txBody>
          <a:bodyPr>
            <a:noAutofit/>
          </a:bodyPr>
          <a:lstStyle/>
          <a:p>
            <a:pPr algn="ctr"/>
            <a:r>
              <a:rPr lang="en-GB" altLang="zh-TW" sz="5400" kern="0" cap="none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G</a:t>
            </a:r>
            <a:r>
              <a:rPr lang="en-GB" altLang="zh-TW" sz="5400" kern="0" cap="none" dirty="0" smtClean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r</a:t>
            </a:r>
            <a:r>
              <a:rPr lang="en-GB" altLang="zh-TW" sz="5400" kern="0" cap="none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a</a:t>
            </a:r>
            <a:r>
              <a:rPr lang="en-GB" altLang="zh-TW" sz="5400" kern="0" cap="none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d</a:t>
            </a:r>
            <a:r>
              <a:rPr lang="en-GB" altLang="zh-TW" sz="5400" kern="0" cap="none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e</a:t>
            </a:r>
            <a:r>
              <a:rPr lang="en-GB" altLang="zh-TW" sz="5400" kern="0" cap="none" dirty="0" smtClean="0">
                <a:solidFill>
                  <a:srgbClr val="000000"/>
                </a:solidFill>
                <a:latin typeface="Patrick Hand SC"/>
                <a:sym typeface="Patrick Hand SC"/>
              </a:rPr>
              <a:t> </a:t>
            </a:r>
            <a:r>
              <a:rPr lang="en-GB" altLang="zh-TW" sz="5400" kern="0" cap="none" dirty="0" smtClean="0">
                <a:latin typeface="Patrick Hand SC"/>
                <a:sym typeface="Patrick Hand SC"/>
              </a:rPr>
              <a:t>2</a:t>
            </a:r>
            <a:r>
              <a:rPr lang="en-US" altLang="zh-TW" sz="5400" kern="0" cap="none" dirty="0" smtClean="0">
                <a:latin typeface="Patrick Hand SC"/>
                <a:sym typeface="Patrick Hand SC"/>
              </a:rPr>
              <a:t>__</a:t>
            </a:r>
            <a:r>
              <a:rPr lang="en-GB" altLang="zh-TW" sz="5400" kern="0" cap="none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A</a:t>
            </a:r>
            <a:r>
              <a:rPr lang="en-GB" altLang="zh-TW" sz="5400" kern="0" cap="none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r</a:t>
            </a:r>
            <a:r>
              <a:rPr lang="en-GB" altLang="zh-TW" sz="5400" kern="0" cap="none" dirty="0" smtClean="0">
                <a:solidFill>
                  <a:srgbClr val="604CF6"/>
                </a:solidFill>
                <a:latin typeface="MV Boli" panose="02000500030200090000" pitchFamily="2" charset="0"/>
                <a:cs typeface="MV Boli" panose="02000500030200090000" pitchFamily="2" charset="0"/>
                <a:sym typeface="Patrick Hand SC"/>
              </a:rPr>
              <a:t>t</a:t>
            </a:r>
            <a: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</a:br>
            <a:r>
              <a:rPr lang="zh-TW" altLang="en-US" sz="40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二</a:t>
            </a:r>
            <a:r>
              <a:rPr lang="zh-TW" altLang="en-US" sz="4000" dirty="0" smtClean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年級生活美勞</a:t>
            </a:r>
            <a:endParaRPr lang="zh-TW" sz="5400" dirty="0">
              <a:solidFill>
                <a:srgbClr val="0070C0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211960" y="3861048"/>
            <a:ext cx="4772528" cy="10961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ea typeface="標楷體" panose="03000509000000000000" pitchFamily="65" charset="-120"/>
                <a:cs typeface="MV Boli" panose="02000500030200090000" pitchFamily="2" charset="0"/>
              </a:rPr>
              <a:t>Miss Wang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ea typeface="標楷體" panose="03000509000000000000" pitchFamily="65" charset="-120"/>
                <a:cs typeface="MV Boli" panose="02000500030200090000" pitchFamily="2" charset="0"/>
              </a:rPr>
              <a:t> 王淑芳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ea typeface="標楷體" panose="03000509000000000000" pitchFamily="65" charset="-120"/>
              <a:cs typeface="MV Boli" panose="02000500030200090000" pitchFamily="2" charset="0"/>
            </a:endParaRPr>
          </a:p>
          <a:p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2024/2/23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8" y="103852"/>
            <a:ext cx="2342024" cy="11247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5035303"/>
            <a:ext cx="3165231" cy="20163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692127"/>
            <a:ext cx="8362093" cy="59005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altLang="zh-TW" dirty="0"/>
          </a:p>
          <a:p>
            <a:endParaRPr lang="en-US" altLang="zh-TW" sz="4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200" dirty="0" smtClean="0"/>
              <a:t> </a:t>
            </a:r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017">
            <a:off x="-178222" y="80176"/>
            <a:ext cx="1907985" cy="736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747008" y="2784713"/>
            <a:ext cx="2925005" cy="4555580"/>
          </a:xfrm>
          <a:prstGeom prst="rect">
            <a:avLst/>
          </a:prstGeom>
        </p:spPr>
      </p:pic>
      <p:grpSp>
        <p:nvGrpSpPr>
          <p:cNvPr id="8" name="Google Shape;722;p34"/>
          <p:cNvGrpSpPr/>
          <p:nvPr/>
        </p:nvGrpSpPr>
        <p:grpSpPr>
          <a:xfrm>
            <a:off x="124547" y="35337"/>
            <a:ext cx="2092278" cy="740978"/>
            <a:chOff x="6876425" y="1268933"/>
            <a:chExt cx="1561489" cy="1065910"/>
          </a:xfrm>
        </p:grpSpPr>
        <p:grpSp>
          <p:nvGrpSpPr>
            <p:cNvPr id="9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20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731;p34"/>
              <p:cNvSpPr/>
              <p:nvPr/>
            </p:nvSpPr>
            <p:spPr>
              <a:xfrm rot="21346630">
                <a:off x="6991401" y="1660169"/>
                <a:ext cx="97462" cy="150109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09">
            <a:off x="8078468" y="6003799"/>
            <a:ext cx="590820" cy="995040"/>
          </a:xfrm>
          <a:prstGeom prst="rect">
            <a:avLst/>
          </a:prstGeom>
        </p:spPr>
      </p:pic>
      <p:grpSp>
        <p:nvGrpSpPr>
          <p:cNvPr id="27" name="Google Shape;538;p8"/>
          <p:cNvGrpSpPr/>
          <p:nvPr/>
        </p:nvGrpSpPr>
        <p:grpSpPr>
          <a:xfrm>
            <a:off x="-14730" y="5992145"/>
            <a:ext cx="1158658" cy="803192"/>
            <a:chOff x="5706850" y="2677775"/>
            <a:chExt cx="1827700" cy="1703725"/>
          </a:xfrm>
        </p:grpSpPr>
        <p:sp>
          <p:nvSpPr>
            <p:cNvPr id="28" name="Google Shape;539;p8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40;p8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1;p8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42;p8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43;p8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44;p8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45;p8"/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46;p8"/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47;p8"/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48;p8"/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49;p8"/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50;p8"/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551;p8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8" name="Google Shape;552;p8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53;p8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54;p8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55;p8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56;p8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57;p8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558;p8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59;p8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0;p8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1;p8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62;p8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63;p8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64;p8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65;p8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66;p8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67;p8"/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68;p8"/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69;p8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0;p8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1;p8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72;p8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73;p8"/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4;p8"/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1" y="402355"/>
            <a:ext cx="3647361" cy="28389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22" y="427485"/>
            <a:ext cx="3947685" cy="27938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2" y="3527793"/>
            <a:ext cx="3727371" cy="26776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23" y="3511127"/>
            <a:ext cx="3947684" cy="26211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6052418"/>
              </p:ext>
            </p:extLst>
          </p:nvPr>
        </p:nvGraphicFramePr>
        <p:xfrm>
          <a:off x="899592" y="1628800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235444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923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雙語生活美勞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895" y="345129"/>
            <a:ext cx="1395033" cy="1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5754741"/>
              </p:ext>
            </p:extLst>
          </p:nvPr>
        </p:nvGraphicFramePr>
        <p:xfrm>
          <a:off x="899592" y="1488129"/>
          <a:ext cx="7848872" cy="568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235444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923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結合</a:t>
            </a:r>
            <a:r>
              <a:rPr lang="zh-TW" altLang="en-US" b="1" dirty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生活經驗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247184"/>
            <a:ext cx="1395033" cy="1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9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751803"/>
            <a:ext cx="7920880" cy="47504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4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上課</a:t>
            </a:r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課堂</a:t>
            </a:r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017">
            <a:off x="246387" y="0"/>
            <a:ext cx="1907985" cy="736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15912" y="2546410"/>
            <a:ext cx="2770672" cy="4555580"/>
          </a:xfrm>
          <a:prstGeom prst="rect">
            <a:avLst/>
          </a:prstGeom>
        </p:spPr>
      </p:pic>
      <p:grpSp>
        <p:nvGrpSpPr>
          <p:cNvPr id="8" name="Google Shape;722;p34"/>
          <p:cNvGrpSpPr/>
          <p:nvPr/>
        </p:nvGrpSpPr>
        <p:grpSpPr>
          <a:xfrm>
            <a:off x="1737751" y="167742"/>
            <a:ext cx="1561489" cy="1065910"/>
            <a:chOff x="6876425" y="1268933"/>
            <a:chExt cx="1561489" cy="1065910"/>
          </a:xfrm>
        </p:grpSpPr>
        <p:grpSp>
          <p:nvGrpSpPr>
            <p:cNvPr id="9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20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731;p34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09">
            <a:off x="7313399" y="3634140"/>
            <a:ext cx="1662770" cy="2800387"/>
          </a:xfrm>
          <a:prstGeom prst="rect">
            <a:avLst/>
          </a:prstGeom>
        </p:spPr>
      </p:pic>
      <p:grpSp>
        <p:nvGrpSpPr>
          <p:cNvPr id="27" name="Google Shape;538;p8"/>
          <p:cNvGrpSpPr/>
          <p:nvPr/>
        </p:nvGrpSpPr>
        <p:grpSpPr>
          <a:xfrm>
            <a:off x="2981154" y="5157192"/>
            <a:ext cx="2361838" cy="1663850"/>
            <a:chOff x="5706850" y="2677775"/>
            <a:chExt cx="1827700" cy="1703725"/>
          </a:xfrm>
        </p:grpSpPr>
        <p:sp>
          <p:nvSpPr>
            <p:cNvPr id="28" name="Google Shape;539;p8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40;p8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41;p8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42;p8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43;p8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44;p8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45;p8"/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46;p8"/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47;p8"/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48;p8"/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49;p8"/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50;p8"/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oogle Shape;551;p8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8" name="Google Shape;552;p8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53;p8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54;p8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55;p8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56;p8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57;p8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558;p8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59;p8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0;p8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1;p8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62;p8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63;p8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64;p8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65;p8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66;p8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67;p8"/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68;p8"/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69;p8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0;p8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1;p8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72;p8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73;p8"/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4;p8"/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684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637" y="1074020"/>
            <a:ext cx="7467554" cy="4542496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zh-TW" altLang="en-US" sz="14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親師溝通</a:t>
            </a:r>
            <a:endParaRPr lang="en-US" altLang="zh-TW" sz="14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7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7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2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工具箱</a:t>
            </a:r>
            <a:r>
              <a:rPr lang="zh-TW" altLang="en-US" sz="123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、科任</a:t>
            </a:r>
            <a:r>
              <a:rPr lang="zh-TW" altLang="en-US" sz="123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en-US" altLang="zh-TW" sz="123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12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聯絡簿</a:t>
            </a:r>
            <a:r>
              <a:rPr lang="en-US" altLang="zh-TW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r>
              <a:rPr lang="zh-TW" altLang="en-US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111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1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11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提醒下週準備物品</a:t>
            </a:r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sz="1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--</a:t>
            </a:r>
            <a:r>
              <a:rPr lang="zh-TW" altLang="en-US" sz="111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請家長不必當限時快遞</a:t>
            </a:r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11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12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en-US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2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25965407#819</a:t>
            </a: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1807" y="-7242673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grpSp>
        <p:nvGrpSpPr>
          <p:cNvPr id="8" name="Google Shape;722;p34"/>
          <p:cNvGrpSpPr/>
          <p:nvPr/>
        </p:nvGrpSpPr>
        <p:grpSpPr>
          <a:xfrm>
            <a:off x="1737751" y="167742"/>
            <a:ext cx="1561489" cy="1065910"/>
            <a:chOff x="6876425" y="1268933"/>
            <a:chExt cx="1561489" cy="1065910"/>
          </a:xfrm>
        </p:grpSpPr>
        <p:grpSp>
          <p:nvGrpSpPr>
            <p:cNvPr id="9" name="Google Shape;723;p3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20" name="Google Shape;724;p3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3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26;p3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27;p3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28;p3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29;p3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30;p3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731;p34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32;p3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33;p3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4;p34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35;p3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36;p3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37;p3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738;p34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09">
            <a:off x="6923438" y="3997011"/>
            <a:ext cx="1662770" cy="28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24944"/>
            <a:ext cx="8915400" cy="1362075"/>
          </a:xfrm>
        </p:spPr>
        <p:txBody>
          <a:bodyPr>
            <a:normAutofit/>
          </a:bodyPr>
          <a:lstStyle/>
          <a:p>
            <a:pPr algn="ctr">
              <a:defRPr lang="zh-TW"/>
            </a:pPr>
            <a:r>
              <a:rPr lang="zh-TW" altLang="en-US" sz="5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 謝  聆  聽 </a:t>
            </a:r>
            <a:r>
              <a:rPr lang="en-US" altLang="zh-TW" sz="5400" dirty="0" smtClean="0">
                <a:solidFill>
                  <a:srgbClr val="00B0F0"/>
                </a:solidFill>
                <a:latin typeface="MV Boli" panose="02000500030200090000" pitchFamily="2" charset="0"/>
                <a:ea typeface="微軟正黑體" panose="020B0604030504040204" pitchFamily="34" charset="-120"/>
                <a:cs typeface="MV Boli" panose="02000500030200090000" pitchFamily="2" charset="0"/>
              </a:rPr>
              <a:t>BYE</a:t>
            </a:r>
            <a:endParaRPr lang="zh-TW" sz="5400" dirty="0">
              <a:solidFill>
                <a:srgbClr val="00B0F0"/>
              </a:solidFill>
              <a:latin typeface="MV Boli" panose="02000500030200090000" pitchFamily="2" charset="0"/>
              <a:ea typeface="微軟正黑體" panose="020B0604030504040204" pitchFamily="34" charset="-120"/>
              <a:cs typeface="MV Boli" panose="02000500030200090000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248"/>
            <a:ext cx="9036496" cy="11967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381</Words>
  <Application>Microsoft Office PowerPoint</Application>
  <PresentationFormat>如螢幕大小 (4:3)</PresentationFormat>
  <Paragraphs>77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9" baseType="lpstr">
      <vt:lpstr>Patrick Hand SC</vt:lpstr>
      <vt:lpstr>微軟正黑體</vt:lpstr>
      <vt:lpstr>新細明體</vt:lpstr>
      <vt:lpstr>新細明體-ExtB</vt:lpstr>
      <vt:lpstr>標楷體</vt:lpstr>
      <vt:lpstr>王漢宗中隸書繁</vt:lpstr>
      <vt:lpstr>Arial</vt:lpstr>
      <vt:lpstr>Calibri</vt:lpstr>
      <vt:lpstr>Georgia</vt:lpstr>
      <vt:lpstr>MV Boli</vt:lpstr>
      <vt:lpstr>Wingdings</vt:lpstr>
      <vt:lpstr>訓練</vt:lpstr>
      <vt:lpstr>Grade 2__Art 二年級生活美勞</vt:lpstr>
      <vt:lpstr>PowerPoint 簡報</vt:lpstr>
      <vt:lpstr>PowerPoint 簡報</vt:lpstr>
      <vt:lpstr>PowerPoint 簡報</vt:lpstr>
      <vt:lpstr>PowerPoint 簡報</vt:lpstr>
      <vt:lpstr>PowerPoint 簡報</vt:lpstr>
      <vt:lpstr>感  謝  聆  聽 BYE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2022-02-16T08:37:52Z</dcterms:created>
  <dcterms:modified xsi:type="dcterms:W3CDTF">2024-02-18T14:18:34Z</dcterms:modified>
</cp:coreProperties>
</file>