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62" r:id="rId3"/>
    <p:sldId id="288" r:id="rId4"/>
    <p:sldId id="289" r:id="rId5"/>
    <p:sldId id="283" r:id="rId6"/>
    <p:sldId id="278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AF8F1B"/>
    <a:srgbClr val="003300"/>
    <a:srgbClr val="CCFF66"/>
    <a:srgbClr val="FFFFCC"/>
    <a:srgbClr val="FFFF99"/>
    <a:srgbClr val="FFCC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49" d="100"/>
          <a:sy n="49" d="100"/>
        </p:scale>
        <p:origin x="1392" y="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zh-TW"/>
        </a:p>
      </dgm:t>
    </dgm:pt>
    <dgm:pt modelId="{74EE5CD8-078F-4590-BF9C-A341A294A016}">
      <dgm:prSet phldrT="[Text]" custT="1"/>
      <dgm:spPr/>
      <dgm:t>
        <a:bodyPr/>
        <a:lstStyle/>
        <a:p>
          <a:r>
            <a:rPr lang="zh-TW" sz="4400" dirty="0"/>
            <a:t>1</a:t>
          </a:r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endParaRPr lang="zh-TW" sz="3200"/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endParaRPr lang="zh-TW" sz="3200"/>
        </a:p>
      </dgm:t>
    </dgm:pt>
    <dgm:pt modelId="{AA046201-5C4D-445E-BF0B-5C6D2B0A1945}">
      <dgm:prSet phldrT="[Text]" custT="1"/>
      <dgm:spPr/>
      <dgm:t>
        <a:bodyPr/>
        <a:lstStyle/>
        <a:p>
          <a:r>
            <a:rPr lang="zh-TW" sz="4400"/>
            <a:t>2</a:t>
          </a:r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endParaRPr lang="zh-TW" sz="3200"/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endParaRPr lang="zh-TW" sz="3200"/>
        </a:p>
      </dgm:t>
    </dgm:pt>
    <dgm:pt modelId="{C59269D0-92A5-481C-BA64-727AFB0DD545}">
      <dgm:prSet phldrT="[Text]" custT="1"/>
      <dgm:spPr/>
      <dgm:t>
        <a:bodyPr anchor="b"/>
        <a:lstStyle/>
        <a:p>
          <a:pPr algn="l"/>
          <a:endParaRPr lang="zh-TW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2CC84D-092F-422A-AA24-A4619DBBB7BE}" type="parTrans" cxnId="{9071FB3B-D26B-4384-BD1A-80C12C62D02C}">
      <dgm:prSet/>
      <dgm:spPr/>
      <dgm:t>
        <a:bodyPr/>
        <a:lstStyle/>
        <a:p>
          <a:endParaRPr lang="zh-TW" sz="3200"/>
        </a:p>
      </dgm:t>
    </dgm:pt>
    <dgm:pt modelId="{266DE8E8-1339-41C4-B9A7-6148496C7FA9}" type="sibTrans" cxnId="{9071FB3B-D26B-4384-BD1A-80C12C62D02C}">
      <dgm:prSet/>
      <dgm:spPr/>
      <dgm:t>
        <a:bodyPr/>
        <a:lstStyle/>
        <a:p>
          <a:endParaRPr lang="zh-TW" sz="3200"/>
        </a:p>
      </dgm:t>
    </dgm:pt>
    <dgm:pt modelId="{D1776C8F-2B10-4075-8DF7-7F65AB725ED5}">
      <dgm:prSet phldrT="[Text]" custT="1"/>
      <dgm:spPr/>
      <dgm:t>
        <a:bodyPr/>
        <a:lstStyle/>
        <a:p>
          <a:r>
            <a:rPr lang="zh-TW" sz="4400" dirty="0"/>
            <a:t>3</a:t>
          </a:r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endParaRPr lang="zh-TW" sz="3200"/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endParaRPr lang="zh-TW" sz="3200"/>
        </a:p>
      </dgm:t>
    </dgm:pt>
    <dgm:pt modelId="{6BE4E373-0656-4EDC-821E-BE09C952B1F6}">
      <dgm:prSet phldrT="[Text]" custT="1"/>
      <dgm:spPr/>
      <dgm:t>
        <a:bodyPr/>
        <a:lstStyle/>
        <a:p>
          <a:pPr>
            <a:lnSpc>
              <a:spcPct val="150000"/>
            </a:lnSpc>
            <a:spcAft>
              <a:spcPts val="1200"/>
            </a:spcAft>
          </a:pPr>
          <a:r>
            <a:rPr lang="zh-TW" altLang="en-US" sz="34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對話</a:t>
          </a:r>
          <a:r>
            <a: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歌曲</a:t>
          </a:r>
          <a:r>
            <a: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課文朗讀</a:t>
          </a:r>
          <a:r>
            <a: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生活用語</a:t>
          </a:r>
          <a:r>
            <a: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b="1" dirty="0" smtClean="0">
              <a:solidFill>
                <a:schemeClr val="accent5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遊戲</a:t>
          </a:r>
          <a:r>
            <a:rPr lang="en-US" altLang="zh-TW" sz="3400" b="1" dirty="0" smtClean="0">
              <a:solidFill>
                <a:schemeClr val="accent5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+</a:t>
          </a:r>
          <a:r>
            <a:rPr lang="zh-TW" altLang="en-US" sz="3400" b="1" dirty="0" smtClean="0">
              <a:solidFill>
                <a:schemeClr val="accent5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競賽</a:t>
          </a:r>
          <a:r>
            <a: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字母拼讀</a:t>
          </a:r>
          <a:endParaRPr lang="zh-TW" sz="3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218063-BF94-4304-99BD-B3F7BA4D3C8F}" type="parTrans" cxnId="{119690D4-400B-468B-8BA0-5C9C9E2AFEAF}">
      <dgm:prSet/>
      <dgm:spPr/>
      <dgm:t>
        <a:bodyPr/>
        <a:lstStyle/>
        <a:p>
          <a:endParaRPr lang="zh-TW" sz="3200"/>
        </a:p>
      </dgm:t>
    </dgm:pt>
    <dgm:pt modelId="{E17B9BF1-2948-497F-8EC7-3BF734D839DB}" type="sibTrans" cxnId="{119690D4-400B-468B-8BA0-5C9C9E2AFEAF}">
      <dgm:prSet/>
      <dgm:spPr/>
      <dgm:t>
        <a:bodyPr/>
        <a:lstStyle/>
        <a:p>
          <a:endParaRPr lang="zh-TW" sz="3200"/>
        </a:p>
      </dgm:t>
    </dgm:pt>
    <dgm:pt modelId="{1E4D3931-0DBD-4211-A24A-6AF364284B1E}">
      <dgm:prSet phldrT="[Text]" custT="1"/>
      <dgm:spPr/>
      <dgm:t>
        <a:bodyPr/>
        <a:lstStyle/>
        <a:p>
          <a:pPr marL="280988" indent="-280988" algn="l"/>
          <a:r>
            <a:rPr lang="en-US" altLang="zh-TW" sz="3600" b="1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Wonder</a:t>
          </a:r>
          <a:r>
            <a:rPr lang="zh-TW" altLang="en-US" sz="3600" b="1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 </a:t>
          </a:r>
          <a:r>
            <a:rPr lang="en-US" altLang="zh-TW" sz="3600" b="1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World 5 </a:t>
          </a:r>
          <a:r>
            <a:rPr lang="zh-TW" altLang="en-US" sz="3600" b="1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康軒</a:t>
          </a:r>
          <a:endParaRPr lang="zh-TW" sz="3600" b="1" dirty="0"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DAA3D9-7C63-4729-85B0-64C8AF644EEF}" type="sibTrans" cxnId="{63E4D827-0083-4625-9FD6-043D8D32091E}">
      <dgm:prSet/>
      <dgm:spPr/>
      <dgm:t>
        <a:bodyPr/>
        <a:lstStyle/>
        <a:p>
          <a:endParaRPr lang="zh-TW" sz="3200"/>
        </a:p>
      </dgm:t>
    </dgm:pt>
    <dgm:pt modelId="{FC93695B-FD0E-4353-B1FD-4328F4386DEC}" type="parTrans" cxnId="{63E4D827-0083-4625-9FD6-043D8D32091E}">
      <dgm:prSet/>
      <dgm:spPr/>
      <dgm:t>
        <a:bodyPr/>
        <a:lstStyle/>
        <a:p>
          <a:endParaRPr lang="zh-TW" sz="3200"/>
        </a:p>
      </dgm:t>
    </dgm:pt>
    <dgm:pt modelId="{F9090DBD-6B0A-4402-984D-5E2D3C8AFB42}">
      <dgm:prSet phldrT="[Text]"/>
      <dgm:spPr/>
      <dgm:t>
        <a:bodyPr/>
        <a:lstStyle/>
        <a:p>
          <a:r>
            <a:rPr lang="zh-TW" altLang="en-US" dirty="0" smtClean="0"/>
            <a:t>４</a:t>
          </a:r>
          <a:endParaRPr lang="zh-TW" dirty="0"/>
        </a:p>
      </dgm:t>
    </dgm:pt>
    <dgm:pt modelId="{069D7A4E-7CE3-4BEF-909E-B7D878240B57}" type="parTrans" cxnId="{3E3E2E7A-7018-4065-A19A-026252F15DAA}">
      <dgm:prSet/>
      <dgm:spPr/>
      <dgm:t>
        <a:bodyPr/>
        <a:lstStyle/>
        <a:p>
          <a:endParaRPr lang="zh-TW" altLang="en-US"/>
        </a:p>
      </dgm:t>
    </dgm:pt>
    <dgm:pt modelId="{5AB03ABE-4F27-4A56-917B-93AABD590BE8}" type="sibTrans" cxnId="{3E3E2E7A-7018-4065-A19A-026252F15DAA}">
      <dgm:prSet/>
      <dgm:spPr/>
      <dgm:t>
        <a:bodyPr/>
        <a:lstStyle/>
        <a:p>
          <a:endParaRPr lang="zh-TW" altLang="en-US"/>
        </a:p>
      </dgm:t>
    </dgm:pt>
    <dgm:pt modelId="{F335E9AD-2747-4F4E-8655-06F635706742}">
      <dgm:prSet/>
      <dgm:spPr/>
      <dgm:t>
        <a:bodyPr anchor="b"/>
        <a:lstStyle/>
        <a:p>
          <a:pPr algn="l"/>
          <a:r>
            <a:rPr lang="zh-TW" altLang="en-US" dirty="0" smtClean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聽說讀寫能力並重</a:t>
          </a:r>
          <a:endParaRPr lang="en-US" altLang="zh-TW" dirty="0">
            <a:solidFill>
              <a:schemeClr val="accent6">
                <a:lumMod val="75000"/>
              </a:schemeClr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1E6434D-8CC0-4405-8A31-C40F9E0600A9}" type="parTrans" cxnId="{8B518532-1E41-4163-B6CB-D2BF93B237B2}">
      <dgm:prSet/>
      <dgm:spPr/>
      <dgm:t>
        <a:bodyPr/>
        <a:lstStyle/>
        <a:p>
          <a:endParaRPr lang="zh-TW" altLang="en-US"/>
        </a:p>
      </dgm:t>
    </dgm:pt>
    <dgm:pt modelId="{40F53975-8341-4482-AF2F-98112AFCFCA0}" type="sibTrans" cxnId="{8B518532-1E41-4163-B6CB-D2BF93B237B2}">
      <dgm:prSet/>
      <dgm:spPr/>
      <dgm:t>
        <a:bodyPr/>
        <a:lstStyle/>
        <a:p>
          <a:endParaRPr lang="zh-TW" altLang="en-US"/>
        </a:p>
      </dgm:t>
    </dgm:pt>
    <dgm:pt modelId="{255E1F83-6890-42E7-A8DC-1171E967B22E}">
      <dgm:prSet phldrT="[Text]"/>
      <dgm:spPr>
        <a:solidFill>
          <a:srgbClr val="FFFFCC"/>
        </a:solidFill>
      </dgm:spPr>
      <dgm:t>
        <a:bodyPr/>
        <a:lstStyle/>
        <a:p>
          <a:pPr algn="l"/>
          <a:r>
            <a:rPr lang="zh-TW" altLang="en-US" b="1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・外師</a:t>
          </a:r>
          <a:r>
            <a:rPr lang="zh-TW" altLang="en-US" b="1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：繪本</a:t>
          </a:r>
          <a:r>
            <a:rPr lang="zh-TW" altLang="zh-TW" b="1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閱讀</a:t>
          </a:r>
          <a:endParaRPr lang="zh-TW" altLang="zh-TW" b="1" dirty="0" smtClean="0">
            <a:solidFill>
              <a:schemeClr val="accent2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084B35A-BF48-4BAF-AEBC-49290D44E6A4}" type="parTrans" cxnId="{690D91A2-8EFB-4F71-83B4-937AE38FDA82}">
      <dgm:prSet/>
      <dgm:spPr/>
      <dgm:t>
        <a:bodyPr/>
        <a:lstStyle/>
        <a:p>
          <a:endParaRPr lang="zh-TW" altLang="en-US"/>
        </a:p>
      </dgm:t>
    </dgm:pt>
    <dgm:pt modelId="{CB2EAC3E-2613-4B99-B9E1-EFFE89007DEE}" type="sibTrans" cxnId="{690D91A2-8EFB-4F71-83B4-937AE38FDA82}">
      <dgm:prSet/>
      <dgm:spPr/>
      <dgm:t>
        <a:bodyPr/>
        <a:lstStyle/>
        <a:p>
          <a:endParaRPr lang="zh-TW" altLang="en-US"/>
        </a:p>
      </dgm:t>
    </dgm:pt>
    <dgm:pt modelId="{AAE7A1E6-6847-453D-B55B-8A82BF138C1D}" type="pres">
      <dgm:prSet presAssocID="{F6FEADD9-F67D-41F5-BA4C-3C84956E7F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/>
        </a:p>
      </dgm:t>
    </dgm:pt>
    <dgm:pt modelId="{C4407577-18A2-46E0-8805-2838042EB67A}" type="pres">
      <dgm:prSet presAssocID="{74EE5CD8-078F-4590-BF9C-A341A294A016}" presName="linNode" presStyleCnt="0"/>
      <dgm:spPr/>
      <dgm:t>
        <a:bodyPr/>
        <a:lstStyle/>
        <a:p>
          <a:endParaRPr lang="zh-TW"/>
        </a:p>
      </dgm:t>
    </dgm:pt>
    <dgm:pt modelId="{7E429971-BC57-430F-BB25-C0574E5E39E3}" type="pres">
      <dgm:prSet presAssocID="{74EE5CD8-078F-4590-BF9C-A341A294A016}" presName="parentText" presStyleLbl="node1" presStyleIdx="0" presStyleCnt="5" custScaleX="64024" custScaleY="59001" custLinFactNeighborX="-819" custLinFactNeighborY="-106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/>
        </a:p>
      </dgm:t>
    </dgm:pt>
    <dgm:pt modelId="{D54B1729-BC98-42C1-9C6C-D65DCBA4358F}" type="pres">
      <dgm:prSet presAssocID="{74EE5CD8-078F-4590-BF9C-A341A294A016}" presName="descendantText" presStyleLbl="alignAccFollowNode1" presStyleIdx="0" presStyleCnt="3" custScaleX="259632" custScaleY="67509" custLinFactNeighborX="2800" custLinFactNeighborY="-325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/>
        </a:p>
      </dgm:t>
    </dgm:pt>
    <dgm:pt modelId="{AB8574CC-D4F2-4555-AEE3-F4EE58B11D03}" type="pres">
      <dgm:prSet presAssocID="{CF9FB981-E6ED-4440-AC98-4E4E2ABA2C55}" presName="sp" presStyleCnt="0"/>
      <dgm:spPr/>
      <dgm:t>
        <a:bodyPr/>
        <a:lstStyle/>
        <a:p>
          <a:endParaRPr lang="zh-TW"/>
        </a:p>
      </dgm:t>
    </dgm:pt>
    <dgm:pt modelId="{85B8F607-FDD8-476A-ADBE-E1250824F294}" type="pres">
      <dgm:prSet presAssocID="{AA046201-5C4D-445E-BF0B-5C6D2B0A1945}" presName="linNode" presStyleCnt="0"/>
      <dgm:spPr/>
      <dgm:t>
        <a:bodyPr/>
        <a:lstStyle/>
        <a:p>
          <a:endParaRPr lang="zh-TW"/>
        </a:p>
      </dgm:t>
    </dgm:pt>
    <dgm:pt modelId="{C04276DC-EE64-470A-B8BC-09067B8045FA}" type="pres">
      <dgm:prSet presAssocID="{AA046201-5C4D-445E-BF0B-5C6D2B0A1945}" presName="parentText" presStyleLbl="node1" presStyleIdx="1" presStyleCnt="5" custScaleX="61870" custScaleY="58619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/>
        </a:p>
      </dgm:t>
    </dgm:pt>
    <dgm:pt modelId="{B37A5355-225B-4C6F-AED7-6C620F99EECC}" type="pres">
      <dgm:prSet presAssocID="{AA046201-5C4D-445E-BF0B-5C6D2B0A1945}" presName="descendantText" presStyleLbl="alignAccFollowNode1" presStyleIdx="1" presStyleCnt="3" custScaleX="259632" custScaleY="71381" custLinFactNeighborX="130" custLinFactNeighborY="-166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/>
        </a:p>
      </dgm:t>
    </dgm:pt>
    <dgm:pt modelId="{5ACAA866-A8A8-4183-97B5-CEEAB1525C60}" type="pres">
      <dgm:prSet presAssocID="{40767EFF-7D52-4469-ACEE-7D28E67337E2}" presName="sp" presStyleCnt="0"/>
      <dgm:spPr/>
      <dgm:t>
        <a:bodyPr/>
        <a:lstStyle/>
        <a:p>
          <a:endParaRPr lang="zh-TW"/>
        </a:p>
      </dgm:t>
    </dgm:pt>
    <dgm:pt modelId="{477213BE-9E91-4950-8451-7F60796F47F4}" type="pres">
      <dgm:prSet presAssocID="{D1776C8F-2B10-4075-8DF7-7F65AB725ED5}" presName="linNode" presStyleCnt="0"/>
      <dgm:spPr/>
      <dgm:t>
        <a:bodyPr/>
        <a:lstStyle/>
        <a:p>
          <a:endParaRPr lang="zh-TW"/>
        </a:p>
      </dgm:t>
    </dgm:pt>
    <dgm:pt modelId="{F5034101-5B7D-4FE7-B47A-5A48CF39606B}" type="pres">
      <dgm:prSet presAssocID="{D1776C8F-2B10-4075-8DF7-7F65AB725ED5}" presName="parentText" presStyleLbl="node1" presStyleIdx="2" presStyleCnt="5" custScaleX="65928" custScaleY="118474" custLinFactNeighborX="-52" custLinFactNeighborY="1781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/>
        </a:p>
      </dgm:t>
    </dgm:pt>
    <dgm:pt modelId="{C7C3E6FD-D83F-4BDA-907E-B5EE041DA931}" type="pres">
      <dgm:prSet presAssocID="{D1776C8F-2B10-4075-8DF7-7F65AB725ED5}" presName="descendantText" presStyleLbl="alignAccFollowNode1" presStyleIdx="2" presStyleCnt="3" custScaleX="259632" custScaleY="15003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/>
        </a:p>
      </dgm:t>
    </dgm:pt>
    <dgm:pt modelId="{8C1005C0-5F40-4163-AFE2-A530F50B259A}" type="pres">
      <dgm:prSet presAssocID="{88B75C29-8054-417D-BCE3-878A55118F6D}" presName="sp" presStyleCnt="0"/>
      <dgm:spPr/>
      <dgm:t>
        <a:bodyPr/>
        <a:lstStyle/>
        <a:p>
          <a:endParaRPr lang="zh-TW" altLang="en-US"/>
        </a:p>
      </dgm:t>
    </dgm:pt>
    <dgm:pt modelId="{465D6A74-F46C-4348-9F4A-691563179F34}" type="pres">
      <dgm:prSet presAssocID="{F9090DBD-6B0A-4402-984D-5E2D3C8AFB42}" presName="linNode" presStyleCnt="0"/>
      <dgm:spPr/>
      <dgm:t>
        <a:bodyPr/>
        <a:lstStyle/>
        <a:p>
          <a:endParaRPr lang="zh-TW" altLang="en-US"/>
        </a:p>
      </dgm:t>
    </dgm:pt>
    <dgm:pt modelId="{FBF9DA60-79BF-4C00-9AF4-2F0FA146B695}" type="pres">
      <dgm:prSet presAssocID="{F9090DBD-6B0A-4402-984D-5E2D3C8AFB42}" presName="parentText" presStyleLbl="node1" presStyleIdx="3" presStyleCnt="5" custFlipHor="1" custScaleX="35845" custScaleY="59001" custLinFactNeighborX="-3380" custLinFactNeighborY="1279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D363CFB3-72D4-47D5-AEFC-DD18DD98017E}" type="pres">
      <dgm:prSet presAssocID="{5AB03ABE-4F27-4A56-917B-93AABD590BE8}" presName="sp" presStyleCnt="0"/>
      <dgm:spPr/>
    </dgm:pt>
    <dgm:pt modelId="{7F079DA8-36B8-46DC-9FB4-85CCEA61F26F}" type="pres">
      <dgm:prSet presAssocID="{255E1F83-6890-42E7-A8DC-1171E967B22E}" presName="linNode" presStyleCnt="0"/>
      <dgm:spPr/>
    </dgm:pt>
    <dgm:pt modelId="{BD17A3F4-EBF0-4B21-B0BF-237204096C55}" type="pres">
      <dgm:prSet presAssocID="{255E1F83-6890-42E7-A8DC-1171E967B22E}" presName="parentText" presStyleLbl="node1" presStyleIdx="4" presStyleCnt="5" custScaleX="243836" custScaleY="52827" custLinFactNeighborX="39221" custLinFactNeighborY="-61150">
        <dgm:presLayoutVars>
          <dgm:chMax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 altLang="en-US"/>
        </a:p>
      </dgm:t>
    </dgm:pt>
  </dgm:ptLst>
  <dgm:cxnLst>
    <dgm:cxn modelId="{7077B78D-FCDC-4519-8416-DC357ACD5043}" srcId="{F6FEADD9-F67D-41F5-BA4C-3C84956E7F46}" destId="{D1776C8F-2B10-4075-8DF7-7F65AB725ED5}" srcOrd="2" destOrd="0" parTransId="{7291E740-3E17-41B3-99D3-1D67AE37CC3F}" sibTransId="{88B75C29-8054-417D-BCE3-878A55118F6D}"/>
    <dgm:cxn modelId="{119690D4-400B-468B-8BA0-5C9C9E2AFEAF}" srcId="{D1776C8F-2B10-4075-8DF7-7F65AB725ED5}" destId="{6BE4E373-0656-4EDC-821E-BE09C952B1F6}" srcOrd="0" destOrd="0" parTransId="{34218063-BF94-4304-99BD-B3F7BA4D3C8F}" sibTransId="{E17B9BF1-2948-497F-8EC7-3BF734D839DB}"/>
    <dgm:cxn modelId="{3D887057-7E91-45EF-8E4B-3006C2DFECB4}" type="presOf" srcId="{6BE4E373-0656-4EDC-821E-BE09C952B1F6}" destId="{C7C3E6FD-D83F-4BDA-907E-B5EE041DA931}" srcOrd="0" destOrd="0" presId="urn:microsoft.com/office/officeart/2005/8/layout/vList5"/>
    <dgm:cxn modelId="{B6416E04-E5DE-46CA-AD27-47EBE280D636}" type="presOf" srcId="{C59269D0-92A5-481C-BA64-727AFB0DD545}" destId="{B37A5355-225B-4C6F-AED7-6C620F99EECC}" srcOrd="0" destOrd="0" presId="urn:microsoft.com/office/officeart/2005/8/layout/vList5"/>
    <dgm:cxn modelId="{7464B324-2149-4CE7-A9B3-7DE78C8603C2}" type="presOf" srcId="{F335E9AD-2747-4F4E-8655-06F635706742}" destId="{B37A5355-225B-4C6F-AED7-6C620F99EECC}" srcOrd="0" destOrd="1" presId="urn:microsoft.com/office/officeart/2005/8/layout/vList5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5417F3DF-8CAE-4E6C-ADBB-ED6F50084B8E}" type="presOf" srcId="{D1776C8F-2B10-4075-8DF7-7F65AB725ED5}" destId="{F5034101-5B7D-4FE7-B47A-5A48CF39606B}" srcOrd="0" destOrd="0" presId="urn:microsoft.com/office/officeart/2005/8/layout/vList5"/>
    <dgm:cxn modelId="{9071FB3B-D26B-4384-BD1A-80C12C62D02C}" srcId="{AA046201-5C4D-445E-BF0B-5C6D2B0A1945}" destId="{C59269D0-92A5-481C-BA64-727AFB0DD545}" srcOrd="0" destOrd="0" parTransId="{312CC84D-092F-422A-AA24-A4619DBBB7BE}" sibTransId="{266DE8E8-1339-41C4-B9A7-6148496C7FA9}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DBCA7E61-D822-40A0-A27A-D7E092386A0B}" type="presOf" srcId="{F6FEADD9-F67D-41F5-BA4C-3C84956E7F46}" destId="{AAE7A1E6-6847-453D-B55B-8A82BF138C1D}" srcOrd="0" destOrd="0" presId="urn:microsoft.com/office/officeart/2005/8/layout/vList5"/>
    <dgm:cxn modelId="{9A0DCB65-9DCB-4972-9768-1762E4116F3C}" type="presOf" srcId="{74EE5CD8-078F-4590-BF9C-A341A294A016}" destId="{7E429971-BC57-430F-BB25-C0574E5E39E3}" srcOrd="0" destOrd="0" presId="urn:microsoft.com/office/officeart/2005/8/layout/vList5"/>
    <dgm:cxn modelId="{661CD954-BD13-4F8D-87FB-6D73B2F0B546}" type="presOf" srcId="{255E1F83-6890-42E7-A8DC-1171E967B22E}" destId="{BD17A3F4-EBF0-4B21-B0BF-237204096C55}" srcOrd="0" destOrd="0" presId="urn:microsoft.com/office/officeart/2005/8/layout/vList5"/>
    <dgm:cxn modelId="{8B518532-1E41-4163-B6CB-D2BF93B237B2}" srcId="{AA046201-5C4D-445E-BF0B-5C6D2B0A1945}" destId="{F335E9AD-2747-4F4E-8655-06F635706742}" srcOrd="1" destOrd="0" parTransId="{F1E6434D-8CC0-4405-8A31-C40F9E0600A9}" sibTransId="{40F53975-8341-4482-AF2F-98112AFCFCA0}"/>
    <dgm:cxn modelId="{63E4D827-0083-4625-9FD6-043D8D32091E}" srcId="{74EE5CD8-078F-4590-BF9C-A341A294A016}" destId="{1E4D3931-0DBD-4211-A24A-6AF364284B1E}" srcOrd="0" destOrd="0" parTransId="{FC93695B-FD0E-4353-B1FD-4328F4386DEC}" sibTransId="{CADAA3D9-7C63-4729-85B0-64C8AF644EEF}"/>
    <dgm:cxn modelId="{690D91A2-8EFB-4F71-83B4-937AE38FDA82}" srcId="{F6FEADD9-F67D-41F5-BA4C-3C84956E7F46}" destId="{255E1F83-6890-42E7-A8DC-1171E967B22E}" srcOrd="4" destOrd="0" parTransId="{3084B35A-BF48-4BAF-AEBC-49290D44E6A4}" sibTransId="{CB2EAC3E-2613-4B99-B9E1-EFFE89007DEE}"/>
    <dgm:cxn modelId="{B7CAAC32-0C74-4D5F-AD24-F9743187A6A2}" type="presOf" srcId="{F9090DBD-6B0A-4402-984D-5E2D3C8AFB42}" destId="{FBF9DA60-79BF-4C00-9AF4-2F0FA146B695}" srcOrd="0" destOrd="0" presId="urn:microsoft.com/office/officeart/2005/8/layout/vList5"/>
    <dgm:cxn modelId="{1D12F37E-DF42-400C-B5B5-A8FAF49EC0EC}" type="presOf" srcId="{1E4D3931-0DBD-4211-A24A-6AF364284B1E}" destId="{D54B1729-BC98-42C1-9C6C-D65DCBA4358F}" srcOrd="0" destOrd="0" presId="urn:microsoft.com/office/officeart/2005/8/layout/vList5"/>
    <dgm:cxn modelId="{3E3E2E7A-7018-4065-A19A-026252F15DAA}" srcId="{F6FEADD9-F67D-41F5-BA4C-3C84956E7F46}" destId="{F9090DBD-6B0A-4402-984D-5E2D3C8AFB42}" srcOrd="3" destOrd="0" parTransId="{069D7A4E-7CE3-4BEF-909E-B7D878240B57}" sibTransId="{5AB03ABE-4F27-4A56-917B-93AABD590BE8}"/>
    <dgm:cxn modelId="{AFF7133D-5E9D-4613-9299-006F9E49301B}" type="presOf" srcId="{AA046201-5C4D-445E-BF0B-5C6D2B0A1945}" destId="{C04276DC-EE64-470A-B8BC-09067B8045FA}" srcOrd="0" destOrd="0" presId="urn:microsoft.com/office/officeart/2005/8/layout/vList5"/>
    <dgm:cxn modelId="{1E18118B-9778-4714-A249-2B714D5427F7}" type="presParOf" srcId="{AAE7A1E6-6847-453D-B55B-8A82BF138C1D}" destId="{C4407577-18A2-46E0-8805-2838042EB67A}" srcOrd="0" destOrd="0" presId="urn:microsoft.com/office/officeart/2005/8/layout/vList5"/>
    <dgm:cxn modelId="{84152E8A-21A6-4CAF-BC09-47C13F4FFFB8}" type="presParOf" srcId="{C4407577-18A2-46E0-8805-2838042EB67A}" destId="{7E429971-BC57-430F-BB25-C0574E5E39E3}" srcOrd="0" destOrd="0" presId="urn:microsoft.com/office/officeart/2005/8/layout/vList5"/>
    <dgm:cxn modelId="{1D51832F-3B38-483B-8C08-BDD413206841}" type="presParOf" srcId="{C4407577-18A2-46E0-8805-2838042EB67A}" destId="{D54B1729-BC98-42C1-9C6C-D65DCBA4358F}" srcOrd="1" destOrd="0" presId="urn:microsoft.com/office/officeart/2005/8/layout/vList5"/>
    <dgm:cxn modelId="{F2BB24AB-7DB6-4F0F-92D8-664E0F322520}" type="presParOf" srcId="{AAE7A1E6-6847-453D-B55B-8A82BF138C1D}" destId="{AB8574CC-D4F2-4555-AEE3-F4EE58B11D03}" srcOrd="1" destOrd="0" presId="urn:microsoft.com/office/officeart/2005/8/layout/vList5"/>
    <dgm:cxn modelId="{3F47CC38-27AC-4E4E-92A2-FDE046382C80}" type="presParOf" srcId="{AAE7A1E6-6847-453D-B55B-8A82BF138C1D}" destId="{85B8F607-FDD8-476A-ADBE-E1250824F294}" srcOrd="2" destOrd="0" presId="urn:microsoft.com/office/officeart/2005/8/layout/vList5"/>
    <dgm:cxn modelId="{B4BBC5E0-69C0-4FD2-84A6-C47E62DEA28D}" type="presParOf" srcId="{85B8F607-FDD8-476A-ADBE-E1250824F294}" destId="{C04276DC-EE64-470A-B8BC-09067B8045FA}" srcOrd="0" destOrd="0" presId="urn:microsoft.com/office/officeart/2005/8/layout/vList5"/>
    <dgm:cxn modelId="{71B90C6E-E0F2-4EE1-8864-5914AAFA20A7}" type="presParOf" srcId="{85B8F607-FDD8-476A-ADBE-E1250824F294}" destId="{B37A5355-225B-4C6F-AED7-6C620F99EECC}" srcOrd="1" destOrd="0" presId="urn:microsoft.com/office/officeart/2005/8/layout/vList5"/>
    <dgm:cxn modelId="{E6DEED78-0C33-4D1D-A595-AFE4311369E4}" type="presParOf" srcId="{AAE7A1E6-6847-453D-B55B-8A82BF138C1D}" destId="{5ACAA866-A8A8-4183-97B5-CEEAB1525C60}" srcOrd="3" destOrd="0" presId="urn:microsoft.com/office/officeart/2005/8/layout/vList5"/>
    <dgm:cxn modelId="{FD2A22C3-24B0-4E4D-A3BC-79528D3FBC48}" type="presParOf" srcId="{AAE7A1E6-6847-453D-B55B-8A82BF138C1D}" destId="{477213BE-9E91-4950-8451-7F60796F47F4}" srcOrd="4" destOrd="0" presId="urn:microsoft.com/office/officeart/2005/8/layout/vList5"/>
    <dgm:cxn modelId="{2D9E3819-8AF8-4F78-AD5E-1D892BCE0381}" type="presParOf" srcId="{477213BE-9E91-4950-8451-7F60796F47F4}" destId="{F5034101-5B7D-4FE7-B47A-5A48CF39606B}" srcOrd="0" destOrd="0" presId="urn:microsoft.com/office/officeart/2005/8/layout/vList5"/>
    <dgm:cxn modelId="{5FD7E964-E46A-45B4-A545-5D657B6094BB}" type="presParOf" srcId="{477213BE-9E91-4950-8451-7F60796F47F4}" destId="{C7C3E6FD-D83F-4BDA-907E-B5EE041DA931}" srcOrd="1" destOrd="0" presId="urn:microsoft.com/office/officeart/2005/8/layout/vList5"/>
    <dgm:cxn modelId="{8C70BF4A-659B-4068-BED1-23DF035BAB81}" type="presParOf" srcId="{AAE7A1E6-6847-453D-B55B-8A82BF138C1D}" destId="{8C1005C0-5F40-4163-AFE2-A530F50B259A}" srcOrd="5" destOrd="0" presId="urn:microsoft.com/office/officeart/2005/8/layout/vList5"/>
    <dgm:cxn modelId="{2EEA3E96-162B-4E98-B5C4-118CFD930E40}" type="presParOf" srcId="{AAE7A1E6-6847-453D-B55B-8A82BF138C1D}" destId="{465D6A74-F46C-4348-9F4A-691563179F34}" srcOrd="6" destOrd="0" presId="urn:microsoft.com/office/officeart/2005/8/layout/vList5"/>
    <dgm:cxn modelId="{BCF0CC16-18A3-4A68-8BCE-3F688B71F57E}" type="presParOf" srcId="{465D6A74-F46C-4348-9F4A-691563179F34}" destId="{FBF9DA60-79BF-4C00-9AF4-2F0FA146B695}" srcOrd="0" destOrd="0" presId="urn:microsoft.com/office/officeart/2005/8/layout/vList5"/>
    <dgm:cxn modelId="{19613BB9-45C4-42FF-B9D9-416B4387E9A1}" type="presParOf" srcId="{AAE7A1E6-6847-453D-B55B-8A82BF138C1D}" destId="{D363CFB3-72D4-47D5-AEFC-DD18DD98017E}" srcOrd="7" destOrd="0" presId="urn:microsoft.com/office/officeart/2005/8/layout/vList5"/>
    <dgm:cxn modelId="{DD4784AC-725F-46C6-BDF4-510C3FFE5F6C}" type="presParOf" srcId="{AAE7A1E6-6847-453D-B55B-8A82BF138C1D}" destId="{7F079DA8-36B8-46DC-9FB4-85CCEA61F26F}" srcOrd="8" destOrd="0" presId="urn:microsoft.com/office/officeart/2005/8/layout/vList5"/>
    <dgm:cxn modelId="{AEB695A3-7D87-4C2A-B48C-0B4B451FFCDC}" type="presParOf" srcId="{7F079DA8-36B8-46DC-9FB4-85CCEA61F26F}" destId="{BD17A3F4-EBF0-4B21-B0BF-237204096C5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zh-TW"/>
        </a:p>
      </dgm:t>
    </dgm:pt>
    <dgm:pt modelId="{74EE5CD8-078F-4590-BF9C-A341A294A016}">
      <dgm:prSet phldrT="[Text]" custT="1"/>
      <dgm:spPr/>
      <dgm:t>
        <a:bodyPr/>
        <a:lstStyle/>
        <a:p>
          <a:r>
            <a:rPr lang="zh-TW" sz="4400" dirty="0"/>
            <a:t>1</a:t>
          </a:r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endParaRPr lang="zh-TW" sz="3200"/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endParaRPr lang="zh-TW" sz="3200"/>
        </a:p>
      </dgm:t>
    </dgm:pt>
    <dgm:pt modelId="{AA046201-5C4D-445E-BF0B-5C6D2B0A1945}">
      <dgm:prSet phldrT="[Text]" custT="1"/>
      <dgm:spPr/>
      <dgm:t>
        <a:bodyPr/>
        <a:lstStyle/>
        <a:p>
          <a:r>
            <a:rPr lang="zh-TW" sz="4400" dirty="0"/>
            <a:t>2</a:t>
          </a:r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endParaRPr lang="zh-TW" sz="3200"/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endParaRPr lang="zh-TW" sz="3200"/>
        </a:p>
      </dgm:t>
    </dgm:pt>
    <dgm:pt modelId="{C59269D0-92A5-481C-BA64-727AFB0DD545}">
      <dgm:prSet phldrT="[Text]" custT="1"/>
      <dgm:spPr/>
      <dgm:t>
        <a:bodyPr anchor="b"/>
        <a:lstStyle/>
        <a:p>
          <a:pPr algn="l"/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                                     </a:t>
          </a:r>
          <a:r>
            <a:rPr lang="zh-TW" altLang="en-US" dirty="0" smtClean="0">
              <a:latin typeface="王漢宗特黑體繁" pitchFamily="2" charset="-120"/>
              <a:ea typeface="王漢宗特黑體繁" pitchFamily="2" charset="-120"/>
            </a:rPr>
            <a:t>                      </a:t>
          </a:r>
          <a:r>
            <a: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作業：ＣＤ聽讀＋句型習寫</a:t>
          </a:r>
          <a:r>
            <a: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+</a:t>
          </a:r>
          <a:endParaRPr lang="zh-TW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12CC84D-092F-422A-AA24-A4619DBBB7BE}" type="parTrans" cxnId="{9071FB3B-D26B-4384-BD1A-80C12C62D02C}">
      <dgm:prSet/>
      <dgm:spPr/>
      <dgm:t>
        <a:bodyPr/>
        <a:lstStyle/>
        <a:p>
          <a:endParaRPr lang="zh-TW" sz="3200"/>
        </a:p>
      </dgm:t>
    </dgm:pt>
    <dgm:pt modelId="{266DE8E8-1339-41C4-B9A7-6148496C7FA9}" type="sibTrans" cxnId="{9071FB3B-D26B-4384-BD1A-80C12C62D02C}">
      <dgm:prSet/>
      <dgm:spPr/>
      <dgm:t>
        <a:bodyPr/>
        <a:lstStyle/>
        <a:p>
          <a:endParaRPr lang="zh-TW" sz="3200"/>
        </a:p>
      </dgm:t>
    </dgm:pt>
    <dgm:pt modelId="{D1776C8F-2B10-4075-8DF7-7F65AB725ED5}">
      <dgm:prSet phldrT="[Text]" custT="1"/>
      <dgm:spPr/>
      <dgm:t>
        <a:bodyPr/>
        <a:lstStyle/>
        <a:p>
          <a:r>
            <a:rPr lang="zh-TW" sz="4400" dirty="0"/>
            <a:t>3</a:t>
          </a:r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endParaRPr lang="zh-TW" sz="3200"/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endParaRPr lang="zh-TW" sz="3200"/>
        </a:p>
      </dgm:t>
    </dgm:pt>
    <dgm:pt modelId="{6BE4E373-0656-4EDC-821E-BE09C952B1F6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3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主題：飲料</a:t>
          </a:r>
          <a:r>
            <a: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水果</a:t>
          </a:r>
          <a:r>
            <a: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星期</a:t>
          </a:r>
          <a:r>
            <a: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科目</a:t>
          </a:r>
          <a:r>
            <a: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文化</a:t>
          </a:r>
          <a:r>
            <a: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-</a:t>
          </a:r>
          <a:r>
            <a:rPr lang="zh-TW" altLang="en-US" sz="3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中國新年</a:t>
          </a:r>
          <a:endParaRPr lang="zh-TW" sz="3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218063-BF94-4304-99BD-B3F7BA4D3C8F}" type="parTrans" cxnId="{119690D4-400B-468B-8BA0-5C9C9E2AFEAF}">
      <dgm:prSet/>
      <dgm:spPr/>
      <dgm:t>
        <a:bodyPr/>
        <a:lstStyle/>
        <a:p>
          <a:endParaRPr lang="zh-TW" sz="3200"/>
        </a:p>
      </dgm:t>
    </dgm:pt>
    <dgm:pt modelId="{E17B9BF1-2948-497F-8EC7-3BF734D839DB}" type="sibTrans" cxnId="{119690D4-400B-468B-8BA0-5C9C9E2AFEAF}">
      <dgm:prSet/>
      <dgm:spPr/>
      <dgm:t>
        <a:bodyPr/>
        <a:lstStyle/>
        <a:p>
          <a:endParaRPr lang="zh-TW" sz="3200"/>
        </a:p>
      </dgm:t>
    </dgm:pt>
    <dgm:pt modelId="{1E4D3931-0DBD-4211-A24A-6AF364284B1E}">
      <dgm:prSet phldrT="[Text]" custT="1"/>
      <dgm:spPr/>
      <dgm:t>
        <a:bodyPr/>
        <a:lstStyle/>
        <a:p>
          <a:pPr marL="280988" indent="-280988" algn="l"/>
          <a:r>
            <a:rPr lang="zh-TW" altLang="en-US" sz="36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教學進度：每單元</a:t>
          </a:r>
          <a:r>
            <a:rPr lang="en-US" altLang="zh-TW" sz="36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3</a:t>
          </a:r>
          <a:r>
            <a:rPr lang="zh-TW" altLang="en-US" sz="36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週</a:t>
          </a:r>
          <a:endParaRPr lang="zh-TW" sz="36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ADAA3D9-7C63-4729-85B0-64C8AF644EEF}" type="sibTrans" cxnId="{63E4D827-0083-4625-9FD6-043D8D32091E}">
      <dgm:prSet/>
      <dgm:spPr/>
      <dgm:t>
        <a:bodyPr/>
        <a:lstStyle/>
        <a:p>
          <a:endParaRPr lang="zh-TW" sz="3200"/>
        </a:p>
      </dgm:t>
    </dgm:pt>
    <dgm:pt modelId="{FC93695B-FD0E-4353-B1FD-4328F4386DEC}" type="parTrans" cxnId="{63E4D827-0083-4625-9FD6-043D8D32091E}">
      <dgm:prSet/>
      <dgm:spPr/>
      <dgm:t>
        <a:bodyPr/>
        <a:lstStyle/>
        <a:p>
          <a:endParaRPr lang="zh-TW" sz="3200"/>
        </a:p>
      </dgm:t>
    </dgm:pt>
    <dgm:pt modelId="{F9090DBD-6B0A-4402-984D-5E2D3C8AFB42}">
      <dgm:prSet phldrT="[Text]" custT="1"/>
      <dgm:spPr/>
      <dgm:t>
        <a:bodyPr/>
        <a:lstStyle/>
        <a:p>
          <a:r>
            <a:rPr lang="en-US" altLang="zh-TW" sz="4400" dirty="0" smtClean="0"/>
            <a:t>4</a:t>
          </a:r>
          <a:endParaRPr lang="zh-TW" sz="4400" dirty="0"/>
        </a:p>
      </dgm:t>
    </dgm:pt>
    <dgm:pt modelId="{069D7A4E-7CE3-4BEF-909E-B7D878240B57}" type="parTrans" cxnId="{3E3E2E7A-7018-4065-A19A-026252F15DAA}">
      <dgm:prSet/>
      <dgm:spPr/>
      <dgm:t>
        <a:bodyPr/>
        <a:lstStyle/>
        <a:p>
          <a:endParaRPr lang="zh-TW" altLang="en-US"/>
        </a:p>
      </dgm:t>
    </dgm:pt>
    <dgm:pt modelId="{5AB03ABE-4F27-4A56-917B-93AABD590BE8}" type="sibTrans" cxnId="{3E3E2E7A-7018-4065-A19A-026252F15DAA}">
      <dgm:prSet/>
      <dgm:spPr/>
      <dgm:t>
        <a:bodyPr/>
        <a:lstStyle/>
        <a:p>
          <a:endParaRPr lang="zh-TW" altLang="en-US"/>
        </a:p>
      </dgm:t>
    </dgm:pt>
    <dgm:pt modelId="{255E1F83-6890-42E7-A8DC-1171E967B22E}">
      <dgm:prSet phldrT="[Text]" custT="1"/>
      <dgm:spPr/>
      <dgm:t>
        <a:bodyPr/>
        <a:lstStyle/>
        <a:p>
          <a:pPr algn="l"/>
          <a:r>
            <a:rPr lang="zh-TW" altLang="en-US" sz="21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・</a:t>
          </a:r>
          <a:r>
            <a:rPr lang="zh-TW" altLang="zh-TW" sz="34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閱讀</a:t>
          </a:r>
          <a:r>
            <a:rPr lang="zh-TW" altLang="en-US" sz="34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：繪本教學</a:t>
          </a:r>
          <a:r>
            <a:rPr lang="en-US" altLang="zh-TW" sz="34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歌曲</a:t>
          </a:r>
          <a:r>
            <a:rPr lang="en-US" altLang="zh-TW" sz="34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單字溫習</a:t>
          </a:r>
          <a:endParaRPr lang="zh-TW" altLang="zh-TW" sz="3600" b="1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084B35A-BF48-4BAF-AEBC-49290D44E6A4}" type="parTrans" cxnId="{690D91A2-8EFB-4F71-83B4-937AE38FDA82}">
      <dgm:prSet/>
      <dgm:spPr/>
      <dgm:t>
        <a:bodyPr/>
        <a:lstStyle/>
        <a:p>
          <a:endParaRPr lang="zh-TW" altLang="en-US"/>
        </a:p>
      </dgm:t>
    </dgm:pt>
    <dgm:pt modelId="{CB2EAC3E-2613-4B99-B9E1-EFFE89007DEE}" type="sibTrans" cxnId="{690D91A2-8EFB-4F71-83B4-937AE38FDA82}">
      <dgm:prSet/>
      <dgm:spPr/>
      <dgm:t>
        <a:bodyPr/>
        <a:lstStyle/>
        <a:p>
          <a:endParaRPr lang="zh-TW" altLang="en-US"/>
        </a:p>
      </dgm:t>
    </dgm:pt>
    <dgm:pt modelId="{AAE7A1E6-6847-453D-B55B-8A82BF138C1D}" type="pres">
      <dgm:prSet presAssocID="{F6FEADD9-F67D-41F5-BA4C-3C84956E7F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/>
        </a:p>
      </dgm:t>
    </dgm:pt>
    <dgm:pt modelId="{C4407577-18A2-46E0-8805-2838042EB67A}" type="pres">
      <dgm:prSet presAssocID="{74EE5CD8-078F-4590-BF9C-A341A294A016}" presName="linNode" presStyleCnt="0"/>
      <dgm:spPr/>
      <dgm:t>
        <a:bodyPr/>
        <a:lstStyle/>
        <a:p>
          <a:endParaRPr lang="zh-TW"/>
        </a:p>
      </dgm:t>
    </dgm:pt>
    <dgm:pt modelId="{7E429971-BC57-430F-BB25-C0574E5E39E3}" type="pres">
      <dgm:prSet presAssocID="{74EE5CD8-078F-4590-BF9C-A341A294A016}" presName="parentText" presStyleLbl="node1" presStyleIdx="0" presStyleCnt="5" custScaleX="73743" custScaleY="1619689" custLinFactNeighborX="-66" custLinFactNeighborY="7305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/>
        </a:p>
      </dgm:t>
    </dgm:pt>
    <dgm:pt modelId="{D54B1729-BC98-42C1-9C6C-D65DCBA4358F}" type="pres">
      <dgm:prSet presAssocID="{74EE5CD8-078F-4590-BF9C-A341A294A016}" presName="descendantText" presStyleLbl="alignAccFollowNode1" presStyleIdx="0" presStyleCnt="3" custScaleX="259632" custScaleY="2000000" custLinFactNeighborX="2800" custLinFactNeighborY="-325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/>
        </a:p>
      </dgm:t>
    </dgm:pt>
    <dgm:pt modelId="{AB8574CC-D4F2-4555-AEE3-F4EE58B11D03}" type="pres">
      <dgm:prSet presAssocID="{CF9FB981-E6ED-4440-AC98-4E4E2ABA2C55}" presName="sp" presStyleCnt="0"/>
      <dgm:spPr/>
      <dgm:t>
        <a:bodyPr/>
        <a:lstStyle/>
        <a:p>
          <a:endParaRPr lang="zh-TW"/>
        </a:p>
      </dgm:t>
    </dgm:pt>
    <dgm:pt modelId="{85B8F607-FDD8-476A-ADBE-E1250824F294}" type="pres">
      <dgm:prSet presAssocID="{AA046201-5C4D-445E-BF0B-5C6D2B0A1945}" presName="linNode" presStyleCnt="0"/>
      <dgm:spPr/>
      <dgm:t>
        <a:bodyPr/>
        <a:lstStyle/>
        <a:p>
          <a:endParaRPr lang="zh-TW"/>
        </a:p>
      </dgm:t>
    </dgm:pt>
    <dgm:pt modelId="{C04276DC-EE64-470A-B8BC-09067B8045FA}" type="pres">
      <dgm:prSet presAssocID="{AA046201-5C4D-445E-BF0B-5C6D2B0A1945}" presName="parentText" presStyleLbl="node1" presStyleIdx="1" presStyleCnt="5" custScaleX="73528" custScaleY="1687202" custLinFactY="200000" custLinFactNeighborX="-66" custLinFactNeighborY="227195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/>
        </a:p>
      </dgm:t>
    </dgm:pt>
    <dgm:pt modelId="{B37A5355-225B-4C6F-AED7-6C620F99EECC}" type="pres">
      <dgm:prSet presAssocID="{AA046201-5C4D-445E-BF0B-5C6D2B0A1945}" presName="descendantText" presStyleLbl="alignAccFollowNode1" presStyleIdx="1" presStyleCnt="3" custScaleX="259632" custScaleY="1978809" custLinFactY="207351" custLinFactNeighborX="1570" custLinFactNeighborY="30000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/>
        </a:p>
      </dgm:t>
    </dgm:pt>
    <dgm:pt modelId="{5ACAA866-A8A8-4183-97B5-CEEAB1525C60}" type="pres">
      <dgm:prSet presAssocID="{40767EFF-7D52-4469-ACEE-7D28E67337E2}" presName="sp" presStyleCnt="0"/>
      <dgm:spPr/>
      <dgm:t>
        <a:bodyPr/>
        <a:lstStyle/>
        <a:p>
          <a:endParaRPr lang="zh-TW"/>
        </a:p>
      </dgm:t>
    </dgm:pt>
    <dgm:pt modelId="{477213BE-9E91-4950-8451-7F60796F47F4}" type="pres">
      <dgm:prSet presAssocID="{D1776C8F-2B10-4075-8DF7-7F65AB725ED5}" presName="linNode" presStyleCnt="0"/>
      <dgm:spPr/>
      <dgm:t>
        <a:bodyPr/>
        <a:lstStyle/>
        <a:p>
          <a:endParaRPr lang="zh-TW"/>
        </a:p>
      </dgm:t>
    </dgm:pt>
    <dgm:pt modelId="{F5034101-5B7D-4FE7-B47A-5A48CF39606B}" type="pres">
      <dgm:prSet presAssocID="{D1776C8F-2B10-4075-8DF7-7F65AB725ED5}" presName="parentText" presStyleLbl="node1" presStyleIdx="2" presStyleCnt="5" custScaleX="54207" custScaleY="1516081" custLinFactY="316857" custLinFactNeighborX="-53" custLinFactNeighborY="400000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/>
        </a:p>
      </dgm:t>
    </dgm:pt>
    <dgm:pt modelId="{C7C3E6FD-D83F-4BDA-907E-B5EE041DA931}" type="pres">
      <dgm:prSet presAssocID="{D1776C8F-2B10-4075-8DF7-7F65AB725ED5}" presName="descendantText" presStyleLbl="alignAccFollowNode1" presStyleIdx="2" presStyleCnt="3" custScaleX="190499" custScaleY="2000000" custLinFactY="500000" custLinFactNeighborX="2489" custLinFactNeighborY="55446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/>
        </a:p>
      </dgm:t>
    </dgm:pt>
    <dgm:pt modelId="{8C1005C0-5F40-4163-AFE2-A530F50B259A}" type="pres">
      <dgm:prSet presAssocID="{88B75C29-8054-417D-BCE3-878A55118F6D}" presName="sp" presStyleCnt="0"/>
      <dgm:spPr/>
      <dgm:t>
        <a:bodyPr/>
        <a:lstStyle/>
        <a:p>
          <a:endParaRPr lang="zh-TW" altLang="en-US"/>
        </a:p>
      </dgm:t>
    </dgm:pt>
    <dgm:pt modelId="{465D6A74-F46C-4348-9F4A-691563179F34}" type="pres">
      <dgm:prSet presAssocID="{F9090DBD-6B0A-4402-984D-5E2D3C8AFB42}" presName="linNode" presStyleCnt="0"/>
      <dgm:spPr/>
      <dgm:t>
        <a:bodyPr/>
        <a:lstStyle/>
        <a:p>
          <a:endParaRPr lang="zh-TW" altLang="en-US"/>
        </a:p>
      </dgm:t>
    </dgm:pt>
    <dgm:pt modelId="{FBF9DA60-79BF-4C00-9AF4-2F0FA146B695}" type="pres">
      <dgm:prSet presAssocID="{F9090DBD-6B0A-4402-984D-5E2D3C8AFB42}" presName="parentText" presStyleLbl="node1" presStyleIdx="3" presStyleCnt="5" custFlipHor="1" custScaleX="34142" custScaleY="1367964" custLinFactY="600000" custLinFactNeighborX="-6" custLinFactNeighborY="674946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D363CFB3-72D4-47D5-AEFC-DD18DD98017E}" type="pres">
      <dgm:prSet presAssocID="{5AB03ABE-4F27-4A56-917B-93AABD590BE8}" presName="sp" presStyleCnt="0"/>
      <dgm:spPr/>
      <dgm:t>
        <a:bodyPr/>
        <a:lstStyle/>
        <a:p>
          <a:endParaRPr lang="zh-TW" altLang="en-US"/>
        </a:p>
      </dgm:t>
    </dgm:pt>
    <dgm:pt modelId="{7F079DA8-36B8-46DC-9FB4-85CCEA61F26F}" type="pres">
      <dgm:prSet presAssocID="{255E1F83-6890-42E7-A8DC-1171E967B22E}" presName="linNode" presStyleCnt="0"/>
      <dgm:spPr/>
      <dgm:t>
        <a:bodyPr/>
        <a:lstStyle/>
        <a:p>
          <a:endParaRPr lang="zh-TW" altLang="en-US"/>
        </a:p>
      </dgm:t>
    </dgm:pt>
    <dgm:pt modelId="{BD17A3F4-EBF0-4B21-B0BF-237204096C55}" type="pres">
      <dgm:prSet presAssocID="{255E1F83-6890-42E7-A8DC-1171E967B22E}" presName="parentText" presStyleLbl="node1" presStyleIdx="4" presStyleCnt="5" custScaleX="241669" custScaleY="1322025" custLinFactY="-43036" custLinFactNeighborX="36375" custLinFactNeighborY="-100000">
        <dgm:presLayoutVars>
          <dgm:chMax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 altLang="en-US"/>
        </a:p>
      </dgm:t>
    </dgm:pt>
  </dgm:ptLst>
  <dgm:cxnLst>
    <dgm:cxn modelId="{7077B78D-FCDC-4519-8416-DC357ACD5043}" srcId="{F6FEADD9-F67D-41F5-BA4C-3C84956E7F46}" destId="{D1776C8F-2B10-4075-8DF7-7F65AB725ED5}" srcOrd="2" destOrd="0" parTransId="{7291E740-3E17-41B3-99D3-1D67AE37CC3F}" sibTransId="{88B75C29-8054-417D-BCE3-878A55118F6D}"/>
    <dgm:cxn modelId="{119690D4-400B-468B-8BA0-5C9C9E2AFEAF}" srcId="{D1776C8F-2B10-4075-8DF7-7F65AB725ED5}" destId="{6BE4E373-0656-4EDC-821E-BE09C952B1F6}" srcOrd="0" destOrd="0" parTransId="{34218063-BF94-4304-99BD-B3F7BA4D3C8F}" sibTransId="{E17B9BF1-2948-497F-8EC7-3BF734D839DB}"/>
    <dgm:cxn modelId="{B5263ADA-BF6D-4B06-BEC3-14523DF75F0F}" type="presOf" srcId="{1E4D3931-0DBD-4211-A24A-6AF364284B1E}" destId="{D54B1729-BC98-42C1-9C6C-D65DCBA4358F}" srcOrd="0" destOrd="0" presId="urn:microsoft.com/office/officeart/2005/8/layout/vList5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E15BDA51-3905-4A22-AECC-3F8292DE4F84}" type="presOf" srcId="{D1776C8F-2B10-4075-8DF7-7F65AB725ED5}" destId="{F5034101-5B7D-4FE7-B47A-5A48CF39606B}" srcOrd="0" destOrd="0" presId="urn:microsoft.com/office/officeart/2005/8/layout/vList5"/>
    <dgm:cxn modelId="{F1B0842A-CE56-4826-B5F5-30DE3091632A}" type="presOf" srcId="{F9090DBD-6B0A-4402-984D-5E2D3C8AFB42}" destId="{FBF9DA60-79BF-4C00-9AF4-2F0FA146B695}" srcOrd="0" destOrd="0" presId="urn:microsoft.com/office/officeart/2005/8/layout/vList5"/>
    <dgm:cxn modelId="{CBB3B1A1-C34B-4EF4-AA1C-B58BD1A97741}" type="presOf" srcId="{74EE5CD8-078F-4590-BF9C-A341A294A016}" destId="{7E429971-BC57-430F-BB25-C0574E5E39E3}" srcOrd="0" destOrd="0" presId="urn:microsoft.com/office/officeart/2005/8/layout/vList5"/>
    <dgm:cxn modelId="{9071FB3B-D26B-4384-BD1A-80C12C62D02C}" srcId="{AA046201-5C4D-445E-BF0B-5C6D2B0A1945}" destId="{C59269D0-92A5-481C-BA64-727AFB0DD545}" srcOrd="0" destOrd="0" parTransId="{312CC84D-092F-422A-AA24-A4619DBBB7BE}" sibTransId="{266DE8E8-1339-41C4-B9A7-6148496C7FA9}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EE42AA9A-6F49-46B4-B94A-502545552E69}" type="presOf" srcId="{255E1F83-6890-42E7-A8DC-1171E967B22E}" destId="{BD17A3F4-EBF0-4B21-B0BF-237204096C55}" srcOrd="0" destOrd="0" presId="urn:microsoft.com/office/officeart/2005/8/layout/vList5"/>
    <dgm:cxn modelId="{63E4D827-0083-4625-9FD6-043D8D32091E}" srcId="{74EE5CD8-078F-4590-BF9C-A341A294A016}" destId="{1E4D3931-0DBD-4211-A24A-6AF364284B1E}" srcOrd="0" destOrd="0" parTransId="{FC93695B-FD0E-4353-B1FD-4328F4386DEC}" sibTransId="{CADAA3D9-7C63-4729-85B0-64C8AF644EEF}"/>
    <dgm:cxn modelId="{690D91A2-8EFB-4F71-83B4-937AE38FDA82}" srcId="{F6FEADD9-F67D-41F5-BA4C-3C84956E7F46}" destId="{255E1F83-6890-42E7-A8DC-1171E967B22E}" srcOrd="4" destOrd="0" parTransId="{3084B35A-BF48-4BAF-AEBC-49290D44E6A4}" sibTransId="{CB2EAC3E-2613-4B99-B9E1-EFFE89007DEE}"/>
    <dgm:cxn modelId="{7F65FDF6-52B4-4D49-97A2-8BD09FF08788}" type="presOf" srcId="{F6FEADD9-F67D-41F5-BA4C-3C84956E7F46}" destId="{AAE7A1E6-6847-453D-B55B-8A82BF138C1D}" srcOrd="0" destOrd="0" presId="urn:microsoft.com/office/officeart/2005/8/layout/vList5"/>
    <dgm:cxn modelId="{E19BE4F8-D58D-4A21-91D4-3F397245F2B9}" type="presOf" srcId="{6BE4E373-0656-4EDC-821E-BE09C952B1F6}" destId="{C7C3E6FD-D83F-4BDA-907E-B5EE041DA931}" srcOrd="0" destOrd="0" presId="urn:microsoft.com/office/officeart/2005/8/layout/vList5"/>
    <dgm:cxn modelId="{3393994B-D839-4670-AC48-A7E32FE73643}" type="presOf" srcId="{C59269D0-92A5-481C-BA64-727AFB0DD545}" destId="{B37A5355-225B-4C6F-AED7-6C620F99EECC}" srcOrd="0" destOrd="0" presId="urn:microsoft.com/office/officeart/2005/8/layout/vList5"/>
    <dgm:cxn modelId="{16F026E6-95EC-40A6-ADA7-FDD77B092E43}" type="presOf" srcId="{AA046201-5C4D-445E-BF0B-5C6D2B0A1945}" destId="{C04276DC-EE64-470A-B8BC-09067B8045FA}" srcOrd="0" destOrd="0" presId="urn:microsoft.com/office/officeart/2005/8/layout/vList5"/>
    <dgm:cxn modelId="{3E3E2E7A-7018-4065-A19A-026252F15DAA}" srcId="{F6FEADD9-F67D-41F5-BA4C-3C84956E7F46}" destId="{F9090DBD-6B0A-4402-984D-5E2D3C8AFB42}" srcOrd="3" destOrd="0" parTransId="{069D7A4E-7CE3-4BEF-909E-B7D878240B57}" sibTransId="{5AB03ABE-4F27-4A56-917B-93AABD590BE8}"/>
    <dgm:cxn modelId="{FBD96CC6-56C6-40DA-AC11-352077411C49}" type="presParOf" srcId="{AAE7A1E6-6847-453D-B55B-8A82BF138C1D}" destId="{C4407577-18A2-46E0-8805-2838042EB67A}" srcOrd="0" destOrd="0" presId="urn:microsoft.com/office/officeart/2005/8/layout/vList5"/>
    <dgm:cxn modelId="{F4BB6B50-33C8-4731-9D6D-720E14BC5CDF}" type="presParOf" srcId="{C4407577-18A2-46E0-8805-2838042EB67A}" destId="{7E429971-BC57-430F-BB25-C0574E5E39E3}" srcOrd="0" destOrd="0" presId="urn:microsoft.com/office/officeart/2005/8/layout/vList5"/>
    <dgm:cxn modelId="{B866C944-9237-44B0-9CA1-28D2329A9FA4}" type="presParOf" srcId="{C4407577-18A2-46E0-8805-2838042EB67A}" destId="{D54B1729-BC98-42C1-9C6C-D65DCBA4358F}" srcOrd="1" destOrd="0" presId="urn:microsoft.com/office/officeart/2005/8/layout/vList5"/>
    <dgm:cxn modelId="{F59221BC-27D6-4486-9D7A-3CCB6C8F1C1F}" type="presParOf" srcId="{AAE7A1E6-6847-453D-B55B-8A82BF138C1D}" destId="{AB8574CC-D4F2-4555-AEE3-F4EE58B11D03}" srcOrd="1" destOrd="0" presId="urn:microsoft.com/office/officeart/2005/8/layout/vList5"/>
    <dgm:cxn modelId="{B16F609E-F9C1-46A9-96B2-FAC08CB8C33D}" type="presParOf" srcId="{AAE7A1E6-6847-453D-B55B-8A82BF138C1D}" destId="{85B8F607-FDD8-476A-ADBE-E1250824F294}" srcOrd="2" destOrd="0" presId="urn:microsoft.com/office/officeart/2005/8/layout/vList5"/>
    <dgm:cxn modelId="{7703B972-F3EB-4969-8F22-325323A678A8}" type="presParOf" srcId="{85B8F607-FDD8-476A-ADBE-E1250824F294}" destId="{C04276DC-EE64-470A-B8BC-09067B8045FA}" srcOrd="0" destOrd="0" presId="urn:microsoft.com/office/officeart/2005/8/layout/vList5"/>
    <dgm:cxn modelId="{79DCF6AB-984B-4D2E-B126-E7E74D6D6A2C}" type="presParOf" srcId="{85B8F607-FDD8-476A-ADBE-E1250824F294}" destId="{B37A5355-225B-4C6F-AED7-6C620F99EECC}" srcOrd="1" destOrd="0" presId="urn:microsoft.com/office/officeart/2005/8/layout/vList5"/>
    <dgm:cxn modelId="{09ADA4BA-C5FB-4B4C-A3AB-08E966321907}" type="presParOf" srcId="{AAE7A1E6-6847-453D-B55B-8A82BF138C1D}" destId="{5ACAA866-A8A8-4183-97B5-CEEAB1525C60}" srcOrd="3" destOrd="0" presId="urn:microsoft.com/office/officeart/2005/8/layout/vList5"/>
    <dgm:cxn modelId="{FA89AE53-66D7-4443-8FE3-9CF4F4C84D94}" type="presParOf" srcId="{AAE7A1E6-6847-453D-B55B-8A82BF138C1D}" destId="{477213BE-9E91-4950-8451-7F60796F47F4}" srcOrd="4" destOrd="0" presId="urn:microsoft.com/office/officeart/2005/8/layout/vList5"/>
    <dgm:cxn modelId="{7808E822-CBE5-425D-84EB-E0910CD9CB1C}" type="presParOf" srcId="{477213BE-9E91-4950-8451-7F60796F47F4}" destId="{F5034101-5B7D-4FE7-B47A-5A48CF39606B}" srcOrd="0" destOrd="0" presId="urn:microsoft.com/office/officeart/2005/8/layout/vList5"/>
    <dgm:cxn modelId="{74BD293A-9D19-4E3D-A984-27E5F6127EA1}" type="presParOf" srcId="{477213BE-9E91-4950-8451-7F60796F47F4}" destId="{C7C3E6FD-D83F-4BDA-907E-B5EE041DA931}" srcOrd="1" destOrd="0" presId="urn:microsoft.com/office/officeart/2005/8/layout/vList5"/>
    <dgm:cxn modelId="{F0FCF6A8-F798-42C4-86E6-17710796D482}" type="presParOf" srcId="{AAE7A1E6-6847-453D-B55B-8A82BF138C1D}" destId="{8C1005C0-5F40-4163-AFE2-A530F50B259A}" srcOrd="5" destOrd="0" presId="urn:microsoft.com/office/officeart/2005/8/layout/vList5"/>
    <dgm:cxn modelId="{713E5E2E-1673-4EE4-9F99-B9892E196F86}" type="presParOf" srcId="{AAE7A1E6-6847-453D-B55B-8A82BF138C1D}" destId="{465D6A74-F46C-4348-9F4A-691563179F34}" srcOrd="6" destOrd="0" presId="urn:microsoft.com/office/officeart/2005/8/layout/vList5"/>
    <dgm:cxn modelId="{AF05E2CF-6D46-41A3-B2E8-5CD289E44A5E}" type="presParOf" srcId="{465D6A74-F46C-4348-9F4A-691563179F34}" destId="{FBF9DA60-79BF-4C00-9AF4-2F0FA146B695}" srcOrd="0" destOrd="0" presId="urn:microsoft.com/office/officeart/2005/8/layout/vList5"/>
    <dgm:cxn modelId="{8F03D017-B371-45AB-AD36-A636A9C24B0F}" type="presParOf" srcId="{AAE7A1E6-6847-453D-B55B-8A82BF138C1D}" destId="{D363CFB3-72D4-47D5-AEFC-DD18DD98017E}" srcOrd="7" destOrd="0" presId="urn:microsoft.com/office/officeart/2005/8/layout/vList5"/>
    <dgm:cxn modelId="{7E5FFF0B-FFE1-4717-92DE-1E4CDD5A497C}" type="presParOf" srcId="{AAE7A1E6-6847-453D-B55B-8A82BF138C1D}" destId="{7F079DA8-36B8-46DC-9FB4-85CCEA61F26F}" srcOrd="8" destOrd="0" presId="urn:microsoft.com/office/officeart/2005/8/layout/vList5"/>
    <dgm:cxn modelId="{06549B05-AD96-46E1-AB26-E474CBF86DDD}" type="presParOf" srcId="{7F079DA8-36B8-46DC-9FB4-85CCEA61F26F}" destId="{BD17A3F4-EBF0-4B21-B0BF-237204096C5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zh-TW"/>
        </a:p>
      </dgm:t>
    </dgm:pt>
    <dgm:pt modelId="{74EE5CD8-078F-4590-BF9C-A341A294A016}">
      <dgm:prSet phldrT="[Text]" custT="1"/>
      <dgm:spPr/>
      <dgm:t>
        <a:bodyPr/>
        <a:lstStyle/>
        <a:p>
          <a:r>
            <a:rPr lang="zh-TW" sz="4400" dirty="0"/>
            <a:t>1</a:t>
          </a:r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endParaRPr lang="zh-TW" sz="3200"/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endParaRPr lang="zh-TW" sz="3200"/>
        </a:p>
      </dgm:t>
    </dgm:pt>
    <dgm:pt modelId="{AA046201-5C4D-445E-BF0B-5C6D2B0A1945}">
      <dgm:prSet phldrT="[Text]" custT="1"/>
      <dgm:spPr/>
      <dgm:t>
        <a:bodyPr/>
        <a:lstStyle/>
        <a:p>
          <a:r>
            <a:rPr lang="zh-TW" sz="4400" dirty="0"/>
            <a:t>2</a:t>
          </a:r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endParaRPr lang="zh-TW" sz="3200"/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endParaRPr lang="zh-TW" sz="3200"/>
        </a:p>
      </dgm:t>
    </dgm:pt>
    <dgm:pt modelId="{C59269D0-92A5-481C-BA64-727AFB0DD545}">
      <dgm:prSet phldrT="[Text]" custT="1"/>
      <dgm:spPr/>
      <dgm:t>
        <a:bodyPr anchor="b"/>
        <a:lstStyle/>
        <a:p>
          <a:pPr algn="l"/>
          <a:r>
            <a:rPr lang="zh-TW" altLang="en-US" sz="36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溫習</a:t>
          </a:r>
          <a:r>
            <a:rPr lang="en-US" altLang="zh-TW" sz="36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+</a:t>
          </a:r>
          <a:r>
            <a:rPr lang="zh-TW" altLang="en-US" sz="36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測驗：</a:t>
          </a:r>
          <a:r>
            <a:rPr lang="en-US" altLang="zh-TW" sz="36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10/25+5/25+5/50</a:t>
          </a:r>
          <a:endParaRPr lang="zh-TW" sz="36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12CC84D-092F-422A-AA24-A4619DBBB7BE}" type="parTrans" cxnId="{9071FB3B-D26B-4384-BD1A-80C12C62D02C}">
      <dgm:prSet/>
      <dgm:spPr/>
      <dgm:t>
        <a:bodyPr/>
        <a:lstStyle/>
        <a:p>
          <a:endParaRPr lang="zh-TW" sz="3200"/>
        </a:p>
      </dgm:t>
    </dgm:pt>
    <dgm:pt modelId="{266DE8E8-1339-41C4-B9A7-6148496C7FA9}" type="sibTrans" cxnId="{9071FB3B-D26B-4384-BD1A-80C12C62D02C}">
      <dgm:prSet/>
      <dgm:spPr/>
      <dgm:t>
        <a:bodyPr/>
        <a:lstStyle/>
        <a:p>
          <a:endParaRPr lang="zh-TW" sz="3200"/>
        </a:p>
      </dgm:t>
    </dgm:pt>
    <dgm:pt modelId="{D1776C8F-2B10-4075-8DF7-7F65AB725ED5}">
      <dgm:prSet phldrT="[Text]" custT="1"/>
      <dgm:spPr/>
      <dgm:t>
        <a:bodyPr/>
        <a:lstStyle/>
        <a:p>
          <a:r>
            <a:rPr lang="zh-TW" sz="4400" dirty="0"/>
            <a:t>3</a:t>
          </a:r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endParaRPr lang="zh-TW" sz="3200"/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endParaRPr lang="zh-TW" sz="3200"/>
        </a:p>
      </dgm:t>
    </dgm:pt>
    <dgm:pt modelId="{6BE4E373-0656-4EDC-821E-BE09C952B1F6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zh-TW" altLang="en-US" sz="3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補救教學：週三早自習</a:t>
          </a:r>
          <a:endParaRPr lang="zh-TW" sz="3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218063-BF94-4304-99BD-B3F7BA4D3C8F}" type="parTrans" cxnId="{119690D4-400B-468B-8BA0-5C9C9E2AFEAF}">
      <dgm:prSet/>
      <dgm:spPr/>
      <dgm:t>
        <a:bodyPr/>
        <a:lstStyle/>
        <a:p>
          <a:endParaRPr lang="zh-TW" sz="3200"/>
        </a:p>
      </dgm:t>
    </dgm:pt>
    <dgm:pt modelId="{E17B9BF1-2948-497F-8EC7-3BF734D839DB}" type="sibTrans" cxnId="{119690D4-400B-468B-8BA0-5C9C9E2AFEAF}">
      <dgm:prSet/>
      <dgm:spPr/>
      <dgm:t>
        <a:bodyPr/>
        <a:lstStyle/>
        <a:p>
          <a:endParaRPr lang="zh-TW" sz="3200"/>
        </a:p>
      </dgm:t>
    </dgm:pt>
    <dgm:pt modelId="{1E4D3931-0DBD-4211-A24A-6AF364284B1E}">
      <dgm:prSet phldrT="[Text]" custT="1"/>
      <dgm:spPr/>
      <dgm:t>
        <a:bodyPr/>
        <a:lstStyle/>
        <a:p>
          <a:pPr marL="280988" indent="-280988" algn="l"/>
          <a:r>
            <a:rPr lang="zh-TW" altLang="en-US" sz="3600" b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用比賽提升學習動機</a:t>
          </a:r>
          <a:endParaRPr lang="zh-TW" sz="3600" b="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ADAA3D9-7C63-4729-85B0-64C8AF644EEF}" type="sibTrans" cxnId="{63E4D827-0083-4625-9FD6-043D8D32091E}">
      <dgm:prSet/>
      <dgm:spPr/>
      <dgm:t>
        <a:bodyPr/>
        <a:lstStyle/>
        <a:p>
          <a:endParaRPr lang="zh-TW" sz="3200"/>
        </a:p>
      </dgm:t>
    </dgm:pt>
    <dgm:pt modelId="{FC93695B-FD0E-4353-B1FD-4328F4386DEC}" type="parTrans" cxnId="{63E4D827-0083-4625-9FD6-043D8D32091E}">
      <dgm:prSet/>
      <dgm:spPr/>
      <dgm:t>
        <a:bodyPr/>
        <a:lstStyle/>
        <a:p>
          <a:endParaRPr lang="zh-TW" sz="3200"/>
        </a:p>
      </dgm:t>
    </dgm:pt>
    <dgm:pt modelId="{F9090DBD-6B0A-4402-984D-5E2D3C8AFB42}">
      <dgm:prSet phldrT="[Text]" custT="1"/>
      <dgm:spPr/>
      <dgm:t>
        <a:bodyPr/>
        <a:lstStyle/>
        <a:p>
          <a:r>
            <a:rPr lang="en-US" altLang="zh-TW" sz="4400" dirty="0" smtClean="0"/>
            <a:t>4</a:t>
          </a:r>
          <a:endParaRPr lang="zh-TW" sz="4400" dirty="0"/>
        </a:p>
      </dgm:t>
    </dgm:pt>
    <dgm:pt modelId="{069D7A4E-7CE3-4BEF-909E-B7D878240B57}" type="parTrans" cxnId="{3E3E2E7A-7018-4065-A19A-026252F15DAA}">
      <dgm:prSet/>
      <dgm:spPr/>
      <dgm:t>
        <a:bodyPr/>
        <a:lstStyle/>
        <a:p>
          <a:endParaRPr lang="zh-TW" altLang="en-US"/>
        </a:p>
      </dgm:t>
    </dgm:pt>
    <dgm:pt modelId="{5AB03ABE-4F27-4A56-917B-93AABD590BE8}" type="sibTrans" cxnId="{3E3E2E7A-7018-4065-A19A-026252F15DAA}">
      <dgm:prSet/>
      <dgm:spPr/>
      <dgm:t>
        <a:bodyPr/>
        <a:lstStyle/>
        <a:p>
          <a:endParaRPr lang="zh-TW" altLang="en-US"/>
        </a:p>
      </dgm:t>
    </dgm:pt>
    <dgm:pt modelId="{255E1F83-6890-42E7-A8DC-1171E967B22E}">
      <dgm:prSet phldrT="[Text]" custT="1"/>
      <dgm:spPr/>
      <dgm:t>
        <a:bodyPr/>
        <a:lstStyle/>
        <a:p>
          <a:pPr algn="l"/>
          <a:r>
            <a:rPr lang="zh-TW" altLang="en-US" sz="21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・</a:t>
          </a:r>
          <a:r>
            <a:rPr lang="zh-TW" altLang="en-US" sz="34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比賽：</a:t>
          </a:r>
          <a:r>
            <a:rPr lang="en-US" altLang="zh-TW" sz="34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12</a:t>
          </a:r>
          <a:r>
            <a:rPr lang="zh-TW" altLang="en-US" sz="34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月下旬</a:t>
          </a:r>
          <a:r>
            <a:rPr lang="en-US" altLang="zh-TW" sz="34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(12/24-30)</a:t>
          </a:r>
          <a:endParaRPr lang="zh-TW" altLang="zh-TW" sz="3600" b="1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084B35A-BF48-4BAF-AEBC-49290D44E6A4}" type="parTrans" cxnId="{690D91A2-8EFB-4F71-83B4-937AE38FDA82}">
      <dgm:prSet/>
      <dgm:spPr/>
      <dgm:t>
        <a:bodyPr/>
        <a:lstStyle/>
        <a:p>
          <a:endParaRPr lang="zh-TW" altLang="en-US"/>
        </a:p>
      </dgm:t>
    </dgm:pt>
    <dgm:pt modelId="{CB2EAC3E-2613-4B99-B9E1-EFFE89007DEE}" type="sibTrans" cxnId="{690D91A2-8EFB-4F71-83B4-937AE38FDA82}">
      <dgm:prSet/>
      <dgm:spPr/>
      <dgm:t>
        <a:bodyPr/>
        <a:lstStyle/>
        <a:p>
          <a:endParaRPr lang="zh-TW" altLang="en-US"/>
        </a:p>
      </dgm:t>
    </dgm:pt>
    <dgm:pt modelId="{AAE7A1E6-6847-453D-B55B-8A82BF138C1D}" type="pres">
      <dgm:prSet presAssocID="{F6FEADD9-F67D-41F5-BA4C-3C84956E7F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/>
        </a:p>
      </dgm:t>
    </dgm:pt>
    <dgm:pt modelId="{C4407577-18A2-46E0-8805-2838042EB67A}" type="pres">
      <dgm:prSet presAssocID="{74EE5CD8-078F-4590-BF9C-A341A294A016}" presName="linNode" presStyleCnt="0"/>
      <dgm:spPr/>
      <dgm:t>
        <a:bodyPr/>
        <a:lstStyle/>
        <a:p>
          <a:endParaRPr lang="zh-TW"/>
        </a:p>
      </dgm:t>
    </dgm:pt>
    <dgm:pt modelId="{7E429971-BC57-430F-BB25-C0574E5E39E3}" type="pres">
      <dgm:prSet presAssocID="{74EE5CD8-078F-4590-BF9C-A341A294A016}" presName="parentText" presStyleLbl="node1" presStyleIdx="0" presStyleCnt="5" custScaleX="31690" custScaleY="1619689" custLinFactY="86761" custLinFactNeighborX="-1" custLinFactNeighborY="100000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/>
        </a:p>
      </dgm:t>
    </dgm:pt>
    <dgm:pt modelId="{D54B1729-BC98-42C1-9C6C-D65DCBA4358F}" type="pres">
      <dgm:prSet presAssocID="{74EE5CD8-078F-4590-BF9C-A341A294A016}" presName="descendantText" presStyleLbl="alignAccFollowNode1" presStyleIdx="0" presStyleCnt="3" custScaleX="138361" custScaleY="2000000" custLinFactY="100000" custLinFactNeighborX="15724" custLinFactNeighborY="12114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/>
        </a:p>
      </dgm:t>
    </dgm:pt>
    <dgm:pt modelId="{AB8574CC-D4F2-4555-AEE3-F4EE58B11D03}" type="pres">
      <dgm:prSet presAssocID="{CF9FB981-E6ED-4440-AC98-4E4E2ABA2C55}" presName="sp" presStyleCnt="0"/>
      <dgm:spPr/>
      <dgm:t>
        <a:bodyPr/>
        <a:lstStyle/>
        <a:p>
          <a:endParaRPr lang="zh-TW"/>
        </a:p>
      </dgm:t>
    </dgm:pt>
    <dgm:pt modelId="{85B8F607-FDD8-476A-ADBE-E1250824F294}" type="pres">
      <dgm:prSet presAssocID="{AA046201-5C4D-445E-BF0B-5C6D2B0A1945}" presName="linNode" presStyleCnt="0"/>
      <dgm:spPr/>
      <dgm:t>
        <a:bodyPr/>
        <a:lstStyle/>
        <a:p>
          <a:endParaRPr lang="zh-TW"/>
        </a:p>
      </dgm:t>
    </dgm:pt>
    <dgm:pt modelId="{C04276DC-EE64-470A-B8BC-09067B8045FA}" type="pres">
      <dgm:prSet presAssocID="{AA046201-5C4D-445E-BF0B-5C6D2B0A1945}" presName="parentText" presStyleLbl="node1" presStyleIdx="1" presStyleCnt="5" custScaleX="90189" custScaleY="1687202" custLinFactY="100000" custLinFactNeighborX="-3" custLinFactNeighborY="19940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/>
        </a:p>
      </dgm:t>
    </dgm:pt>
    <dgm:pt modelId="{B37A5355-225B-4C6F-AED7-6C620F99EECC}" type="pres">
      <dgm:prSet presAssocID="{AA046201-5C4D-445E-BF0B-5C6D2B0A1945}" presName="descendantText" presStyleLbl="alignAccFollowNode1" presStyleIdx="1" presStyleCnt="3" custScaleX="371536" custScaleY="2000000" custLinFactY="109155" custLinFactNeighborX="576" custLinFactNeighborY="20000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/>
        </a:p>
      </dgm:t>
    </dgm:pt>
    <dgm:pt modelId="{5ACAA866-A8A8-4183-97B5-CEEAB1525C60}" type="pres">
      <dgm:prSet presAssocID="{40767EFF-7D52-4469-ACEE-7D28E67337E2}" presName="sp" presStyleCnt="0"/>
      <dgm:spPr/>
      <dgm:t>
        <a:bodyPr/>
        <a:lstStyle/>
        <a:p>
          <a:endParaRPr lang="zh-TW"/>
        </a:p>
      </dgm:t>
    </dgm:pt>
    <dgm:pt modelId="{477213BE-9E91-4950-8451-7F60796F47F4}" type="pres">
      <dgm:prSet presAssocID="{D1776C8F-2B10-4075-8DF7-7F65AB725ED5}" presName="linNode" presStyleCnt="0"/>
      <dgm:spPr/>
      <dgm:t>
        <a:bodyPr/>
        <a:lstStyle/>
        <a:p>
          <a:endParaRPr lang="zh-TW"/>
        </a:p>
      </dgm:t>
    </dgm:pt>
    <dgm:pt modelId="{F5034101-5B7D-4FE7-B47A-5A48CF39606B}" type="pres">
      <dgm:prSet presAssocID="{D1776C8F-2B10-4075-8DF7-7F65AB725ED5}" presName="parentText" presStyleLbl="node1" presStyleIdx="2" presStyleCnt="5" custScaleX="45962" custScaleY="1516081" custLinFactY="200000" custLinFactNeighborX="-78" custLinFactNeighborY="295371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/>
        </a:p>
      </dgm:t>
    </dgm:pt>
    <dgm:pt modelId="{C7C3E6FD-D83F-4BDA-907E-B5EE041DA931}" type="pres">
      <dgm:prSet presAssocID="{D1776C8F-2B10-4075-8DF7-7F65AB725ED5}" presName="descendantText" presStyleLbl="alignAccFollowNode1" presStyleIdx="2" presStyleCnt="3" custScaleX="190499" custScaleY="1612915" custLinFactY="299553" custLinFactNeighborX="139" custLinFactNeighborY="30000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/>
        </a:p>
      </dgm:t>
    </dgm:pt>
    <dgm:pt modelId="{8C1005C0-5F40-4163-AFE2-A530F50B259A}" type="pres">
      <dgm:prSet presAssocID="{88B75C29-8054-417D-BCE3-878A55118F6D}" presName="sp" presStyleCnt="0"/>
      <dgm:spPr/>
      <dgm:t>
        <a:bodyPr/>
        <a:lstStyle/>
        <a:p>
          <a:endParaRPr lang="zh-TW" altLang="en-US"/>
        </a:p>
      </dgm:t>
    </dgm:pt>
    <dgm:pt modelId="{465D6A74-F46C-4348-9F4A-691563179F34}" type="pres">
      <dgm:prSet presAssocID="{F9090DBD-6B0A-4402-984D-5E2D3C8AFB42}" presName="linNode" presStyleCnt="0"/>
      <dgm:spPr/>
      <dgm:t>
        <a:bodyPr/>
        <a:lstStyle/>
        <a:p>
          <a:endParaRPr lang="zh-TW" altLang="en-US"/>
        </a:p>
      </dgm:t>
    </dgm:pt>
    <dgm:pt modelId="{FBF9DA60-79BF-4C00-9AF4-2F0FA146B695}" type="pres">
      <dgm:prSet presAssocID="{F9090DBD-6B0A-4402-984D-5E2D3C8AFB42}" presName="parentText" presStyleLbl="node1" presStyleIdx="3" presStyleCnt="5" custFlipHor="1" custScaleX="29073" custScaleY="1523073" custLinFactY="383132" custLinFactNeighborX="-100" custLinFactNeighborY="400000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D363CFB3-72D4-47D5-AEFC-DD18DD98017E}" type="pres">
      <dgm:prSet presAssocID="{5AB03ABE-4F27-4A56-917B-93AABD590BE8}" presName="sp" presStyleCnt="0"/>
      <dgm:spPr/>
      <dgm:t>
        <a:bodyPr/>
        <a:lstStyle/>
        <a:p>
          <a:endParaRPr lang="zh-TW" altLang="en-US"/>
        </a:p>
      </dgm:t>
    </dgm:pt>
    <dgm:pt modelId="{7F079DA8-36B8-46DC-9FB4-85CCEA61F26F}" type="pres">
      <dgm:prSet presAssocID="{255E1F83-6890-42E7-A8DC-1171E967B22E}" presName="linNode" presStyleCnt="0"/>
      <dgm:spPr/>
      <dgm:t>
        <a:bodyPr/>
        <a:lstStyle/>
        <a:p>
          <a:endParaRPr lang="zh-TW" altLang="en-US"/>
        </a:p>
      </dgm:t>
    </dgm:pt>
    <dgm:pt modelId="{BD17A3F4-EBF0-4B21-B0BF-237204096C55}" type="pres">
      <dgm:prSet presAssocID="{255E1F83-6890-42E7-A8DC-1171E967B22E}" presName="parentText" presStyleLbl="node1" presStyleIdx="4" presStyleCnt="5" custScaleX="248099" custScaleY="1564620" custLinFactY="-321917" custLinFactNeighborX="41375" custLinFactNeighborY="-400000">
        <dgm:presLayoutVars>
          <dgm:chMax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 altLang="en-US"/>
        </a:p>
      </dgm:t>
    </dgm:pt>
  </dgm:ptLst>
  <dgm:cxnLst>
    <dgm:cxn modelId="{7077B78D-FCDC-4519-8416-DC357ACD5043}" srcId="{F6FEADD9-F67D-41F5-BA4C-3C84956E7F46}" destId="{D1776C8F-2B10-4075-8DF7-7F65AB725ED5}" srcOrd="2" destOrd="0" parTransId="{7291E740-3E17-41B3-99D3-1D67AE37CC3F}" sibTransId="{88B75C29-8054-417D-BCE3-878A55118F6D}"/>
    <dgm:cxn modelId="{119690D4-400B-468B-8BA0-5C9C9E2AFEAF}" srcId="{D1776C8F-2B10-4075-8DF7-7F65AB725ED5}" destId="{6BE4E373-0656-4EDC-821E-BE09C952B1F6}" srcOrd="0" destOrd="0" parTransId="{34218063-BF94-4304-99BD-B3F7BA4D3C8F}" sibTransId="{E17B9BF1-2948-497F-8EC7-3BF734D839DB}"/>
    <dgm:cxn modelId="{B14994DB-DB1D-433C-81AB-7E7716D781A1}" type="presOf" srcId="{74EE5CD8-078F-4590-BF9C-A341A294A016}" destId="{7E429971-BC57-430F-BB25-C0574E5E39E3}" srcOrd="0" destOrd="0" presId="urn:microsoft.com/office/officeart/2005/8/layout/vList5"/>
    <dgm:cxn modelId="{ADFEF6B1-017F-4CF7-AA06-0C4AF6BF2854}" type="presOf" srcId="{1E4D3931-0DBD-4211-A24A-6AF364284B1E}" destId="{D54B1729-BC98-42C1-9C6C-D65DCBA4358F}" srcOrd="0" destOrd="0" presId="urn:microsoft.com/office/officeart/2005/8/layout/vList5"/>
    <dgm:cxn modelId="{C479683A-8287-49C2-BD7B-CE6E20FD2C47}" type="presOf" srcId="{AA046201-5C4D-445E-BF0B-5C6D2B0A1945}" destId="{C04276DC-EE64-470A-B8BC-09067B8045FA}" srcOrd="0" destOrd="0" presId="urn:microsoft.com/office/officeart/2005/8/layout/vList5"/>
    <dgm:cxn modelId="{C0A64B03-C524-446D-AD68-C52AC2821AF7}" type="presOf" srcId="{C59269D0-92A5-481C-BA64-727AFB0DD545}" destId="{B37A5355-225B-4C6F-AED7-6C620F99EECC}" srcOrd="0" destOrd="0" presId="urn:microsoft.com/office/officeart/2005/8/layout/vList5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9071FB3B-D26B-4384-BD1A-80C12C62D02C}" srcId="{AA046201-5C4D-445E-BF0B-5C6D2B0A1945}" destId="{C59269D0-92A5-481C-BA64-727AFB0DD545}" srcOrd="0" destOrd="0" parTransId="{312CC84D-092F-422A-AA24-A4619DBBB7BE}" sibTransId="{266DE8E8-1339-41C4-B9A7-6148496C7FA9}"/>
    <dgm:cxn modelId="{ABCD6DB6-93A2-4D2B-B83B-5DC3F4EAF733}" type="presOf" srcId="{F6FEADD9-F67D-41F5-BA4C-3C84956E7F46}" destId="{AAE7A1E6-6847-453D-B55B-8A82BF138C1D}" srcOrd="0" destOrd="0" presId="urn:microsoft.com/office/officeart/2005/8/layout/vList5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63E4D827-0083-4625-9FD6-043D8D32091E}" srcId="{74EE5CD8-078F-4590-BF9C-A341A294A016}" destId="{1E4D3931-0DBD-4211-A24A-6AF364284B1E}" srcOrd="0" destOrd="0" parTransId="{FC93695B-FD0E-4353-B1FD-4328F4386DEC}" sibTransId="{CADAA3D9-7C63-4729-85B0-64C8AF644EEF}"/>
    <dgm:cxn modelId="{E20159F8-23BA-4E60-9456-A48F243B8EBB}" type="presOf" srcId="{F9090DBD-6B0A-4402-984D-5E2D3C8AFB42}" destId="{FBF9DA60-79BF-4C00-9AF4-2F0FA146B695}" srcOrd="0" destOrd="0" presId="urn:microsoft.com/office/officeart/2005/8/layout/vList5"/>
    <dgm:cxn modelId="{690D91A2-8EFB-4F71-83B4-937AE38FDA82}" srcId="{F6FEADD9-F67D-41F5-BA4C-3C84956E7F46}" destId="{255E1F83-6890-42E7-A8DC-1171E967B22E}" srcOrd="4" destOrd="0" parTransId="{3084B35A-BF48-4BAF-AEBC-49290D44E6A4}" sibTransId="{CB2EAC3E-2613-4B99-B9E1-EFFE89007DEE}"/>
    <dgm:cxn modelId="{96198618-570E-4B17-9E6D-160EAAD9D3B0}" type="presOf" srcId="{255E1F83-6890-42E7-A8DC-1171E967B22E}" destId="{BD17A3F4-EBF0-4B21-B0BF-237204096C55}" srcOrd="0" destOrd="0" presId="urn:microsoft.com/office/officeart/2005/8/layout/vList5"/>
    <dgm:cxn modelId="{A555BF43-46CB-4F4F-B6DB-969FB1BECF27}" type="presOf" srcId="{6BE4E373-0656-4EDC-821E-BE09C952B1F6}" destId="{C7C3E6FD-D83F-4BDA-907E-B5EE041DA931}" srcOrd="0" destOrd="0" presId="urn:microsoft.com/office/officeart/2005/8/layout/vList5"/>
    <dgm:cxn modelId="{3E3E2E7A-7018-4065-A19A-026252F15DAA}" srcId="{F6FEADD9-F67D-41F5-BA4C-3C84956E7F46}" destId="{F9090DBD-6B0A-4402-984D-5E2D3C8AFB42}" srcOrd="3" destOrd="0" parTransId="{069D7A4E-7CE3-4BEF-909E-B7D878240B57}" sibTransId="{5AB03ABE-4F27-4A56-917B-93AABD590BE8}"/>
    <dgm:cxn modelId="{E7239544-EF48-434C-9682-AA632B2D2949}" type="presOf" srcId="{D1776C8F-2B10-4075-8DF7-7F65AB725ED5}" destId="{F5034101-5B7D-4FE7-B47A-5A48CF39606B}" srcOrd="0" destOrd="0" presId="urn:microsoft.com/office/officeart/2005/8/layout/vList5"/>
    <dgm:cxn modelId="{63BE4B02-B32F-4E45-BB9A-A6125899D6B4}" type="presParOf" srcId="{AAE7A1E6-6847-453D-B55B-8A82BF138C1D}" destId="{C4407577-18A2-46E0-8805-2838042EB67A}" srcOrd="0" destOrd="0" presId="urn:microsoft.com/office/officeart/2005/8/layout/vList5"/>
    <dgm:cxn modelId="{C4900E66-52E9-4C17-A220-B298DB25ED43}" type="presParOf" srcId="{C4407577-18A2-46E0-8805-2838042EB67A}" destId="{7E429971-BC57-430F-BB25-C0574E5E39E3}" srcOrd="0" destOrd="0" presId="urn:microsoft.com/office/officeart/2005/8/layout/vList5"/>
    <dgm:cxn modelId="{B0C16707-3FD7-4132-A9BC-C646C56C9D36}" type="presParOf" srcId="{C4407577-18A2-46E0-8805-2838042EB67A}" destId="{D54B1729-BC98-42C1-9C6C-D65DCBA4358F}" srcOrd="1" destOrd="0" presId="urn:microsoft.com/office/officeart/2005/8/layout/vList5"/>
    <dgm:cxn modelId="{AC8151E1-957F-4633-9986-898A99130677}" type="presParOf" srcId="{AAE7A1E6-6847-453D-B55B-8A82BF138C1D}" destId="{AB8574CC-D4F2-4555-AEE3-F4EE58B11D03}" srcOrd="1" destOrd="0" presId="urn:microsoft.com/office/officeart/2005/8/layout/vList5"/>
    <dgm:cxn modelId="{49246CF8-A14B-4BD8-B50D-E5D2382DD8C7}" type="presParOf" srcId="{AAE7A1E6-6847-453D-B55B-8A82BF138C1D}" destId="{85B8F607-FDD8-476A-ADBE-E1250824F294}" srcOrd="2" destOrd="0" presId="urn:microsoft.com/office/officeart/2005/8/layout/vList5"/>
    <dgm:cxn modelId="{D2DCB526-E8E7-4BAA-A48E-F9E3E4E22C5D}" type="presParOf" srcId="{85B8F607-FDD8-476A-ADBE-E1250824F294}" destId="{C04276DC-EE64-470A-B8BC-09067B8045FA}" srcOrd="0" destOrd="0" presId="urn:microsoft.com/office/officeart/2005/8/layout/vList5"/>
    <dgm:cxn modelId="{338EDEDA-58D3-44EE-86EA-92912DCC3099}" type="presParOf" srcId="{85B8F607-FDD8-476A-ADBE-E1250824F294}" destId="{B37A5355-225B-4C6F-AED7-6C620F99EECC}" srcOrd="1" destOrd="0" presId="urn:microsoft.com/office/officeart/2005/8/layout/vList5"/>
    <dgm:cxn modelId="{303BF1CE-21AD-47FE-808B-DB4E672AAA79}" type="presParOf" srcId="{AAE7A1E6-6847-453D-B55B-8A82BF138C1D}" destId="{5ACAA866-A8A8-4183-97B5-CEEAB1525C60}" srcOrd="3" destOrd="0" presId="urn:microsoft.com/office/officeart/2005/8/layout/vList5"/>
    <dgm:cxn modelId="{D1C3F770-F44D-4F12-B178-48AE107F0A2C}" type="presParOf" srcId="{AAE7A1E6-6847-453D-B55B-8A82BF138C1D}" destId="{477213BE-9E91-4950-8451-7F60796F47F4}" srcOrd="4" destOrd="0" presId="urn:microsoft.com/office/officeart/2005/8/layout/vList5"/>
    <dgm:cxn modelId="{68BC34E3-9FF2-47CD-9395-DBEA4DF595F7}" type="presParOf" srcId="{477213BE-9E91-4950-8451-7F60796F47F4}" destId="{F5034101-5B7D-4FE7-B47A-5A48CF39606B}" srcOrd="0" destOrd="0" presId="urn:microsoft.com/office/officeart/2005/8/layout/vList5"/>
    <dgm:cxn modelId="{D7247643-C37D-4BA4-AA7B-F59AEB65AD83}" type="presParOf" srcId="{477213BE-9E91-4950-8451-7F60796F47F4}" destId="{C7C3E6FD-D83F-4BDA-907E-B5EE041DA931}" srcOrd="1" destOrd="0" presId="urn:microsoft.com/office/officeart/2005/8/layout/vList5"/>
    <dgm:cxn modelId="{371D7E57-0705-4494-B2D6-089C4C4D48A1}" type="presParOf" srcId="{AAE7A1E6-6847-453D-B55B-8A82BF138C1D}" destId="{8C1005C0-5F40-4163-AFE2-A530F50B259A}" srcOrd="5" destOrd="0" presId="urn:microsoft.com/office/officeart/2005/8/layout/vList5"/>
    <dgm:cxn modelId="{928C8883-F78B-48E0-B545-741170FC0551}" type="presParOf" srcId="{AAE7A1E6-6847-453D-B55B-8A82BF138C1D}" destId="{465D6A74-F46C-4348-9F4A-691563179F34}" srcOrd="6" destOrd="0" presId="urn:microsoft.com/office/officeart/2005/8/layout/vList5"/>
    <dgm:cxn modelId="{8B8B1AAD-2700-4C2E-AACD-A9547BC9FB83}" type="presParOf" srcId="{465D6A74-F46C-4348-9F4A-691563179F34}" destId="{FBF9DA60-79BF-4C00-9AF4-2F0FA146B695}" srcOrd="0" destOrd="0" presId="urn:microsoft.com/office/officeart/2005/8/layout/vList5"/>
    <dgm:cxn modelId="{144BA1A3-9F73-455A-9128-F6B8B5DAE32E}" type="presParOf" srcId="{AAE7A1E6-6847-453D-B55B-8A82BF138C1D}" destId="{D363CFB3-72D4-47D5-AEFC-DD18DD98017E}" srcOrd="7" destOrd="0" presId="urn:microsoft.com/office/officeart/2005/8/layout/vList5"/>
    <dgm:cxn modelId="{E98EC5A1-FDA7-4014-BBFF-C93165923271}" type="presParOf" srcId="{AAE7A1E6-6847-453D-B55B-8A82BF138C1D}" destId="{7F079DA8-36B8-46DC-9FB4-85CCEA61F26F}" srcOrd="8" destOrd="0" presId="urn:microsoft.com/office/officeart/2005/8/layout/vList5"/>
    <dgm:cxn modelId="{696190D6-491D-4743-A510-8BB8BB3AE628}" type="presParOf" srcId="{7F079DA8-36B8-46DC-9FB4-85CCEA61F26F}" destId="{BD17A3F4-EBF0-4B21-B0BF-237204096C5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B1729-BC98-42C1-9C6C-D65DCBA4358F}">
      <dsp:nvSpPr>
        <dsp:cNvPr id="0" name=""/>
        <dsp:cNvSpPr/>
      </dsp:nvSpPr>
      <dsp:spPr>
        <a:xfrm rot="5400000">
          <a:off x="3905766" y="-2973648"/>
          <a:ext cx="753433" cy="670072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0988" lvl="1" indent="-280988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3600" b="1" kern="1200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Wonder</a:t>
          </a:r>
          <a:r>
            <a:rPr lang="zh-TW" altLang="en-US" sz="3600" b="1" kern="1200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 </a:t>
          </a:r>
          <a:r>
            <a:rPr lang="en-US" altLang="zh-TW" sz="3600" b="1" kern="1200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World 5 </a:t>
          </a:r>
          <a:r>
            <a:rPr lang="zh-TW" altLang="en-US" sz="3600" b="1" kern="1200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康軒</a:t>
          </a:r>
          <a:endParaRPr lang="zh-TW" sz="3600" b="1" kern="1200" dirty="0"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932118" y="0"/>
        <a:ext cx="6700729" cy="753433"/>
      </dsp:txXfrm>
    </dsp:sp>
    <dsp:sp modelId="{7E429971-BC57-430F-BB25-C0574E5E39E3}">
      <dsp:nvSpPr>
        <dsp:cNvPr id="0" name=""/>
        <dsp:cNvSpPr/>
      </dsp:nvSpPr>
      <dsp:spPr>
        <a:xfrm>
          <a:off x="0" y="0"/>
          <a:ext cx="929456" cy="8230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400" kern="1200" dirty="0"/>
            <a:t>1</a:t>
          </a:r>
        </a:p>
      </dsp:txBody>
      <dsp:txXfrm>
        <a:off x="40180" y="40180"/>
        <a:ext cx="849096" cy="742739"/>
      </dsp:txXfrm>
    </dsp:sp>
    <dsp:sp modelId="{B37A5355-225B-4C6F-AED7-6C620F99EECC}">
      <dsp:nvSpPr>
        <dsp:cNvPr id="0" name=""/>
        <dsp:cNvSpPr/>
      </dsp:nvSpPr>
      <dsp:spPr>
        <a:xfrm rot="5400000">
          <a:off x="3869159" y="-2078256"/>
          <a:ext cx="796646" cy="6725501"/>
        </a:xfrm>
        <a:prstGeom prst="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b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600" kern="1200" dirty="0" smtClean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聽說讀寫能力並重</a:t>
          </a:r>
          <a:endParaRPr lang="en-US" altLang="zh-TW" sz="3600" kern="1200" dirty="0">
            <a:solidFill>
              <a:schemeClr val="accent6">
                <a:lumMod val="75000"/>
              </a:schemeClr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904732" y="886171"/>
        <a:ext cx="6725501" cy="796646"/>
      </dsp:txXfrm>
    </dsp:sp>
    <dsp:sp modelId="{C04276DC-EE64-470A-B8BC-09067B8045FA}">
      <dsp:nvSpPr>
        <dsp:cNvPr id="0" name=""/>
        <dsp:cNvSpPr/>
      </dsp:nvSpPr>
      <dsp:spPr>
        <a:xfrm>
          <a:off x="1330" y="894235"/>
          <a:ext cx="901507" cy="817770"/>
        </a:xfrm>
        <a:prstGeom prst="roundRect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400" kern="1200"/>
            <a:t>2</a:t>
          </a:r>
        </a:p>
      </dsp:txBody>
      <dsp:txXfrm>
        <a:off x="41250" y="934155"/>
        <a:ext cx="821667" cy="737930"/>
      </dsp:txXfrm>
    </dsp:sp>
    <dsp:sp modelId="{C7C3E6FD-D83F-4BDA-907E-B5EE041DA931}">
      <dsp:nvSpPr>
        <dsp:cNvPr id="0" name=""/>
        <dsp:cNvSpPr/>
      </dsp:nvSpPr>
      <dsp:spPr>
        <a:xfrm rot="5400000">
          <a:off x="3455631" y="-718982"/>
          <a:ext cx="1674474" cy="6675958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511300">
            <a:lnSpc>
              <a:spcPct val="15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zh-TW" altLang="en-US" sz="3400" kern="12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對話</a:t>
          </a:r>
          <a:r>
            <a:rPr lang="en-US" altLang="zh-TW" sz="3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kern="12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歌曲</a:t>
          </a:r>
          <a:r>
            <a:rPr lang="en-US" altLang="zh-TW" sz="3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kern="1200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課文朗讀</a:t>
          </a:r>
          <a:r>
            <a:rPr lang="en-US" altLang="zh-TW" sz="3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生活用語</a:t>
          </a:r>
          <a:r>
            <a:rPr lang="en-US" altLang="zh-TW" sz="3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b="1" kern="1200" dirty="0" smtClean="0">
              <a:solidFill>
                <a:schemeClr val="accent5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遊戲</a:t>
          </a:r>
          <a:r>
            <a:rPr lang="en-US" altLang="zh-TW" sz="3400" b="1" kern="1200" dirty="0" smtClean="0">
              <a:solidFill>
                <a:schemeClr val="accent5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+</a:t>
          </a:r>
          <a:r>
            <a:rPr lang="zh-TW" altLang="en-US" sz="3400" b="1" kern="1200" dirty="0" smtClean="0">
              <a:solidFill>
                <a:schemeClr val="accent5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競賽</a:t>
          </a:r>
          <a:r>
            <a:rPr lang="en-US" altLang="zh-TW" sz="3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字母拼讀</a:t>
          </a:r>
          <a:endParaRPr lang="zh-TW" sz="3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954889" y="1781760"/>
        <a:ext cx="6675958" cy="1674474"/>
      </dsp:txXfrm>
    </dsp:sp>
    <dsp:sp modelId="{F5034101-5B7D-4FE7-B47A-5A48CF39606B}">
      <dsp:nvSpPr>
        <dsp:cNvPr id="0" name=""/>
        <dsp:cNvSpPr/>
      </dsp:nvSpPr>
      <dsp:spPr>
        <a:xfrm>
          <a:off x="0" y="1817450"/>
          <a:ext cx="953559" cy="1652784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400" kern="1200" dirty="0"/>
            <a:t>3</a:t>
          </a:r>
        </a:p>
      </dsp:txBody>
      <dsp:txXfrm>
        <a:off x="46549" y="1863999"/>
        <a:ext cx="860461" cy="1559686"/>
      </dsp:txXfrm>
    </dsp:sp>
    <dsp:sp modelId="{FBF9DA60-79BF-4C00-9AF4-2F0FA146B695}">
      <dsp:nvSpPr>
        <dsp:cNvPr id="0" name=""/>
        <dsp:cNvSpPr/>
      </dsp:nvSpPr>
      <dsp:spPr>
        <a:xfrm flipH="1">
          <a:off x="0" y="3543830"/>
          <a:ext cx="984957" cy="823099"/>
        </a:xfrm>
        <a:prstGeom prst="roundRect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kern="1200" dirty="0" smtClean="0"/>
            <a:t>４</a:t>
          </a:r>
          <a:endParaRPr lang="zh-TW" sz="3800" kern="1200" dirty="0"/>
        </a:p>
      </dsp:txBody>
      <dsp:txXfrm>
        <a:off x="40180" y="3584010"/>
        <a:ext cx="904597" cy="742739"/>
      </dsp:txXfrm>
    </dsp:sp>
    <dsp:sp modelId="{BD17A3F4-EBF0-4B21-B0BF-237204096C55}">
      <dsp:nvSpPr>
        <dsp:cNvPr id="0" name=""/>
        <dsp:cNvSpPr/>
      </dsp:nvSpPr>
      <dsp:spPr>
        <a:xfrm>
          <a:off x="932660" y="3565760"/>
          <a:ext cx="6700187" cy="736968"/>
        </a:xfrm>
        <a:prstGeom prst="rect">
          <a:avLst/>
        </a:prstGeom>
        <a:solidFill>
          <a:srgbClr val="FFFF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b="1" kern="1200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・外師</a:t>
          </a:r>
          <a:r>
            <a:rPr lang="zh-TW" altLang="en-US" sz="3800" b="1" kern="1200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：繪本</a:t>
          </a:r>
          <a:r>
            <a:rPr lang="zh-TW" altLang="zh-TW" sz="3800" b="1" kern="1200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閱讀</a:t>
          </a:r>
          <a:endParaRPr lang="zh-TW" altLang="zh-TW" sz="3800" b="1" kern="1200" dirty="0" smtClean="0">
            <a:solidFill>
              <a:schemeClr val="accent2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932660" y="3565760"/>
        <a:ext cx="6700187" cy="7369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B1729-BC98-42C1-9C6C-D65DCBA4358F}">
      <dsp:nvSpPr>
        <dsp:cNvPr id="0" name=""/>
        <dsp:cNvSpPr/>
      </dsp:nvSpPr>
      <dsp:spPr>
        <a:xfrm rot="5400000">
          <a:off x="3870523" y="-2777920"/>
          <a:ext cx="1193688" cy="676300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0988" lvl="1" indent="-280988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6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教學進度：每單元</a:t>
          </a:r>
          <a:r>
            <a:rPr lang="en-US" altLang="zh-TW" sz="36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3</a:t>
          </a:r>
          <a:r>
            <a:rPr lang="zh-TW" altLang="en-US" sz="36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週</a:t>
          </a:r>
          <a:endParaRPr lang="zh-TW" sz="36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1085863" y="6740"/>
        <a:ext cx="6763009" cy="1193688"/>
      </dsp:txXfrm>
    </dsp:sp>
    <dsp:sp modelId="{7E429971-BC57-430F-BB25-C0574E5E39E3}">
      <dsp:nvSpPr>
        <dsp:cNvPr id="0" name=""/>
        <dsp:cNvSpPr/>
      </dsp:nvSpPr>
      <dsp:spPr>
        <a:xfrm>
          <a:off x="0" y="6787"/>
          <a:ext cx="1080500" cy="120837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400" kern="1200" dirty="0"/>
            <a:t>1</a:t>
          </a:r>
        </a:p>
      </dsp:txBody>
      <dsp:txXfrm>
        <a:off x="52746" y="59533"/>
        <a:ext cx="975008" cy="1102885"/>
      </dsp:txXfrm>
    </dsp:sp>
    <dsp:sp modelId="{B37A5355-225B-4C6F-AED7-6C620F99EECC}">
      <dsp:nvSpPr>
        <dsp:cNvPr id="0" name=""/>
        <dsp:cNvSpPr/>
      </dsp:nvSpPr>
      <dsp:spPr>
        <a:xfrm rot="5400000">
          <a:off x="3876846" y="-1235877"/>
          <a:ext cx="1181040" cy="6763009"/>
        </a:xfrm>
        <a:prstGeom prst="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b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                                   </a:t>
          </a:r>
          <a:r>
            <a:rPr lang="zh-TW" altLang="en-US" kern="1200" dirty="0" smtClean="0">
              <a:latin typeface="王漢宗特黑體繁" pitchFamily="2" charset="-120"/>
              <a:ea typeface="王漢宗特黑體繁" pitchFamily="2" charset="-120"/>
            </a:rPr>
            <a:t>                      </a:t>
          </a:r>
          <a:r>
            <a:rPr lang="zh-TW" altLang="en-US" sz="36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作業：ＣＤ聽讀＋句型習寫</a:t>
          </a:r>
          <a:r>
            <a:rPr lang="en-US" altLang="zh-TW" sz="36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+</a:t>
          </a:r>
          <a:endParaRPr lang="zh-TW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1085862" y="1555107"/>
        <a:ext cx="6763009" cy="1181040"/>
      </dsp:txXfrm>
    </dsp:sp>
    <dsp:sp modelId="{C04276DC-EE64-470A-B8BC-09067B8045FA}">
      <dsp:nvSpPr>
        <dsp:cNvPr id="0" name=""/>
        <dsp:cNvSpPr/>
      </dsp:nvSpPr>
      <dsp:spPr>
        <a:xfrm>
          <a:off x="0" y="1532155"/>
          <a:ext cx="1077350" cy="1258745"/>
        </a:xfrm>
        <a:prstGeom prst="roundRec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400" kern="1200" dirty="0"/>
            <a:t>2</a:t>
          </a:r>
        </a:p>
      </dsp:txBody>
      <dsp:txXfrm>
        <a:off x="52592" y="1584747"/>
        <a:ext cx="972166" cy="1153561"/>
      </dsp:txXfrm>
    </dsp:sp>
    <dsp:sp modelId="{C7C3E6FD-D83F-4BDA-907E-B5EE041DA931}">
      <dsp:nvSpPr>
        <dsp:cNvPr id="0" name=""/>
        <dsp:cNvSpPr/>
      </dsp:nvSpPr>
      <dsp:spPr>
        <a:xfrm rot="5400000">
          <a:off x="3869132" y="319218"/>
          <a:ext cx="1193688" cy="6765790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511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主題：飲料</a:t>
          </a:r>
          <a:r>
            <a:rPr lang="en-US" altLang="zh-TW" sz="3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水果</a:t>
          </a:r>
          <a:r>
            <a:rPr lang="en-US" altLang="zh-TW" sz="3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星期</a:t>
          </a:r>
          <a:r>
            <a:rPr lang="en-US" altLang="zh-TW" sz="3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科目</a:t>
          </a:r>
          <a:r>
            <a:rPr lang="en-US" altLang="zh-TW" sz="3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文化</a:t>
          </a:r>
          <a:r>
            <a:rPr lang="en-US" altLang="zh-TW" sz="3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-</a:t>
          </a:r>
          <a:r>
            <a:rPr lang="zh-TW" altLang="en-US" sz="3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中國新年</a:t>
          </a:r>
          <a:endParaRPr lang="zh-TW" sz="3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83081" y="3105269"/>
        <a:ext cx="6765790" cy="1193688"/>
      </dsp:txXfrm>
    </dsp:sp>
    <dsp:sp modelId="{F5034101-5B7D-4FE7-B47A-5A48CF39606B}">
      <dsp:nvSpPr>
        <dsp:cNvPr id="0" name=""/>
        <dsp:cNvSpPr/>
      </dsp:nvSpPr>
      <dsp:spPr>
        <a:xfrm>
          <a:off x="0" y="3042039"/>
          <a:ext cx="1082938" cy="1131079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400" kern="1200" dirty="0"/>
            <a:t>3</a:t>
          </a:r>
        </a:p>
      </dsp:txBody>
      <dsp:txXfrm>
        <a:off x="52865" y="3094904"/>
        <a:ext cx="977208" cy="1025349"/>
      </dsp:txXfrm>
    </dsp:sp>
    <dsp:sp modelId="{FBF9DA60-79BF-4C00-9AF4-2F0FA146B695}">
      <dsp:nvSpPr>
        <dsp:cNvPr id="0" name=""/>
        <dsp:cNvSpPr/>
      </dsp:nvSpPr>
      <dsp:spPr>
        <a:xfrm flipH="1">
          <a:off x="0" y="4624519"/>
          <a:ext cx="963772" cy="1020576"/>
        </a:xfrm>
        <a:prstGeom prst="roundRec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400" kern="1200" dirty="0" smtClean="0"/>
            <a:t>4</a:t>
          </a:r>
          <a:endParaRPr lang="zh-TW" sz="4400" kern="1200" dirty="0"/>
        </a:p>
      </dsp:txBody>
      <dsp:txXfrm>
        <a:off x="47047" y="4671566"/>
        <a:ext cx="869678" cy="926482"/>
      </dsp:txXfrm>
    </dsp:sp>
    <dsp:sp modelId="{BD17A3F4-EBF0-4B21-B0BF-237204096C55}">
      <dsp:nvSpPr>
        <dsp:cNvPr id="0" name=""/>
        <dsp:cNvSpPr/>
      </dsp:nvSpPr>
      <dsp:spPr>
        <a:xfrm>
          <a:off x="1026877" y="4590933"/>
          <a:ext cx="6821916" cy="986303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1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・</a:t>
          </a:r>
          <a:r>
            <a:rPr lang="zh-TW" altLang="zh-TW" sz="3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閱讀</a:t>
          </a:r>
          <a:r>
            <a:rPr lang="zh-TW" altLang="en-US" sz="3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：繪本教學</a:t>
          </a:r>
          <a:r>
            <a:rPr lang="en-US" altLang="zh-TW" sz="3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歌曲</a:t>
          </a:r>
          <a:r>
            <a:rPr lang="en-US" altLang="zh-TW" sz="3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/</a:t>
          </a:r>
          <a:r>
            <a:rPr lang="zh-TW" altLang="en-US" sz="36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單字溫習</a:t>
          </a:r>
          <a:endParaRPr lang="zh-TW" altLang="zh-TW" sz="3600" b="1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026877" y="4590933"/>
        <a:ext cx="6821916" cy="9863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B1729-BC98-42C1-9C6C-D65DCBA4358F}">
      <dsp:nvSpPr>
        <dsp:cNvPr id="0" name=""/>
        <dsp:cNvSpPr/>
      </dsp:nvSpPr>
      <dsp:spPr>
        <a:xfrm rot="5400000">
          <a:off x="3803888" y="-2763417"/>
          <a:ext cx="1146495" cy="694347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0988" lvl="1" indent="-280988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600" b="0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用比賽提升學習動機</a:t>
          </a:r>
          <a:endParaRPr lang="zh-TW" sz="3600" b="0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905401" y="135070"/>
        <a:ext cx="6943470" cy="1146495"/>
      </dsp:txXfrm>
    </dsp:sp>
    <dsp:sp modelId="{7E429971-BC57-430F-BB25-C0574E5E39E3}">
      <dsp:nvSpPr>
        <dsp:cNvPr id="0" name=""/>
        <dsp:cNvSpPr/>
      </dsp:nvSpPr>
      <dsp:spPr>
        <a:xfrm>
          <a:off x="2780" y="135070"/>
          <a:ext cx="894556" cy="116060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400" kern="1200" dirty="0"/>
            <a:t>1</a:t>
          </a:r>
        </a:p>
      </dsp:txBody>
      <dsp:txXfrm>
        <a:off x="46449" y="178739"/>
        <a:ext cx="807218" cy="1073266"/>
      </dsp:txXfrm>
    </dsp:sp>
    <dsp:sp modelId="{B37A5355-225B-4C6F-AED7-6C620F99EECC}">
      <dsp:nvSpPr>
        <dsp:cNvPr id="0" name=""/>
        <dsp:cNvSpPr/>
      </dsp:nvSpPr>
      <dsp:spPr>
        <a:xfrm rot="5400000">
          <a:off x="3826378" y="-1502099"/>
          <a:ext cx="1146495" cy="6898490"/>
        </a:xfrm>
        <a:prstGeom prst="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b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6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溫習</a:t>
          </a:r>
          <a:r>
            <a:rPr lang="en-US" altLang="zh-TW" sz="36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+</a:t>
          </a:r>
          <a:r>
            <a:rPr lang="zh-TW" altLang="en-US" sz="36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測驗：</a:t>
          </a:r>
          <a:r>
            <a:rPr lang="en-US" altLang="zh-TW" sz="36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10/25+5/25+5/50</a:t>
          </a:r>
          <a:endParaRPr lang="zh-TW" sz="36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950381" y="1373898"/>
        <a:ext cx="6898490" cy="1146495"/>
      </dsp:txXfrm>
    </dsp:sp>
    <dsp:sp modelId="{C04276DC-EE64-470A-B8BC-09067B8045FA}">
      <dsp:nvSpPr>
        <dsp:cNvPr id="0" name=""/>
        <dsp:cNvSpPr/>
      </dsp:nvSpPr>
      <dsp:spPr>
        <a:xfrm>
          <a:off x="2775" y="1379972"/>
          <a:ext cx="941953" cy="1208981"/>
        </a:xfrm>
        <a:prstGeom prst="roundRec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400" kern="1200" dirty="0"/>
            <a:t>2</a:t>
          </a:r>
        </a:p>
      </dsp:txBody>
      <dsp:txXfrm>
        <a:off x="48757" y="1425954"/>
        <a:ext cx="849989" cy="1117017"/>
      </dsp:txXfrm>
    </dsp:sp>
    <dsp:sp modelId="{C7C3E6FD-D83F-4BDA-907E-B5EE041DA931}">
      <dsp:nvSpPr>
        <dsp:cNvPr id="0" name=""/>
        <dsp:cNvSpPr/>
      </dsp:nvSpPr>
      <dsp:spPr>
        <a:xfrm rot="5400000">
          <a:off x="3933589" y="-188112"/>
          <a:ext cx="924600" cy="6905965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511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補救教學：週三早自習</a:t>
          </a:r>
          <a:endParaRPr lang="zh-TW" sz="3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942907" y="2802570"/>
        <a:ext cx="6905965" cy="924600"/>
      </dsp:txXfrm>
    </dsp:sp>
    <dsp:sp modelId="{F5034101-5B7D-4FE7-B47A-5A48CF39606B}">
      <dsp:nvSpPr>
        <dsp:cNvPr id="0" name=""/>
        <dsp:cNvSpPr/>
      </dsp:nvSpPr>
      <dsp:spPr>
        <a:xfrm>
          <a:off x="3" y="2732959"/>
          <a:ext cx="937245" cy="1086362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400" kern="1200" dirty="0"/>
            <a:t>3</a:t>
          </a:r>
        </a:p>
      </dsp:txBody>
      <dsp:txXfrm>
        <a:off x="45756" y="2778712"/>
        <a:ext cx="845739" cy="994856"/>
      </dsp:txXfrm>
    </dsp:sp>
    <dsp:sp modelId="{FBF9DA60-79BF-4C00-9AF4-2F0FA146B695}">
      <dsp:nvSpPr>
        <dsp:cNvPr id="0" name=""/>
        <dsp:cNvSpPr/>
      </dsp:nvSpPr>
      <dsp:spPr>
        <a:xfrm flipH="1">
          <a:off x="7" y="4029102"/>
          <a:ext cx="820682" cy="1091373"/>
        </a:xfrm>
        <a:prstGeom prst="roundRec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400" kern="1200" dirty="0" smtClean="0"/>
            <a:t>4</a:t>
          </a:r>
          <a:endParaRPr lang="zh-TW" sz="4400" kern="1200" dirty="0"/>
        </a:p>
      </dsp:txBody>
      <dsp:txXfrm>
        <a:off x="40069" y="4069164"/>
        <a:ext cx="740558" cy="1011249"/>
      </dsp:txXfrm>
    </dsp:sp>
    <dsp:sp modelId="{BD17A3F4-EBF0-4B21-B0BF-237204096C55}">
      <dsp:nvSpPr>
        <dsp:cNvPr id="0" name=""/>
        <dsp:cNvSpPr/>
      </dsp:nvSpPr>
      <dsp:spPr>
        <a:xfrm>
          <a:off x="845447" y="4045601"/>
          <a:ext cx="7003424" cy="1121143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1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・</a:t>
          </a:r>
          <a:r>
            <a:rPr lang="zh-TW" altLang="en-US" sz="3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比賽：</a:t>
          </a:r>
          <a:r>
            <a:rPr lang="en-US" altLang="zh-TW" sz="3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12</a:t>
          </a:r>
          <a:r>
            <a:rPr lang="zh-TW" altLang="en-US" sz="3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月下旬</a:t>
          </a:r>
          <a:r>
            <a:rPr lang="en-US" altLang="zh-TW" sz="3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(12/24-30)</a:t>
          </a:r>
          <a:endParaRPr lang="zh-TW" altLang="zh-TW" sz="3600" b="1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845447" y="4045601"/>
        <a:ext cx="7003424" cy="1121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9/4/2023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444391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2023/9/4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511196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807366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lang="zh-TW"/>
            </a:pPr>
            <a:r>
              <a:rPr lang="zh-TW" sz="1200" dirty="0" smtClean="0"/>
              <a:t>這是另一個選項</a:t>
            </a:r>
            <a:r>
              <a:rPr lang="zh-TW" sz="1200" baseline="0" dirty="0" smtClean="0"/>
              <a:t> 適用於概觀投影片。</a:t>
            </a:r>
            <a:endParaRPr lang="zh-TW" sz="1200" dirty="0" smtClean="0"/>
          </a:p>
          <a:p>
            <a:pPr marL="228600" indent="-228600">
              <a:buFont typeface="+mj-lt"/>
              <a:buNone/>
            </a:pPr>
            <a:endParaRPr lang="zh-TW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  <p:extLst>
      <p:ext uri="{BB962C8B-B14F-4D97-AF65-F5344CB8AC3E}">
        <p14:creationId xmlns:p14="http://schemas.microsoft.com/office/powerpoint/2010/main" val="1009596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lang="zh-TW"/>
            </a:pPr>
            <a:r>
              <a:rPr lang="zh-TW" sz="1200" dirty="0" smtClean="0"/>
              <a:t>這是另一個選項</a:t>
            </a:r>
            <a:r>
              <a:rPr lang="zh-TW" sz="1200" baseline="0" dirty="0" smtClean="0"/>
              <a:t> 適用於概觀投影片。</a:t>
            </a:r>
            <a:endParaRPr lang="zh-TW" sz="1200" dirty="0" smtClean="0"/>
          </a:p>
          <a:p>
            <a:pPr marL="228600" indent="-228600">
              <a:buFont typeface="+mj-lt"/>
              <a:buNone/>
            </a:pPr>
            <a:endParaRPr lang="zh-TW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  <p:extLst>
      <p:ext uri="{BB962C8B-B14F-4D97-AF65-F5344CB8AC3E}">
        <p14:creationId xmlns:p14="http://schemas.microsoft.com/office/powerpoint/2010/main" val="112321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lang="zh-TW"/>
            </a:pPr>
            <a:r>
              <a:rPr lang="zh-TW" sz="1200" dirty="0" smtClean="0"/>
              <a:t>這是另一個選項</a:t>
            </a:r>
            <a:r>
              <a:rPr lang="zh-TW" sz="1200" baseline="0" dirty="0" smtClean="0"/>
              <a:t> 適用於概觀投影片。</a:t>
            </a:r>
            <a:endParaRPr lang="zh-TW" sz="1200" dirty="0" smtClean="0"/>
          </a:p>
          <a:p>
            <a:pPr marL="228600" indent="-228600">
              <a:buFont typeface="+mj-lt"/>
              <a:buNone/>
            </a:pPr>
            <a:endParaRPr lang="zh-TW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  <p:extLst>
      <p:ext uri="{BB962C8B-B14F-4D97-AF65-F5344CB8AC3E}">
        <p14:creationId xmlns:p14="http://schemas.microsoft.com/office/powerpoint/2010/main" val="2165131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5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003543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3011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3012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FF76F4-FC11-42FE-9D94-04E3E6D16C06}" type="slidenum">
              <a:rPr lang="en-US" altLang="zh-TW" smtClean="0"/>
              <a:pPr/>
              <a:t>6</a:t>
            </a:fld>
            <a:endParaRPr lang="zh-TW" dirty="0" smtClean="0"/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3"/>
            <a:ext cx="6261652" cy="4603230"/>
          </a:xfrm>
          <a:noFill/>
          <a:ln/>
        </p:spPr>
        <p:txBody>
          <a:bodyPr/>
          <a:lstStyle/>
          <a:p>
            <a:r>
              <a:rPr lang="zh-TW" dirty="0" smtClean="0"/>
              <a:t>要使簡報盡可能簡潔嗎? 可考慮將額外的內容移到附錄。</a:t>
            </a:r>
          </a:p>
          <a:p>
            <a:r>
              <a:rPr lang="zh-TW" dirty="0" smtClean="0"/>
              <a:t>使用附錄投影片儲存您可能想要在播放「問題」投影片時提及，或讓出席者在未來深入研究時很有用的內容。</a:t>
            </a:r>
          </a:p>
          <a:p>
            <a:pPr>
              <a:buFontTx/>
              <a:buNone/>
            </a:pPr>
            <a:endParaRPr lang="zh-TW" dirty="0" smtClean="0"/>
          </a:p>
          <a:p>
            <a:endParaRPr lang="zh-TW" dirty="0" smtClean="0"/>
          </a:p>
          <a:p>
            <a:endParaRPr lang="zh-TW" dirty="0" smtClean="0"/>
          </a:p>
          <a:p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2581873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2023/9/4</a:t>
            </a:fld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2023/9/4</a:t>
            </a:fld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2023/9/4</a:t>
            </a:fld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2023/9/4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2023/9/4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2023/9/4</a:t>
            </a:fld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2023/9/4</a:t>
            </a:fld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2023/9/4</a:t>
            </a:fld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2023/9/4</a:t>
            </a:fld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2023/9/4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2023/9/4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2023/9/4</a:t>
            </a:fld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6.jp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6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2.jpg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051720" y="1700808"/>
            <a:ext cx="6719304" cy="2016224"/>
          </a:xfrm>
        </p:spPr>
        <p:txBody>
          <a:bodyPr>
            <a:noAutofit/>
          </a:bodyPr>
          <a:lstStyle/>
          <a:p>
            <a:pPr algn="ctr"/>
            <a:r>
              <a:rPr lang="en-US" altLang="zh-TW" sz="5400" dirty="0" smtClean="0">
                <a:solidFill>
                  <a:srgbClr val="0070C0"/>
                </a:solidFill>
                <a:latin typeface="王漢宗中隸書繁" pitchFamily="2" charset="-120"/>
                <a:ea typeface="王漢宗中隸書繁" pitchFamily="2" charset="-120"/>
              </a:rPr>
              <a:t>112</a:t>
            </a:r>
            <a:r>
              <a:rPr lang="zh-TW" altLang="en-US" sz="5400" dirty="0" smtClean="0">
                <a:solidFill>
                  <a:srgbClr val="0070C0"/>
                </a:solidFill>
                <a:latin typeface="王漢宗中隸書繁" pitchFamily="2" charset="-120"/>
                <a:ea typeface="王漢宗中隸書繁" pitchFamily="2" charset="-120"/>
              </a:rPr>
              <a:t>度第</a:t>
            </a:r>
            <a:r>
              <a:rPr lang="en-US" altLang="zh-TW" sz="5400" dirty="0">
                <a:solidFill>
                  <a:srgbClr val="0070C0"/>
                </a:solidFill>
                <a:latin typeface="王漢宗中隸書繁" pitchFamily="2" charset="-120"/>
                <a:ea typeface="王漢宗中隸書繁" pitchFamily="2" charset="-120"/>
              </a:rPr>
              <a:t>1</a:t>
            </a:r>
            <a:r>
              <a:rPr lang="zh-TW" altLang="en-US" sz="5400" dirty="0" smtClean="0">
                <a:solidFill>
                  <a:srgbClr val="0070C0"/>
                </a:solidFill>
                <a:latin typeface="王漢宗中隸書繁" pitchFamily="2" charset="-120"/>
                <a:ea typeface="王漢宗中隸書繁" pitchFamily="2" charset="-120"/>
              </a:rPr>
              <a:t>學期</a:t>
            </a:r>
            <a:r>
              <a:rPr lang="en-US" altLang="zh-TW" sz="5400" dirty="0">
                <a:solidFill>
                  <a:srgbClr val="0070C0"/>
                </a:solidFill>
                <a:latin typeface="王漢宗中隸書繁" pitchFamily="2" charset="-120"/>
                <a:ea typeface="王漢宗中隸書繁" pitchFamily="2" charset="-120"/>
              </a:rPr>
              <a:t/>
            </a:r>
            <a:br>
              <a:rPr lang="en-US" altLang="zh-TW" sz="5400" dirty="0">
                <a:solidFill>
                  <a:srgbClr val="0070C0"/>
                </a:solidFill>
                <a:latin typeface="王漢宗中隸書繁" pitchFamily="2" charset="-120"/>
                <a:ea typeface="王漢宗中隸書繁" pitchFamily="2" charset="-120"/>
              </a:rPr>
            </a:br>
            <a:r>
              <a:rPr lang="zh-TW" altLang="en-US" sz="5400" dirty="0">
                <a:solidFill>
                  <a:srgbClr val="0070C0"/>
                </a:solidFill>
                <a:latin typeface="王漢宗中隸書繁" pitchFamily="2" charset="-120"/>
                <a:ea typeface="王漢宗中隸書繁" pitchFamily="2" charset="-120"/>
              </a:rPr>
              <a:t>四</a:t>
            </a:r>
            <a:r>
              <a:rPr lang="zh-TW" altLang="en-US" sz="5400" dirty="0" smtClean="0">
                <a:solidFill>
                  <a:srgbClr val="0070C0"/>
                </a:solidFill>
                <a:latin typeface="王漢宗中隸書繁" pitchFamily="2" charset="-120"/>
                <a:ea typeface="王漢宗中隸書繁" pitchFamily="2" charset="-120"/>
              </a:rPr>
              <a:t>年級</a:t>
            </a:r>
            <a:r>
              <a:rPr lang="zh-TW" altLang="en-US" sz="5400" dirty="0">
                <a:solidFill>
                  <a:srgbClr val="0070C0"/>
                </a:solidFill>
                <a:latin typeface="王漢宗中隸書繁" pitchFamily="2" charset="-120"/>
                <a:ea typeface="王漢宗中隸書繁" pitchFamily="2" charset="-120"/>
              </a:rPr>
              <a:t>英語課程說明</a:t>
            </a:r>
            <a:endParaRPr lang="zh-TW" sz="54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sz="3600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教師 </a:t>
            </a:r>
            <a:r>
              <a:rPr lang="zh-TW" altLang="en-US" sz="3600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王淑芳</a:t>
            </a:r>
            <a:endParaRPr lang="en-US" altLang="zh-TW" sz="3600" dirty="0" smtClean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2023/9/9</a:t>
            </a:r>
            <a:endParaRPr lang="zh-TW" altLang="en-US" sz="3600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5661248"/>
            <a:ext cx="3350136" cy="119675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60941919"/>
              </p:ext>
            </p:extLst>
          </p:nvPr>
        </p:nvGraphicFramePr>
        <p:xfrm>
          <a:off x="1115616" y="1700809"/>
          <a:ext cx="7632848" cy="515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1788" y="301752"/>
            <a:ext cx="7616660" cy="11430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4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115616" y="345129"/>
            <a:ext cx="7632848" cy="11079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b="1" dirty="0" smtClean="0">
                <a:solidFill>
                  <a:srgbClr val="33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 材 教 法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F9DA60-79BF-4C00-9AF4-2F0FA146B6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FBF9DA60-79BF-4C00-9AF4-2F0FA146B6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17A3F4-EBF0-4B21-B0BF-237204096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BD17A3F4-EBF0-4B21-B0BF-237204096C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74635518"/>
              </p:ext>
            </p:extLst>
          </p:nvPr>
        </p:nvGraphicFramePr>
        <p:xfrm>
          <a:off x="899592" y="1488129"/>
          <a:ext cx="7848872" cy="5685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804" y="235444"/>
            <a:ext cx="7616660" cy="11430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4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043608" y="345129"/>
            <a:ext cx="7704856" cy="9236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b="1" dirty="0" smtClean="0">
                <a:solidFill>
                  <a:srgbClr val="33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  學  計  畫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77563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F9DA60-79BF-4C00-9AF4-2F0FA146B6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FBF9DA60-79BF-4C00-9AF4-2F0FA146B6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17A3F4-EBF0-4B21-B0BF-237204096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BD17A3F4-EBF0-4B21-B0BF-237204096C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84696106"/>
              </p:ext>
            </p:extLst>
          </p:nvPr>
        </p:nvGraphicFramePr>
        <p:xfrm>
          <a:off x="899592" y="1488129"/>
          <a:ext cx="7848872" cy="5685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804" y="235444"/>
            <a:ext cx="7616660" cy="11430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4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043608" y="345129"/>
            <a:ext cx="7704856" cy="9236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b="1" dirty="0">
                <a:solidFill>
                  <a:srgbClr val="33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英語單字</a:t>
            </a:r>
            <a:r>
              <a:rPr lang="zh-TW" altLang="en-US" b="1" dirty="0" smtClean="0">
                <a:solidFill>
                  <a:srgbClr val="33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王</a:t>
            </a:r>
            <a:r>
              <a:rPr lang="en-US" altLang="zh-TW" b="1" dirty="0" smtClean="0">
                <a:solidFill>
                  <a:srgbClr val="33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_Wod400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12196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F9DA60-79BF-4C00-9AF4-2F0FA146B6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FBF9DA60-79BF-4C00-9AF4-2F0FA146B6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17A3F4-EBF0-4B21-B0BF-237204096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BD17A3F4-EBF0-4B21-B0BF-237204096C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03648" y="620688"/>
            <a:ext cx="7920880" cy="4750417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algn="ctr"/>
            <a:r>
              <a:rPr lang="zh-TW" altLang="en-US" sz="5800" b="1" dirty="0" smtClean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評量方式</a:t>
            </a:r>
            <a:endParaRPr lang="en-US" altLang="zh-TW" sz="5800" b="1" dirty="0" smtClean="0">
              <a:solidFill>
                <a:schemeClr val="accent5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定期</a:t>
            </a:r>
            <a:r>
              <a:rPr lang="zh-TW" altLang="en-US" sz="43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評量：</a:t>
            </a:r>
            <a:r>
              <a:rPr lang="en-US" altLang="zh-TW" sz="43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40%</a:t>
            </a:r>
          </a:p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3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期中 </a:t>
            </a:r>
            <a:r>
              <a:rPr lang="en-US" altLang="zh-TW" sz="43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unit1,2 + Review1</a:t>
            </a:r>
          </a:p>
          <a:p>
            <a:r>
              <a:rPr lang="zh-TW" altLang="en-US" sz="43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3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期末 </a:t>
            </a:r>
            <a:r>
              <a:rPr lang="en-US" altLang="zh-TW" sz="43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unit3,4 + Review2</a:t>
            </a:r>
            <a:endParaRPr lang="en-US" altLang="zh-TW" sz="43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多元評量</a:t>
            </a:r>
            <a:r>
              <a:rPr lang="zh-TW" altLang="en-US" sz="43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43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60%</a:t>
            </a:r>
          </a:p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3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</a:t>
            </a:r>
            <a:r>
              <a:rPr lang="zh-TW" altLang="en-US" sz="43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en-US" altLang="zh-TW" sz="43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sz="43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聽力</a:t>
            </a:r>
            <a:r>
              <a:rPr lang="en-US" altLang="zh-TW" sz="43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sz="43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en-US" altLang="zh-TW" sz="43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sz="43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書寫</a:t>
            </a:r>
            <a:r>
              <a:rPr lang="en-US" altLang="zh-TW" sz="43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sz="43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43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習</a:t>
            </a:r>
            <a:r>
              <a:rPr lang="zh-TW" altLang="en-US" sz="43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態度</a:t>
            </a:r>
            <a:endParaRPr lang="en-US" altLang="zh-TW" sz="4300" b="1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sz="7200" dirty="0" smtClean="0"/>
              <a:t> </a:t>
            </a:r>
            <a:endParaRPr lang="zh-TW" sz="7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898542" y="-6868144"/>
            <a:ext cx="6835952" cy="164761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-165639" y="3725572"/>
            <a:ext cx="2895600" cy="3390489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441" y="5371105"/>
            <a:ext cx="1263020" cy="1399402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675" y="5470530"/>
            <a:ext cx="2818623" cy="1286534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80" y="5739638"/>
            <a:ext cx="2960420" cy="128016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0" y="2924944"/>
            <a:ext cx="8915400" cy="1362075"/>
          </a:xfrm>
        </p:spPr>
        <p:txBody>
          <a:bodyPr>
            <a:normAutofit/>
          </a:bodyPr>
          <a:lstStyle/>
          <a:p>
            <a:pPr algn="ctr">
              <a:defRPr lang="zh-TW"/>
            </a:pPr>
            <a:r>
              <a:rPr lang="zh-TW" altLang="en-US" sz="5400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感  謝  聆  聽</a:t>
            </a:r>
            <a:endParaRPr lang="zh-TW" sz="5400" dirty="0">
              <a:solidFill>
                <a:srgbClr val="00B0F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5157192"/>
            <a:ext cx="5364088" cy="17907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48BxRTjzwKhAarpC8SPOi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FUQynbDZ7CnnKAa7cx9M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424</Words>
  <Application>Microsoft Office PowerPoint</Application>
  <PresentationFormat>如螢幕大小 (4:3)</PresentationFormat>
  <Paragraphs>68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5" baseType="lpstr">
      <vt:lpstr>微軟正黑體</vt:lpstr>
      <vt:lpstr>新細明體</vt:lpstr>
      <vt:lpstr>標楷體</vt:lpstr>
      <vt:lpstr>王漢宗中隸書繁</vt:lpstr>
      <vt:lpstr>王漢宗特黑體繁</vt:lpstr>
      <vt:lpstr>Arial</vt:lpstr>
      <vt:lpstr>Calibri</vt:lpstr>
      <vt:lpstr>Georgia</vt:lpstr>
      <vt:lpstr>訓練</vt:lpstr>
      <vt:lpstr>112度第1學期 四年級英語課程說明</vt:lpstr>
      <vt:lpstr>PowerPoint 簡報</vt:lpstr>
      <vt:lpstr>PowerPoint 簡報</vt:lpstr>
      <vt:lpstr>PowerPoint 簡報</vt:lpstr>
      <vt:lpstr>PowerPoint 簡報</vt:lpstr>
      <vt:lpstr>感  謝  聆  聽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2022-02-16T08:37:52Z</dcterms:created>
  <dcterms:modified xsi:type="dcterms:W3CDTF">2023-09-04T14:29:16Z</dcterms:modified>
</cp:coreProperties>
</file>