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9" r:id="rId6"/>
    <p:sldId id="277" r:id="rId7"/>
    <p:sldId id="270" r:id="rId8"/>
    <p:sldId id="276" r:id="rId9"/>
    <p:sldId id="275" r:id="rId10"/>
  </p:sldIdLst>
  <p:sldSz cx="12192000" cy="6858000"/>
  <p:notesSz cx="6858000" cy="9144000"/>
  <p:custDataLst>
    <p:tags r:id="rId13"/>
  </p:custDataLst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98" d="100"/>
          <a:sy n="98" d="100"/>
        </p:scale>
        <p:origin x="114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80B1D6-D471-4693-A2B1-54A9A6291C86}" type="datetime2">
              <a:rPr lang="zh-TW" altLang="en-US" smtClean="0">
                <a:latin typeface="+mn-ea"/>
              </a:rPr>
              <a:t>2024年2月15日</a:t>
            </a:fld>
            <a:endParaRPr lang="zh-TW" altLang="en-US" dirty="0">
              <a:latin typeface="+mn-ea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en-US" altLang="zh-TW" smtClean="0">
                <a:latin typeface="+mn-ea"/>
              </a:rPr>
              <a:t>‹#›</a:t>
            </a:fld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EA027A95-8984-4ED1-931A-6EE29F557E13}" type="datetime2">
              <a:rPr lang="zh-TW" altLang="en-US" smtClean="0"/>
              <a:pPr/>
              <a:t>2024年2月15日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5534C2EF-8A97-4DAF-B099-E567883644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8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333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0191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9421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267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0" name="文字預留位置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五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8" name="手繪多邊形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9" name="圖片預留位置 8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0" name="手繪多邊形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1" name="圖片預留位置 10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4" name="手繪多邊形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0" name="手繪多邊形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1" name="圖片預留位置 20" descr="要新增影像的空白預留位置。按一下預留位置，然後選取您要新增的影像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1EDA580-7684-4325-91FA-84060BADCAFA}" type="datetime2">
              <a:rPr lang="zh-TW" altLang="en-US" smtClean="0"/>
              <a:pPr/>
              <a:t>2024年2月15日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1F4434E-16C8-4491-BCB9-51326E89E6D7}" type="datetime2">
              <a:rPr lang="zh-TW" altLang="en-US" smtClean="0"/>
              <a:pPr/>
              <a:t>2024年2月15日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32A3791-20D3-465F-9D37-A24388DA7900}" type="datetime2">
              <a:rPr lang="zh-TW" altLang="en-US" smtClean="0"/>
              <a:pPr/>
              <a:t>2024年2月15日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47C788-9A9B-4D5B-A672-1557A016884B}" type="datetime2">
              <a:rPr lang="zh-TW" altLang="en-US" smtClean="0"/>
              <a:pPr/>
              <a:t>2024年2月15日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B2F671-CB56-482C-A874-6DD0D30B0AD9}" type="datetime2">
              <a:rPr lang="zh-TW" altLang="en-US" smtClean="0"/>
              <a:pPr/>
              <a:t>2024年2月15日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615FAB-A8F2-4CD7-9B7C-B3A6E3F400B6}" type="datetime2">
              <a:rPr lang="zh-TW" altLang="en-US" smtClean="0"/>
              <a:pPr/>
              <a:t>2024年2月15日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49FEC1-D4F1-4EFD-9D6B-F727A22DB7DC}" type="datetime2">
              <a:rPr lang="zh-TW" altLang="en-US" smtClean="0"/>
              <a:pPr/>
              <a:t>2024年2月15日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5AF0BB-8303-4DE7-B128-896C5E841516}" type="datetime2">
              <a:rPr lang="zh-TW" altLang="en-US" smtClean="0"/>
              <a:pPr/>
              <a:t>2024年2月15日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手繪多邊形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12" name="圖片預留位置 11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E46F13A-9C43-4FED-B8D2-D4D3E35C462C}" type="datetime2">
              <a:rPr lang="zh-TW" altLang="en-US" smtClean="0"/>
              <a:pPr/>
              <a:t>2024年2月15日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1838893D-8C29-44BD-A3B2-9EB053370F25}" type="datetime2">
              <a:rPr lang="zh-TW" altLang="en-US" smtClean="0"/>
              <a:pPr/>
              <a:t>2024年2月15日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289D71E3-7D81-4C24-B9D8-6B108755C64C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2824" y="1268760"/>
            <a:ext cx="9073616" cy="2016224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112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學年下學期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/>
            </a:r>
            <a:b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</a:b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  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四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年級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自然科學教學計畫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735960" y="3789040"/>
            <a:ext cx="3384376" cy="864096"/>
          </a:xfrm>
        </p:spPr>
        <p:txBody>
          <a:bodyPr rtlCol="0">
            <a:noAutofit/>
          </a:bodyPr>
          <a:lstStyle/>
          <a:p>
            <a:pPr rtl="0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陳惠玉老師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  <a:p>
            <a:pPr rtl="0"/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oogle Shape;97;p2">
            <a:extLst>
              <a:ext uri="{FF2B5EF4-FFF2-40B4-BE49-F238E27FC236}">
                <a16:creationId xmlns:a16="http://schemas.microsoft.com/office/drawing/2014/main" id="{C1A65864-8AF2-4DF7-9D77-21E7B8AF4B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3447732"/>
              </p:ext>
            </p:extLst>
          </p:nvPr>
        </p:nvGraphicFramePr>
        <p:xfrm>
          <a:off x="1775520" y="1052736"/>
          <a:ext cx="7704856" cy="4745827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214">
                  <a:extLst>
                    <a:ext uri="{9D8B030D-6E8A-4147-A177-3AD203B41FA5}">
                      <a16:colId xmlns:a16="http://schemas.microsoft.com/office/drawing/2014/main" val="3139499623"/>
                    </a:ext>
                  </a:extLst>
                </a:gridCol>
                <a:gridCol w="3858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334">
                <a:tc row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期中評量</a:t>
                      </a:r>
                      <a:endParaRPr lang="en-US" altLang="zh-TW" sz="24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altLang="zh-TW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(4/23)</a:t>
                      </a:r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</a:t>
                      </a:r>
                      <a:endParaRPr lang="zh-TW" altLang="en-US" sz="2400" b="0" u="none" strike="noStrike" cap="none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白天和夜晚的星空</a:t>
                      </a:r>
                      <a:endParaRPr lang="zh-TW" altLang="en-US" sz="2400" b="0" u="none" strike="noStrike" cap="none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</a:txBody>
                  <a:tcPr marL="91450" marR="91450" marT="45725" marB="45725" anchor="ctr">
                    <a:lnL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dirty="0"/>
                        <a:t> 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日夜景象有什麼不同</a:t>
                      </a:r>
                      <a:endParaRPr sz="180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一天中太陽的位置會改變嗎</a:t>
                      </a: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月亮每天都在變嗎</a:t>
                      </a: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altLang="en-US" sz="20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</a:t>
                      </a:r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水的移動</a:t>
                      </a:r>
                      <a:endParaRPr sz="20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毛細現象有什麼特性</a:t>
                      </a: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虹吸現象有什麼特性</a:t>
                      </a: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連通管原理有什麼特性</a:t>
                      </a: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187">
                <a:tc rowSpan="6"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期末評量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altLang="zh-TW" sz="2400" b="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</a:rPr>
                        <a:t>(6/20)</a:t>
                      </a:r>
                      <a:endParaRPr sz="2400" b="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endParaRPr lang="zh-TW" altLang="en-US" sz="18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昆蟲大解密</a:t>
                      </a:r>
                      <a:endParaRPr lang="zh-TW" altLang="en-US" sz="2400" b="0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昆蟲在哪裡</a:t>
                      </a: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昆蟲如何成長變化</a:t>
                      </a: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昆蟲重要嗎</a:t>
                      </a: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自然資源與利用</a:t>
                      </a:r>
                      <a:endParaRPr lang="zh-TW" altLang="en-US" sz="1400" b="0" u="none" strike="noStrike" cap="none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能量重要嗎</a:t>
                      </a: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u="none" strike="noStrike" cap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如何運用自然資源</a:t>
                      </a: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altLang="en-US" sz="1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開發自然資源會有什麼影響</a:t>
                      </a:r>
                      <a:endParaRPr sz="1800" b="0" u="none" strike="noStrike" cap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75D2F8E2-9921-4519-8BA3-B7D4186B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760" y="332656"/>
            <a:ext cx="3456384" cy="593536"/>
          </a:xfrm>
        </p:spPr>
        <p:txBody>
          <a:bodyPr rtlCol="0">
            <a:normAutofit/>
          </a:bodyPr>
          <a:lstStyle/>
          <a:p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課程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內容總覽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07768" y="476672"/>
            <a:ext cx="3240360" cy="8991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教學方式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4000" y="1700808"/>
            <a:ext cx="9144000" cy="3602712"/>
          </a:xfrm>
        </p:spPr>
        <p:txBody>
          <a:bodyPr/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藉由實驗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、觀察、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分析結果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，從操作中學習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自然科學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能及與同學合作。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著重討論及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發表。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單元進行小考。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搭配互動式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軟體提升學習興趣與即時評量。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045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4660479" y="476672"/>
            <a:ext cx="27316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評量方式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2F34772-754C-4DA2-9B17-87BBD54D2771}"/>
              </a:ext>
            </a:extLst>
          </p:cNvPr>
          <p:cNvSpPr/>
          <p:nvPr/>
        </p:nvSpPr>
        <p:spPr>
          <a:xfrm>
            <a:off x="1703512" y="1246113"/>
            <a:ext cx="938997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@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平時成績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(50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%)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(1)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作業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成績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習作、學習單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)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(2)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小考成績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(3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課堂表現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學習態度、提問、發表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)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(4)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實作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評量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實驗、紀錄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)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@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定期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評量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(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40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%)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@</a:t>
            </a:r>
            <a:r>
              <a:rPr lang="zh-TW" altLang="en-US" sz="4000" b="1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個人報告</a:t>
            </a:r>
            <a:r>
              <a:rPr lang="en-US" altLang="zh-TW" sz="4000" b="1" dirty="0" smtClean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(10</a:t>
            </a:r>
            <a:r>
              <a:rPr lang="en-US" altLang="zh-TW" sz="4000" b="1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%)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4280311" y="620688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請家長協助事項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2F34772-754C-4DA2-9B17-87BBD54D2771}"/>
              </a:ext>
            </a:extLst>
          </p:cNvPr>
          <p:cNvSpPr/>
          <p:nvPr/>
        </p:nvSpPr>
        <p:spPr>
          <a:xfrm>
            <a:off x="2063552" y="1553225"/>
            <a:ext cx="8640960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dk1"/>
              </a:buClr>
              <a:buSzPts val="3600"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  <a:sym typeface="Microsoft JhengHei"/>
              </a:rPr>
              <a:t>1.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sym typeface="Microsoft JhengHei"/>
              </a:rPr>
              <a:t>鼓勵孩子多觀察及思考，適時提問。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  <a:sym typeface="Microsoft JhengHei"/>
            </a:endParaRPr>
          </a:p>
          <a:p>
            <a:pPr>
              <a:lnSpc>
                <a:spcPct val="150000"/>
              </a:lnSpc>
              <a:buClr>
                <a:schemeClr val="dk1"/>
              </a:buClr>
              <a:buSzPts val="3600"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  <a:sym typeface="Microsoft JhengHei"/>
              </a:rPr>
              <a:t>2.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sym typeface="Microsoft JhengHei"/>
              </a:rPr>
              <a:t>鼓勵孩子多閱讀自然科學讀物，增強科普素養。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sym typeface="Microsoft JhengHei"/>
            </a:endParaRPr>
          </a:p>
          <a:p>
            <a:pPr>
              <a:lnSpc>
                <a:spcPct val="150000"/>
              </a:lnSpc>
              <a:buClr>
                <a:schemeClr val="dk1"/>
              </a:buClr>
              <a:buSzPts val="3600"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提醒孩子準時且認真完成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習作、作業、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報告， 錯誤確實訂正。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3600"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358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B297A85-652A-4823-A1DC-8FCADF3F598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135560" y="2780928"/>
            <a:ext cx="7632848" cy="839406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zh-TW" altLang="en-US" sz="6000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感謝您的聆聽</a:t>
            </a:r>
          </a:p>
        </p:txBody>
      </p:sp>
    </p:spTree>
    <p:extLst>
      <p:ext uri="{BB962C8B-B14F-4D97-AF65-F5344CB8AC3E}">
        <p14:creationId xmlns:p14="http://schemas.microsoft.com/office/powerpoint/2010/main" val="399935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6.1.4122"/>
  <p:tag name="SLIDO_PRESENTATION_ID" val="00000000-0000-0000-0000-000000000000"/>
  <p:tag name="SLIDO_EVENT_UUID" val="3f891835-f4f5-4f0b-a7a0-749ac86e967f"/>
  <p:tag name="SLIDO_EVENT_SECTION_UUID" val="2242345b-7de5-4b38-a3c3-a372ca7f091b"/>
</p:tagLst>
</file>

<file path=ppt/theme/theme1.xml><?xml version="1.0" encoding="utf-8"?>
<a:theme xmlns:a="http://schemas.openxmlformats.org/drawingml/2006/main" name="兒童朋友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153_TF03896101.potx" id="{6A3A4BDE-38F3-481F-95FA-0BBF6CA84F65}" vid="{124C5BAE-A73E-45D1-9C79-D966FFA50C0E}"/>
    </a:ext>
  </a:extLst>
</a:theme>
</file>

<file path=ppt/theme/theme2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www.w3.org/XML/1998/namespace"/>
    <ds:schemaRef ds:uri="a4f35948-e619-41b3-aa29-22878b09cfd2"/>
    <ds:schemaRef ds:uri="40262f94-9f35-4ac3-9a90-690165a166b7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校園兒童教育簡報，相簿 (寬螢幕)</Template>
  <TotalTime>375</TotalTime>
  <Words>253</Words>
  <Application>Microsoft Office PowerPoint</Application>
  <PresentationFormat>寬螢幕</PresentationFormat>
  <Paragraphs>48</Paragraphs>
  <Slides>6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細明體</vt:lpstr>
      <vt:lpstr>Microsoft JhengHei</vt:lpstr>
      <vt:lpstr>Microsoft JhengHei</vt:lpstr>
      <vt:lpstr>標楷體</vt:lpstr>
      <vt:lpstr>Arial</vt:lpstr>
      <vt:lpstr>兒童朋友 16x9</vt:lpstr>
      <vt:lpstr>112學年下學期   四年級自然科學教學計畫</vt:lpstr>
      <vt:lpstr>課程內容總覽</vt:lpstr>
      <vt:lpstr>教學方式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111學年度(上)六年級自然課程</dc:title>
  <dc:creator>User</dc:creator>
  <cp:keywords/>
  <cp:lastModifiedBy>user</cp:lastModifiedBy>
  <cp:revision>28</cp:revision>
  <dcterms:created xsi:type="dcterms:W3CDTF">2022-08-31T05:41:36Z</dcterms:created>
  <dcterms:modified xsi:type="dcterms:W3CDTF">2024-02-15T05:16:02Z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  <property fmtid="{D5CDD505-2E9C-101B-9397-08002B2CF9AE}" pid="4" name="SlidoAppVersion">
    <vt:lpwstr>1.6.1.4122</vt:lpwstr>
  </property>
</Properties>
</file>