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0" r:id="rId10"/>
    <p:sldId id="267" r:id="rId11"/>
    <p:sldId id="268" r:id="rId12"/>
  </p:sldIdLst>
  <p:sldSz cx="9144000" cy="5143500" type="screen16x9"/>
  <p:notesSz cx="6858000" cy="9144000"/>
  <p:embeddedFontLst>
    <p:embeddedFont>
      <p:font typeface="Chewy" panose="02020500000000000000" charset="0"/>
      <p:regular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Pangolin" panose="02020500000000000000" charset="0"/>
      <p:regular r:id="rId23"/>
    </p:embeddedFont>
    <p:embeddedFont>
      <p:font typeface="Patrick Hand" panose="00000500000000000000" pitchFamily="2" charset="0"/>
      <p:regular r:id="rId24"/>
    </p:embeddedFont>
    <p:embeddedFont>
      <p:font typeface="Patrick Hand SC" panose="00000500000000000000" pitchFamily="2" charset="0"/>
      <p:regular r:id="rId25"/>
    </p:embeddedFont>
    <p:embeddedFont>
      <p:font typeface="Roboto Condensed" panose="02000000000000000000" pitchFamily="2" charset="0"/>
      <p:regular r:id="rId26"/>
      <p:bold r:id="rId27"/>
      <p:italic r:id="rId28"/>
      <p:boldItalic r:id="rId29"/>
    </p:embeddedFont>
    <p:embeddedFont>
      <p:font typeface="微軟正黑體" panose="020B0604030504040204" pitchFamily="34" charset="-120"/>
      <p:regular r:id="rId30"/>
      <p:bold r:id="rId31"/>
    </p:embeddedFont>
    <p:embeddedFont>
      <p:font typeface="微軟正黑體" panose="020B0604030504040204" pitchFamily="34" charset="-12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QR5Q3UOz8UaTqxYzH3bHKkcz9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>
          <a:extLst>
            <a:ext uri="{FF2B5EF4-FFF2-40B4-BE49-F238E27FC236}">
              <a16:creationId xmlns:a16="http://schemas.microsoft.com/office/drawing/2014/main" id="{9C8D7158-1F1E-8903-B9E8-963DD2E0B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:notes">
            <a:extLst>
              <a:ext uri="{FF2B5EF4-FFF2-40B4-BE49-F238E27FC236}">
                <a16:creationId xmlns:a16="http://schemas.microsoft.com/office/drawing/2014/main" id="{29369443-635C-A012-E92F-A44302080E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6:notes">
            <a:extLst>
              <a:ext uri="{FF2B5EF4-FFF2-40B4-BE49-F238E27FC236}">
                <a16:creationId xmlns:a16="http://schemas.microsoft.com/office/drawing/2014/main" id="{47C9DEE2-470E-0D22-8392-F754FDC622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57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6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6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2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2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72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3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4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4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1" name="Google Shape;71;p74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74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3" name="Google Shape;73;p74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5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5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7" name="Google Shape;77;p75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75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2" name="Google Shape;82;p76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76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7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5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8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8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78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4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9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9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3" name="Google Shape;93;p79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79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5" name="Google Shape;95;p79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79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7" name="Google Shape;97;p79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79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9" name="Google Shape;99;p79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0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0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8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3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5" name="Google Shape;15;p63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8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2"/>
          <p:cNvSpPr txBox="1">
            <a:spLocks noGrp="1"/>
          </p:cNvSpPr>
          <p:nvPr>
            <p:ph type="title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8" name="Google Shape;108;p82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82"/>
          <p:cNvSpPr txBox="1">
            <a:spLocks noGrp="1"/>
          </p:cNvSpPr>
          <p:nvPr>
            <p:ph type="title" idx="2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0" name="Google Shape;110;p82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2"/>
          <p:cNvSpPr txBox="1">
            <a:spLocks noGrp="1"/>
          </p:cNvSpPr>
          <p:nvPr>
            <p:ph type="title" idx="4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2" name="Google Shape;112;p82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3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6" name="Google Shape;116;p83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83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8" name="Google Shape;118;p83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83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20" name="Google Shape;120;p83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4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4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7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5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5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6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6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0" name="Google Shape;130;p86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6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lang="en-GB" sz="1200" b="1" i="0" u="none" strike="noStrike" cap="none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lang="en-GB" sz="1200" b="1" i="0" u="none" strike="noStrike" cap="none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lang="en-GB" sz="1200" b="1" i="0" u="none" strike="noStrike" cap="none">
                <a:solidFill>
                  <a:schemeClr val="dk2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7"/>
          <p:cNvSpPr txBox="1">
            <a:spLocks noGrp="1"/>
          </p:cNvSpPr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8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87"/>
          <p:cNvSpPr txBox="1">
            <a:spLocks noGrp="1"/>
          </p:cNvSpPr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4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4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64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4" name="Google Shape;24;p64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4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4"/>
          <p:cNvSpPr txBox="1">
            <a:spLocks noGrp="1"/>
          </p:cNvSpPr>
          <p:nvPr>
            <p:ph type="title" idx="9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4"/>
          <p:cNvSpPr txBox="1">
            <a:spLocks noGrp="1"/>
          </p:cNvSpPr>
          <p:nvPr>
            <p:ph type="title" idx="13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4"/>
          <p:cNvSpPr txBox="1">
            <a:spLocks noGrp="1"/>
          </p:cNvSpPr>
          <p:nvPr>
            <p:ph type="title" idx="14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4"/>
          <p:cNvSpPr txBox="1">
            <a:spLocks noGrp="1"/>
          </p:cNvSpPr>
          <p:nvPr>
            <p:ph type="title" idx="15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5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5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5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6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7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8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9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6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6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1217850" y="688172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Grade 1</a:t>
            </a:r>
            <a:br>
              <a:rPr lang="en-GB"/>
            </a:br>
            <a:r>
              <a:rPr lang="en-GB"/>
              <a:t>English &amp; Art</a:t>
            </a:r>
            <a:endParaRPr/>
          </a:p>
        </p:txBody>
      </p:sp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2822200" y="3255338"/>
            <a:ext cx="3671275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Ms. Huang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黃瓊慧</a:t>
            </a:r>
            <a:r>
              <a:rPr lang="en-GB" dirty="0"/>
              <a:t> </a:t>
            </a:r>
            <a:r>
              <a:rPr lang="en-GB" sz="1600" dirty="0" err="1"/>
              <a:t>老師</a:t>
            </a:r>
            <a:endParaRPr sz="1600" dirty="0"/>
          </a:p>
        </p:txBody>
      </p:sp>
      <p:sp>
        <p:nvSpPr>
          <p:cNvPr id="144" name="Google Shape;144;p1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48" name="Google Shape;148;p1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1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59" name="Google Shape;159;p1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1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2" name="Google Shape;172;p1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1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1" name="Google Shape;221;p1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" name="Google Shape;224;p1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25" name="Google Shape;225;p1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26" name="Google Shape;226;p1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7" name="Google Shape;227;p1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28" name="Google Shape;228;p1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29" name="Google Shape;229;p1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0" name="Google Shape;230;p1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1" name="Google Shape;231;p1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2" name="Google Shape;232;p1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3" name="Google Shape;233;p1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4" name="Google Shape;234;p1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5" name="Google Shape;235;p1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6" name="Google Shape;236;p1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7" name="Google Shape;237;p1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1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1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1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1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1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1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1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1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1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1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1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1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1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1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2" name="Google Shape;252;p1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5" name="Google Shape;255;p1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1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57" name="Google Shape;257;p1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1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0" name="Google Shape;260;p1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1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63" name="Google Shape;263;p1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oogle Shape;653;p10"/>
          <p:cNvGrpSpPr/>
          <p:nvPr/>
        </p:nvGrpSpPr>
        <p:grpSpPr>
          <a:xfrm rot="-6123802">
            <a:off x="1728174" y="1612322"/>
            <a:ext cx="696885" cy="876190"/>
            <a:chOff x="1835200" y="3337050"/>
            <a:chExt cx="279350" cy="312825"/>
          </a:xfrm>
        </p:grpSpPr>
        <p:sp>
          <p:nvSpPr>
            <p:cNvPr id="654" name="Google Shape;654;p10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10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658" name="Google Shape;658;p10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1" name="Google Shape;661;p10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662" name="Google Shape;662;p10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63" name="Google Shape;663;p10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664" name="Google Shape;664;p10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10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10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10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10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10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10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10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10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0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0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10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10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10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10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10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80" name="Google Shape;680;p10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681" name="Google Shape;681;p10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10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692" name="Google Shape;692;p10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10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695" name="Google Shape;695;p10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7" name="Google Shape;697;p10"/>
          <p:cNvGrpSpPr/>
          <p:nvPr/>
        </p:nvGrpSpPr>
        <p:grpSpPr>
          <a:xfrm>
            <a:off x="2054577" y="1913826"/>
            <a:ext cx="2044740" cy="1714309"/>
            <a:chOff x="1540431" y="826002"/>
            <a:chExt cx="6258864" cy="3378831"/>
          </a:xfrm>
        </p:grpSpPr>
        <p:sp>
          <p:nvSpPr>
            <p:cNvPr id="698" name="Google Shape;698;p10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0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0" name="Google Shape;700;p10"/>
          <p:cNvSpPr txBox="1"/>
          <p:nvPr/>
        </p:nvSpPr>
        <p:spPr>
          <a:xfrm>
            <a:off x="1742857" y="2381305"/>
            <a:ext cx="25890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聯絡簿</a:t>
            </a:r>
            <a:endParaRPr sz="36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701" name="Google Shape;701;p10"/>
          <p:cNvGrpSpPr/>
          <p:nvPr/>
        </p:nvGrpSpPr>
        <p:grpSpPr>
          <a:xfrm>
            <a:off x="4701796" y="2070607"/>
            <a:ext cx="2487757" cy="1482355"/>
            <a:chOff x="1424321" y="907548"/>
            <a:chExt cx="6142033" cy="3425448"/>
          </a:xfrm>
        </p:grpSpPr>
        <p:sp>
          <p:nvSpPr>
            <p:cNvPr id="702" name="Google Shape;702;p10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p10"/>
          <p:cNvSpPr/>
          <p:nvPr/>
        </p:nvSpPr>
        <p:spPr>
          <a:xfrm>
            <a:off x="4986121" y="2272858"/>
            <a:ext cx="236314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2596-5407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#818</a:t>
            </a:r>
            <a:endParaRPr sz="32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5" name="Google Shape;705;p10"/>
          <p:cNvSpPr txBox="1"/>
          <p:nvPr/>
        </p:nvSpPr>
        <p:spPr>
          <a:xfrm>
            <a:off x="3955197" y="1925187"/>
            <a:ext cx="2808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unito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</a:t>
            </a:r>
            <a:endParaRPr/>
          </a:p>
        </p:txBody>
      </p:sp>
      <p:grpSp>
        <p:nvGrpSpPr>
          <p:cNvPr id="706" name="Google Shape;706;p10"/>
          <p:cNvGrpSpPr/>
          <p:nvPr/>
        </p:nvGrpSpPr>
        <p:grpSpPr>
          <a:xfrm rot="-6123802">
            <a:off x="4681383" y="1369531"/>
            <a:ext cx="539471" cy="701797"/>
            <a:chOff x="1835200" y="3337050"/>
            <a:chExt cx="279350" cy="312825"/>
          </a:xfrm>
        </p:grpSpPr>
        <p:sp>
          <p:nvSpPr>
            <p:cNvPr id="707" name="Google Shape;707;p10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4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715" name="Google Shape;715;p34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34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719" name="Google Shape;719;p34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34"/>
          <p:cNvGrpSpPr/>
          <p:nvPr/>
        </p:nvGrpSpPr>
        <p:grpSpPr>
          <a:xfrm>
            <a:off x="3791250" y="376083"/>
            <a:ext cx="1561489" cy="1065910"/>
            <a:chOff x="6876425" y="1268933"/>
            <a:chExt cx="1561489" cy="1065910"/>
          </a:xfrm>
        </p:grpSpPr>
        <p:grpSp>
          <p:nvGrpSpPr>
            <p:cNvPr id="723" name="Google Shape;723;p34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724" name="Google Shape;724;p34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4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3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731" name="Google Shape;731;p34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4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8" name="Google Shape;738;p34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9" name="Google Shape;739;p34"/>
          <p:cNvSpPr txBox="1"/>
          <p:nvPr/>
        </p:nvSpPr>
        <p:spPr>
          <a:xfrm>
            <a:off x="789509" y="1773649"/>
            <a:ext cx="77175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Patrick Hand SC"/>
              <a:buNone/>
            </a:pPr>
            <a:r>
              <a:rPr lang="en-GB" sz="10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Thank You.</a:t>
            </a:r>
            <a:endParaRPr sz="7200" b="1" i="0" u="none" strike="noStrike" cap="none">
              <a:solidFill>
                <a:schemeClr val="dk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"/>
          <p:cNvSpPr txBox="1">
            <a:spLocks noGrp="1"/>
          </p:cNvSpPr>
          <p:nvPr>
            <p:ph type="title"/>
          </p:nvPr>
        </p:nvSpPr>
        <p:spPr>
          <a:xfrm>
            <a:off x="212625" y="541638"/>
            <a:ext cx="5738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GB"/>
              <a:t>Super Starter 2</a:t>
            </a:r>
            <a:endParaRPr/>
          </a:p>
        </p:txBody>
      </p:sp>
      <p:sp>
        <p:nvSpPr>
          <p:cNvPr id="270" name="Google Shape;270;p2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grpSp>
        <p:nvGrpSpPr>
          <p:cNvPr id="271" name="Google Shape;271;p2"/>
          <p:cNvGrpSpPr/>
          <p:nvPr/>
        </p:nvGrpSpPr>
        <p:grpSpPr>
          <a:xfrm>
            <a:off x="5689314" y="635667"/>
            <a:ext cx="2685457" cy="2852849"/>
            <a:chOff x="5970825" y="1928038"/>
            <a:chExt cx="1569800" cy="1667650"/>
          </a:xfrm>
        </p:grpSpPr>
        <p:sp>
          <p:nvSpPr>
            <p:cNvPr id="272" name="Google Shape;272;p2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217725" y="2867213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"/>
          <p:cNvGrpSpPr/>
          <p:nvPr/>
        </p:nvGrpSpPr>
        <p:grpSpPr>
          <a:xfrm rot="625986">
            <a:off x="8037293" y="799516"/>
            <a:ext cx="482225" cy="539980"/>
            <a:chOff x="1835200" y="3337050"/>
            <a:chExt cx="279350" cy="312825"/>
          </a:xfrm>
        </p:grpSpPr>
        <p:sp>
          <p:nvSpPr>
            <p:cNvPr id="298" name="Google Shape;298;p2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2F430F84-4FDA-AC50-0AC8-CCF17C0B1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34" y="1534020"/>
            <a:ext cx="2379048" cy="2854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 flipH="1">
            <a:off x="5038027" y="223572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"/>
          <p:cNvSpPr/>
          <p:nvPr/>
        </p:nvSpPr>
        <p:spPr>
          <a:xfrm flipH="1">
            <a:off x="2927271" y="399750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"/>
          <p:cNvSpPr/>
          <p:nvPr/>
        </p:nvSpPr>
        <p:spPr>
          <a:xfrm flipH="1">
            <a:off x="184814" y="399750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 flipH="1">
            <a:off x="1141497" y="210231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"/>
          <p:cNvSpPr txBox="1">
            <a:spLocks noGrp="1"/>
          </p:cNvSpPr>
          <p:nvPr>
            <p:ph type="title"/>
          </p:nvPr>
        </p:nvSpPr>
        <p:spPr>
          <a:xfrm>
            <a:off x="720336" y="30198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11" name="Google Shape;311;p3"/>
          <p:cNvSpPr txBox="1">
            <a:spLocks noGrp="1"/>
          </p:cNvSpPr>
          <p:nvPr>
            <p:ph type="subTitle" idx="1"/>
          </p:nvPr>
        </p:nvSpPr>
        <p:spPr>
          <a:xfrm>
            <a:off x="2287683" y="1230215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Nn  Oo  Pp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"/>
          <p:cNvSpPr txBox="1">
            <a:spLocks noGrp="1"/>
          </p:cNvSpPr>
          <p:nvPr>
            <p:ph type="subTitle" idx="2"/>
          </p:nvPr>
        </p:nvSpPr>
        <p:spPr>
          <a:xfrm>
            <a:off x="6228780" y="1278246"/>
            <a:ext cx="1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Qq  Rr  Ss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"/>
          <p:cNvSpPr txBox="1">
            <a:spLocks noGrp="1"/>
          </p:cNvSpPr>
          <p:nvPr>
            <p:ph type="subTitle" idx="3"/>
          </p:nvPr>
        </p:nvSpPr>
        <p:spPr>
          <a:xfrm>
            <a:off x="6308275" y="1610121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GB"/>
              <a:t>t’s my robot.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B050"/>
                </a:solidFill>
              </a:rPr>
              <a:t>Stand up.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-GB">
                <a:solidFill>
                  <a:srgbClr val="00B050"/>
                </a:solidFill>
              </a:rPr>
              <a:t>Sit down.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314" name="Google Shape;314;p3"/>
          <p:cNvSpPr txBox="1">
            <a:spLocks noGrp="1"/>
          </p:cNvSpPr>
          <p:nvPr>
            <p:ph type="subTitle" idx="4"/>
          </p:nvPr>
        </p:nvSpPr>
        <p:spPr>
          <a:xfrm>
            <a:off x="2294893" y="1645377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What is it? 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GB"/>
              <a:t>t’s a </a:t>
            </a:r>
            <a:r>
              <a:rPr lang="en-GB" u="sng"/>
              <a:t>net</a:t>
            </a:r>
            <a:r>
              <a:rPr lang="en-GB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B050"/>
                </a:solidFill>
              </a:rPr>
              <a:t>Open your book.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-GB">
                <a:solidFill>
                  <a:srgbClr val="00B050"/>
                </a:solidFill>
              </a:rPr>
              <a:t>Close your book.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315" name="Google Shape;315;p3"/>
          <p:cNvSpPr txBox="1">
            <a:spLocks noGrp="1"/>
          </p:cNvSpPr>
          <p:nvPr>
            <p:ph type="subTitle" idx="5"/>
          </p:nvPr>
        </p:nvSpPr>
        <p:spPr>
          <a:xfrm>
            <a:off x="1302288" y="317300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Tt  Uu  Vv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"/>
          <p:cNvSpPr txBox="1">
            <a:spLocks noGrp="1"/>
          </p:cNvSpPr>
          <p:nvPr>
            <p:ph type="subTitle" idx="6"/>
          </p:nvPr>
        </p:nvSpPr>
        <p:spPr>
          <a:xfrm>
            <a:off x="6506875" y="331893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Yy  Zz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"/>
          <p:cNvSpPr txBox="1">
            <a:spLocks noGrp="1"/>
          </p:cNvSpPr>
          <p:nvPr>
            <p:ph type="subTitle" idx="7"/>
          </p:nvPr>
        </p:nvSpPr>
        <p:spPr>
          <a:xfrm>
            <a:off x="6547032" y="371115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GB"/>
              <a:t> see a </a:t>
            </a:r>
            <a:r>
              <a:rPr lang="en-GB" u="sng"/>
              <a:t>zebra</a:t>
            </a:r>
            <a:r>
              <a:rPr lang="en-GB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B050"/>
                </a:solidFill>
              </a:rPr>
              <a:t>Goodbye.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-GB">
                <a:solidFill>
                  <a:srgbClr val="00B050"/>
                </a:solidFill>
              </a:rPr>
              <a:t>See you.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318" name="Google Shape;318;p3"/>
          <p:cNvSpPr txBox="1">
            <a:spLocks noGrp="1"/>
          </p:cNvSpPr>
          <p:nvPr>
            <p:ph type="subTitle" idx="8"/>
          </p:nvPr>
        </p:nvSpPr>
        <p:spPr>
          <a:xfrm>
            <a:off x="1349566" y="3536314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GB"/>
              <a:t>t’s hot / cold.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B050"/>
                </a:solidFill>
                <a:latin typeface="Patrick Hand"/>
                <a:ea typeface="Patrick Hand"/>
                <a:cs typeface="Patrick Hand"/>
                <a:sym typeface="Patrick Hand"/>
              </a:rPr>
              <a:t>Are you ready?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-GB">
                <a:solidFill>
                  <a:srgbClr val="00B050"/>
                </a:solidFill>
                <a:latin typeface="Patrick Hand"/>
                <a:ea typeface="Patrick Hand"/>
                <a:cs typeface="Patrick Hand"/>
                <a:sym typeface="Patrick Hand"/>
              </a:rPr>
              <a:t>Yes.</a:t>
            </a:r>
            <a:endParaRPr>
              <a:solidFill>
                <a:srgbClr val="00B05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19" name="Google Shape;319;p3"/>
          <p:cNvSpPr txBox="1">
            <a:spLocks noGrp="1"/>
          </p:cNvSpPr>
          <p:nvPr>
            <p:ph type="title" idx="9"/>
          </p:nvPr>
        </p:nvSpPr>
        <p:spPr>
          <a:xfrm>
            <a:off x="922808" y="1337140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/>
              <a:t>U1</a:t>
            </a:r>
            <a:endParaRPr/>
          </a:p>
        </p:txBody>
      </p:sp>
      <p:sp>
        <p:nvSpPr>
          <p:cNvPr id="320" name="Google Shape;320;p3"/>
          <p:cNvSpPr txBox="1">
            <a:spLocks noGrp="1"/>
          </p:cNvSpPr>
          <p:nvPr>
            <p:ph type="title" idx="13"/>
          </p:nvPr>
        </p:nvSpPr>
        <p:spPr>
          <a:xfrm>
            <a:off x="4863905" y="146413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/>
              <a:t>U2</a:t>
            </a:r>
            <a:endParaRPr/>
          </a:p>
        </p:txBody>
      </p:sp>
      <p:sp>
        <p:nvSpPr>
          <p:cNvPr id="321" name="Google Shape;321;p3"/>
          <p:cNvSpPr txBox="1">
            <a:spLocks noGrp="1"/>
          </p:cNvSpPr>
          <p:nvPr>
            <p:ph type="title" idx="14"/>
          </p:nvPr>
        </p:nvSpPr>
        <p:spPr>
          <a:xfrm>
            <a:off x="23688" y="32514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/>
              <a:t>U3</a:t>
            </a:r>
            <a:endParaRPr/>
          </a:p>
        </p:txBody>
      </p:sp>
      <p:sp>
        <p:nvSpPr>
          <p:cNvPr id="322" name="Google Shape;322;p3"/>
          <p:cNvSpPr txBox="1">
            <a:spLocks noGrp="1"/>
          </p:cNvSpPr>
          <p:nvPr>
            <p:ph type="title" idx="15"/>
          </p:nvPr>
        </p:nvSpPr>
        <p:spPr>
          <a:xfrm>
            <a:off x="2583542" y="3261880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/>
              <a:t>U4</a:t>
            </a:r>
            <a:endParaRPr/>
          </a:p>
        </p:txBody>
      </p:sp>
      <p:grpSp>
        <p:nvGrpSpPr>
          <p:cNvPr id="323" name="Google Shape;323;p3"/>
          <p:cNvGrpSpPr/>
          <p:nvPr/>
        </p:nvGrpSpPr>
        <p:grpSpPr>
          <a:xfrm rot="-5400000">
            <a:off x="1007171" y="1173348"/>
            <a:ext cx="279350" cy="312825"/>
            <a:chOff x="1835200" y="3337050"/>
            <a:chExt cx="279350" cy="312825"/>
          </a:xfrm>
        </p:grpSpPr>
        <p:sp>
          <p:nvSpPr>
            <p:cNvPr id="324" name="Google Shape;324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3"/>
          <p:cNvGrpSpPr/>
          <p:nvPr/>
        </p:nvGrpSpPr>
        <p:grpSpPr>
          <a:xfrm rot="-5400000">
            <a:off x="223272" y="2983685"/>
            <a:ext cx="279350" cy="312825"/>
            <a:chOff x="1835200" y="3337050"/>
            <a:chExt cx="279350" cy="312825"/>
          </a:xfrm>
        </p:grpSpPr>
        <p:sp>
          <p:nvSpPr>
            <p:cNvPr id="328" name="Google Shape;328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3"/>
          <p:cNvGrpSpPr/>
          <p:nvPr/>
        </p:nvGrpSpPr>
        <p:grpSpPr>
          <a:xfrm rot="-5400000">
            <a:off x="4946490" y="1218112"/>
            <a:ext cx="279350" cy="312825"/>
            <a:chOff x="1835200" y="3337050"/>
            <a:chExt cx="279350" cy="312825"/>
          </a:xfrm>
        </p:grpSpPr>
        <p:sp>
          <p:nvSpPr>
            <p:cNvPr id="332" name="Google Shape;332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3"/>
          <p:cNvGrpSpPr/>
          <p:nvPr/>
        </p:nvGrpSpPr>
        <p:grpSpPr>
          <a:xfrm rot="-5400000">
            <a:off x="2808645" y="3079317"/>
            <a:ext cx="279350" cy="312825"/>
            <a:chOff x="1835200" y="3337050"/>
            <a:chExt cx="279350" cy="312825"/>
          </a:xfrm>
        </p:grpSpPr>
        <p:sp>
          <p:nvSpPr>
            <p:cNvPr id="336" name="Google Shape;336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"/>
          <p:cNvSpPr txBox="1"/>
          <p:nvPr/>
        </p:nvSpPr>
        <p:spPr>
          <a:xfrm>
            <a:off x="3838415" y="3259831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</a:pPr>
            <a:r>
              <a:rPr lang="en-GB"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Ww  Xx</a:t>
            </a:r>
            <a:endParaRPr/>
          </a:p>
        </p:txBody>
      </p:sp>
      <p:sp>
        <p:nvSpPr>
          <p:cNvPr id="340" name="Google Shape;340;p3"/>
          <p:cNvSpPr txBox="1"/>
          <p:nvPr/>
        </p:nvSpPr>
        <p:spPr>
          <a:xfrm>
            <a:off x="3969755" y="358766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</a:pPr>
            <a:r>
              <a:rPr lang="en-GB" sz="1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GB"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’m thirsty.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</a:pPr>
            <a:r>
              <a:rPr lang="en-GB" sz="1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GB"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 want some water.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</a:pPr>
            <a:r>
              <a:rPr lang="en-GB" sz="1400" b="0" i="0" u="none" strike="noStrike" cap="none">
                <a:solidFill>
                  <a:srgbClr val="00B050"/>
                </a:solidFill>
                <a:latin typeface="Patrick Hand"/>
                <a:ea typeface="Patrick Hand"/>
                <a:cs typeface="Patrick Hand"/>
                <a:sym typeface="Patrick Hand"/>
              </a:rPr>
              <a:t>Try again. Good job.</a:t>
            </a:r>
            <a:endParaRPr/>
          </a:p>
        </p:txBody>
      </p:sp>
      <p:grpSp>
        <p:nvGrpSpPr>
          <p:cNvPr id="341" name="Google Shape;341;p3"/>
          <p:cNvGrpSpPr/>
          <p:nvPr/>
        </p:nvGrpSpPr>
        <p:grpSpPr>
          <a:xfrm rot="-5400000">
            <a:off x="5499142" y="3055293"/>
            <a:ext cx="279350" cy="312825"/>
            <a:chOff x="1835200" y="3337050"/>
            <a:chExt cx="279350" cy="312825"/>
          </a:xfrm>
        </p:grpSpPr>
        <p:sp>
          <p:nvSpPr>
            <p:cNvPr id="342" name="Google Shape;342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3"/>
          <p:cNvSpPr txBox="1"/>
          <p:nvPr/>
        </p:nvSpPr>
        <p:spPr>
          <a:xfrm>
            <a:off x="5242577" y="3301319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</a:pPr>
            <a:r>
              <a:rPr lang="en-GB"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U5</a:t>
            </a:r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8133000-6153-4128-B83C-53C0DE170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9" y="837508"/>
            <a:ext cx="8984602" cy="4057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"/>
          <p:cNvSpPr txBox="1">
            <a:spLocks noGrp="1"/>
          </p:cNvSpPr>
          <p:nvPr>
            <p:ph type="subTitle" idx="1"/>
          </p:nvPr>
        </p:nvSpPr>
        <p:spPr>
          <a:xfrm>
            <a:off x="4893975" y="3274025"/>
            <a:ext cx="179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r>
              <a:rPr lang="en-GB" sz="2400" dirty="0" err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ngolin"/>
                <a:sym typeface="Pangolin"/>
              </a:rPr>
              <a:t>與故事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1" name="Google Shape;351;p4"/>
          <p:cNvGrpSpPr/>
          <p:nvPr/>
        </p:nvGrpSpPr>
        <p:grpSpPr>
          <a:xfrm flipH="1">
            <a:off x="6762613" y="393608"/>
            <a:ext cx="1653549" cy="1152165"/>
            <a:chOff x="6876425" y="1268933"/>
            <a:chExt cx="1653549" cy="1152165"/>
          </a:xfrm>
        </p:grpSpPr>
        <p:grpSp>
          <p:nvGrpSpPr>
            <p:cNvPr id="352" name="Google Shape;352;p4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353" name="Google Shape;353;p4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9" name="Google Shape;359;p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60" name="Google Shape;360;p4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7" name="Google Shape;367;p4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4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369" name="Google Shape;369;p4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4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380" name="Google Shape;380;p4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4"/>
          <p:cNvSpPr txBox="1"/>
          <p:nvPr/>
        </p:nvSpPr>
        <p:spPr>
          <a:xfrm>
            <a:off x="1426200" y="4454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trick Hand SC"/>
              <a:buNone/>
            </a:pPr>
            <a:r>
              <a:rPr lang="en-GB" sz="35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trick Hand SC"/>
                <a:sym typeface="Patrick Hand SC"/>
              </a:rPr>
              <a:t>課程計畫與安排</a:t>
            </a:r>
            <a:endParaRPr sz="4500" b="1" i="0" u="none" strike="noStrike" cap="none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383" name="Google Shape;383;p4"/>
          <p:cNvSpPr/>
          <p:nvPr/>
        </p:nvSpPr>
        <p:spPr>
          <a:xfrm>
            <a:off x="2829502" y="1630454"/>
            <a:ext cx="3430800" cy="2759100"/>
          </a:xfrm>
          <a:prstGeom prst="roundRect">
            <a:avLst>
              <a:gd name="adj" fmla="val 22932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"/>
          <p:cNvSpPr txBox="1"/>
          <p:nvPr/>
        </p:nvSpPr>
        <p:spPr>
          <a:xfrm>
            <a:off x="1148225" y="2581350"/>
            <a:ext cx="16536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r>
              <a:rPr lang="en-GB" sz="2000" b="1" dirty="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Ms. Huang</a:t>
            </a:r>
            <a:endParaRPr sz="25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endParaRPr sz="2500" b="1" i="0" u="none" strike="noStrike" cap="none" dirty="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385" name="Google Shape;385;p4"/>
          <p:cNvGrpSpPr/>
          <p:nvPr/>
        </p:nvGrpSpPr>
        <p:grpSpPr>
          <a:xfrm>
            <a:off x="3065341" y="4072309"/>
            <a:ext cx="356025" cy="381625"/>
            <a:chOff x="3943625" y="1931025"/>
            <a:chExt cx="356025" cy="381625"/>
          </a:xfrm>
        </p:grpSpPr>
        <p:sp>
          <p:nvSpPr>
            <p:cNvPr id="386" name="Google Shape;386;p4"/>
            <p:cNvSpPr/>
            <p:nvPr/>
          </p:nvSpPr>
          <p:spPr>
            <a:xfrm>
              <a:off x="3962675" y="1955725"/>
              <a:ext cx="319125" cy="339025"/>
            </a:xfrm>
            <a:custGeom>
              <a:avLst/>
              <a:gdLst/>
              <a:ahLst/>
              <a:cxnLst/>
              <a:rect l="l" t="t" r="r" b="b"/>
              <a:pathLst>
                <a:path w="12765" h="13561" extrusionOk="0">
                  <a:moveTo>
                    <a:pt x="4692" y="1"/>
                  </a:moveTo>
                  <a:cubicBezTo>
                    <a:pt x="4561" y="132"/>
                    <a:pt x="4621" y="298"/>
                    <a:pt x="4561" y="429"/>
                  </a:cubicBezTo>
                  <a:cubicBezTo>
                    <a:pt x="4371" y="941"/>
                    <a:pt x="4299" y="1465"/>
                    <a:pt x="4216" y="1977"/>
                  </a:cubicBezTo>
                  <a:cubicBezTo>
                    <a:pt x="4204" y="2060"/>
                    <a:pt x="4192" y="2144"/>
                    <a:pt x="4132" y="2179"/>
                  </a:cubicBezTo>
                  <a:cubicBezTo>
                    <a:pt x="3918" y="2310"/>
                    <a:pt x="3775" y="2501"/>
                    <a:pt x="3537" y="2608"/>
                  </a:cubicBezTo>
                  <a:cubicBezTo>
                    <a:pt x="3001" y="2834"/>
                    <a:pt x="2525" y="3156"/>
                    <a:pt x="2049" y="3465"/>
                  </a:cubicBezTo>
                  <a:cubicBezTo>
                    <a:pt x="1942" y="3549"/>
                    <a:pt x="1846" y="3632"/>
                    <a:pt x="1763" y="3727"/>
                  </a:cubicBezTo>
                  <a:cubicBezTo>
                    <a:pt x="1394" y="4203"/>
                    <a:pt x="1013" y="4656"/>
                    <a:pt x="787" y="5239"/>
                  </a:cubicBezTo>
                  <a:cubicBezTo>
                    <a:pt x="715" y="5430"/>
                    <a:pt x="596" y="5597"/>
                    <a:pt x="513" y="5775"/>
                  </a:cubicBezTo>
                  <a:cubicBezTo>
                    <a:pt x="430" y="6001"/>
                    <a:pt x="322" y="6228"/>
                    <a:pt x="263" y="6466"/>
                  </a:cubicBezTo>
                  <a:cubicBezTo>
                    <a:pt x="120" y="7073"/>
                    <a:pt x="1" y="7692"/>
                    <a:pt x="37" y="8335"/>
                  </a:cubicBezTo>
                  <a:cubicBezTo>
                    <a:pt x="60" y="8537"/>
                    <a:pt x="37" y="8740"/>
                    <a:pt x="37" y="8954"/>
                  </a:cubicBezTo>
                  <a:cubicBezTo>
                    <a:pt x="60" y="9907"/>
                    <a:pt x="418" y="10680"/>
                    <a:pt x="1168" y="11276"/>
                  </a:cubicBezTo>
                  <a:cubicBezTo>
                    <a:pt x="1311" y="11371"/>
                    <a:pt x="1453" y="11478"/>
                    <a:pt x="1573" y="11597"/>
                  </a:cubicBezTo>
                  <a:cubicBezTo>
                    <a:pt x="1882" y="11931"/>
                    <a:pt x="2263" y="12169"/>
                    <a:pt x="2656" y="12359"/>
                  </a:cubicBezTo>
                  <a:cubicBezTo>
                    <a:pt x="3061" y="12538"/>
                    <a:pt x="3489" y="12705"/>
                    <a:pt x="3882" y="12907"/>
                  </a:cubicBezTo>
                  <a:cubicBezTo>
                    <a:pt x="4323" y="13157"/>
                    <a:pt x="4799" y="13324"/>
                    <a:pt x="5287" y="13419"/>
                  </a:cubicBezTo>
                  <a:cubicBezTo>
                    <a:pt x="5502" y="13455"/>
                    <a:pt x="5704" y="13538"/>
                    <a:pt x="5930" y="13550"/>
                  </a:cubicBezTo>
                  <a:cubicBezTo>
                    <a:pt x="6168" y="13550"/>
                    <a:pt x="6406" y="13560"/>
                    <a:pt x="6645" y="13560"/>
                  </a:cubicBezTo>
                  <a:cubicBezTo>
                    <a:pt x="6978" y="13560"/>
                    <a:pt x="7311" y="13540"/>
                    <a:pt x="7645" y="13443"/>
                  </a:cubicBezTo>
                  <a:cubicBezTo>
                    <a:pt x="7930" y="13347"/>
                    <a:pt x="8240" y="13324"/>
                    <a:pt x="8502" y="13157"/>
                  </a:cubicBezTo>
                  <a:cubicBezTo>
                    <a:pt x="8585" y="13121"/>
                    <a:pt x="8669" y="13097"/>
                    <a:pt x="8740" y="13074"/>
                  </a:cubicBezTo>
                  <a:cubicBezTo>
                    <a:pt x="9062" y="13002"/>
                    <a:pt x="9335" y="12847"/>
                    <a:pt x="9597" y="12669"/>
                  </a:cubicBezTo>
                  <a:cubicBezTo>
                    <a:pt x="9847" y="12502"/>
                    <a:pt x="10097" y="12324"/>
                    <a:pt x="10347" y="12169"/>
                  </a:cubicBezTo>
                  <a:cubicBezTo>
                    <a:pt x="10633" y="11990"/>
                    <a:pt x="10883" y="11788"/>
                    <a:pt x="11062" y="11490"/>
                  </a:cubicBezTo>
                  <a:cubicBezTo>
                    <a:pt x="11109" y="11407"/>
                    <a:pt x="11205" y="11347"/>
                    <a:pt x="11264" y="11276"/>
                  </a:cubicBezTo>
                  <a:cubicBezTo>
                    <a:pt x="11383" y="11121"/>
                    <a:pt x="11514" y="10990"/>
                    <a:pt x="11598" y="10835"/>
                  </a:cubicBezTo>
                  <a:cubicBezTo>
                    <a:pt x="11895" y="10359"/>
                    <a:pt x="12193" y="9883"/>
                    <a:pt x="12479" y="9407"/>
                  </a:cubicBezTo>
                  <a:cubicBezTo>
                    <a:pt x="12610" y="9192"/>
                    <a:pt x="12693" y="8930"/>
                    <a:pt x="12693" y="8668"/>
                  </a:cubicBezTo>
                  <a:cubicBezTo>
                    <a:pt x="12693" y="8061"/>
                    <a:pt x="12705" y="7466"/>
                    <a:pt x="12705" y="6847"/>
                  </a:cubicBezTo>
                  <a:cubicBezTo>
                    <a:pt x="12764" y="6585"/>
                    <a:pt x="12753" y="6335"/>
                    <a:pt x="12633" y="6097"/>
                  </a:cubicBezTo>
                  <a:cubicBezTo>
                    <a:pt x="12574" y="5954"/>
                    <a:pt x="12562" y="5811"/>
                    <a:pt x="12526" y="5680"/>
                  </a:cubicBezTo>
                  <a:cubicBezTo>
                    <a:pt x="12502" y="5573"/>
                    <a:pt x="12502" y="5477"/>
                    <a:pt x="12455" y="5382"/>
                  </a:cubicBezTo>
                  <a:cubicBezTo>
                    <a:pt x="12348" y="5096"/>
                    <a:pt x="12229" y="4811"/>
                    <a:pt x="12110" y="4549"/>
                  </a:cubicBezTo>
                  <a:cubicBezTo>
                    <a:pt x="12086" y="4465"/>
                    <a:pt x="12038" y="4394"/>
                    <a:pt x="11979" y="4323"/>
                  </a:cubicBezTo>
                  <a:cubicBezTo>
                    <a:pt x="11681" y="3942"/>
                    <a:pt x="11383" y="3572"/>
                    <a:pt x="11038" y="3263"/>
                  </a:cubicBezTo>
                  <a:cubicBezTo>
                    <a:pt x="10871" y="3108"/>
                    <a:pt x="10728" y="2977"/>
                    <a:pt x="10514" y="2870"/>
                  </a:cubicBezTo>
                  <a:cubicBezTo>
                    <a:pt x="10395" y="2810"/>
                    <a:pt x="10264" y="2727"/>
                    <a:pt x="10181" y="2620"/>
                  </a:cubicBezTo>
                  <a:cubicBezTo>
                    <a:pt x="9978" y="2418"/>
                    <a:pt x="9728" y="2275"/>
                    <a:pt x="9478" y="2215"/>
                  </a:cubicBezTo>
                  <a:cubicBezTo>
                    <a:pt x="9121" y="2132"/>
                    <a:pt x="8776" y="2001"/>
                    <a:pt x="8407" y="1917"/>
                  </a:cubicBezTo>
                  <a:cubicBezTo>
                    <a:pt x="8160" y="1878"/>
                    <a:pt x="7915" y="1867"/>
                    <a:pt x="7671" y="1867"/>
                  </a:cubicBezTo>
                  <a:cubicBezTo>
                    <a:pt x="7373" y="1867"/>
                    <a:pt x="7077" y="1883"/>
                    <a:pt x="6778" y="1883"/>
                  </a:cubicBezTo>
                  <a:cubicBezTo>
                    <a:pt x="6729" y="1883"/>
                    <a:pt x="6681" y="1883"/>
                    <a:pt x="6633" y="1882"/>
                  </a:cubicBezTo>
                  <a:cubicBezTo>
                    <a:pt x="6573" y="1882"/>
                    <a:pt x="6526" y="1906"/>
                    <a:pt x="6466" y="1917"/>
                  </a:cubicBezTo>
                  <a:cubicBezTo>
                    <a:pt x="6352" y="1952"/>
                    <a:pt x="6251" y="1969"/>
                    <a:pt x="6159" y="1969"/>
                  </a:cubicBezTo>
                  <a:cubicBezTo>
                    <a:pt x="5867" y="1969"/>
                    <a:pt x="5677" y="1795"/>
                    <a:pt x="5514" y="1441"/>
                  </a:cubicBezTo>
                  <a:cubicBezTo>
                    <a:pt x="5287" y="953"/>
                    <a:pt x="5097" y="429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3943625" y="1931025"/>
              <a:ext cx="356025" cy="381625"/>
            </a:xfrm>
            <a:custGeom>
              <a:avLst/>
              <a:gdLst/>
              <a:ahLst/>
              <a:cxnLst/>
              <a:rect l="l" t="t" r="r" b="b"/>
              <a:pathLst>
                <a:path w="14241" h="15265" extrusionOk="0">
                  <a:moveTo>
                    <a:pt x="4359" y="2917"/>
                  </a:moveTo>
                  <a:cubicBezTo>
                    <a:pt x="4406" y="2584"/>
                    <a:pt x="4454" y="2274"/>
                    <a:pt x="4513" y="1965"/>
                  </a:cubicBezTo>
                  <a:cubicBezTo>
                    <a:pt x="4513" y="1917"/>
                    <a:pt x="4525" y="1870"/>
                    <a:pt x="4537" y="1822"/>
                  </a:cubicBezTo>
                  <a:cubicBezTo>
                    <a:pt x="4692" y="1346"/>
                    <a:pt x="4835" y="870"/>
                    <a:pt x="5002" y="393"/>
                  </a:cubicBezTo>
                  <a:cubicBezTo>
                    <a:pt x="5025" y="298"/>
                    <a:pt x="5121" y="203"/>
                    <a:pt x="5204" y="131"/>
                  </a:cubicBezTo>
                  <a:cubicBezTo>
                    <a:pt x="5359" y="12"/>
                    <a:pt x="5525" y="0"/>
                    <a:pt x="5680" y="96"/>
                  </a:cubicBezTo>
                  <a:cubicBezTo>
                    <a:pt x="5847" y="203"/>
                    <a:pt x="5978" y="334"/>
                    <a:pt x="6025" y="536"/>
                  </a:cubicBezTo>
                  <a:cubicBezTo>
                    <a:pt x="6085" y="739"/>
                    <a:pt x="6204" y="917"/>
                    <a:pt x="6359" y="1084"/>
                  </a:cubicBezTo>
                  <a:cubicBezTo>
                    <a:pt x="6442" y="1167"/>
                    <a:pt x="6490" y="1310"/>
                    <a:pt x="6537" y="1429"/>
                  </a:cubicBezTo>
                  <a:cubicBezTo>
                    <a:pt x="6633" y="1667"/>
                    <a:pt x="6740" y="1882"/>
                    <a:pt x="6859" y="2120"/>
                  </a:cubicBezTo>
                  <a:cubicBezTo>
                    <a:pt x="7502" y="2060"/>
                    <a:pt x="8109" y="2072"/>
                    <a:pt x="8740" y="2096"/>
                  </a:cubicBezTo>
                  <a:cubicBezTo>
                    <a:pt x="9193" y="2108"/>
                    <a:pt x="9645" y="2167"/>
                    <a:pt x="10074" y="2358"/>
                  </a:cubicBezTo>
                  <a:cubicBezTo>
                    <a:pt x="10300" y="2465"/>
                    <a:pt x="10550" y="2477"/>
                    <a:pt x="10764" y="2596"/>
                  </a:cubicBezTo>
                  <a:cubicBezTo>
                    <a:pt x="11002" y="2739"/>
                    <a:pt x="11240" y="2858"/>
                    <a:pt x="11431" y="3060"/>
                  </a:cubicBezTo>
                  <a:cubicBezTo>
                    <a:pt x="11490" y="3132"/>
                    <a:pt x="11574" y="3191"/>
                    <a:pt x="11669" y="3239"/>
                  </a:cubicBezTo>
                  <a:cubicBezTo>
                    <a:pt x="11907" y="3346"/>
                    <a:pt x="12098" y="3525"/>
                    <a:pt x="12276" y="3703"/>
                  </a:cubicBezTo>
                  <a:cubicBezTo>
                    <a:pt x="12657" y="4072"/>
                    <a:pt x="13003" y="4477"/>
                    <a:pt x="13336" y="4894"/>
                  </a:cubicBezTo>
                  <a:cubicBezTo>
                    <a:pt x="13348" y="4906"/>
                    <a:pt x="13372" y="4941"/>
                    <a:pt x="13372" y="4965"/>
                  </a:cubicBezTo>
                  <a:cubicBezTo>
                    <a:pt x="13610" y="5453"/>
                    <a:pt x="13872" y="5953"/>
                    <a:pt x="13991" y="6489"/>
                  </a:cubicBezTo>
                  <a:cubicBezTo>
                    <a:pt x="14015" y="6620"/>
                    <a:pt x="14026" y="6787"/>
                    <a:pt x="14086" y="6906"/>
                  </a:cubicBezTo>
                  <a:cubicBezTo>
                    <a:pt x="14205" y="7120"/>
                    <a:pt x="14229" y="7358"/>
                    <a:pt x="14229" y="7620"/>
                  </a:cubicBezTo>
                  <a:cubicBezTo>
                    <a:pt x="14229" y="8299"/>
                    <a:pt x="14229" y="9001"/>
                    <a:pt x="14241" y="9680"/>
                  </a:cubicBezTo>
                  <a:cubicBezTo>
                    <a:pt x="14241" y="10037"/>
                    <a:pt x="14146" y="10371"/>
                    <a:pt x="13991" y="10680"/>
                  </a:cubicBezTo>
                  <a:cubicBezTo>
                    <a:pt x="13645" y="11287"/>
                    <a:pt x="13300" y="11883"/>
                    <a:pt x="12883" y="12442"/>
                  </a:cubicBezTo>
                  <a:cubicBezTo>
                    <a:pt x="12657" y="12752"/>
                    <a:pt x="12395" y="13038"/>
                    <a:pt x="12145" y="13335"/>
                  </a:cubicBezTo>
                  <a:cubicBezTo>
                    <a:pt x="12062" y="13419"/>
                    <a:pt x="11979" y="13490"/>
                    <a:pt x="11883" y="13550"/>
                  </a:cubicBezTo>
                  <a:cubicBezTo>
                    <a:pt x="11502" y="13824"/>
                    <a:pt x="11109" y="14109"/>
                    <a:pt x="10717" y="14359"/>
                  </a:cubicBezTo>
                  <a:cubicBezTo>
                    <a:pt x="10431" y="14538"/>
                    <a:pt x="10145" y="14705"/>
                    <a:pt x="9824" y="14764"/>
                  </a:cubicBezTo>
                  <a:cubicBezTo>
                    <a:pt x="9740" y="14776"/>
                    <a:pt x="9669" y="14788"/>
                    <a:pt x="9609" y="14824"/>
                  </a:cubicBezTo>
                  <a:cubicBezTo>
                    <a:pt x="9228" y="15062"/>
                    <a:pt x="8764" y="15097"/>
                    <a:pt x="8335" y="15205"/>
                  </a:cubicBezTo>
                  <a:cubicBezTo>
                    <a:pt x="8192" y="15240"/>
                    <a:pt x="8050" y="15252"/>
                    <a:pt x="7895" y="15252"/>
                  </a:cubicBezTo>
                  <a:cubicBezTo>
                    <a:pt x="7502" y="15252"/>
                    <a:pt x="7097" y="15264"/>
                    <a:pt x="6692" y="15252"/>
                  </a:cubicBezTo>
                  <a:cubicBezTo>
                    <a:pt x="6454" y="15240"/>
                    <a:pt x="6216" y="15193"/>
                    <a:pt x="5966" y="15145"/>
                  </a:cubicBezTo>
                  <a:cubicBezTo>
                    <a:pt x="5383" y="15038"/>
                    <a:pt x="4823" y="14859"/>
                    <a:pt x="4299" y="14562"/>
                  </a:cubicBezTo>
                  <a:cubicBezTo>
                    <a:pt x="4120" y="14466"/>
                    <a:pt x="3906" y="14383"/>
                    <a:pt x="3704" y="14300"/>
                  </a:cubicBezTo>
                  <a:cubicBezTo>
                    <a:pt x="3180" y="14074"/>
                    <a:pt x="2680" y="13824"/>
                    <a:pt x="2239" y="13478"/>
                  </a:cubicBezTo>
                  <a:cubicBezTo>
                    <a:pt x="1906" y="13192"/>
                    <a:pt x="1561" y="12919"/>
                    <a:pt x="1227" y="12621"/>
                  </a:cubicBezTo>
                  <a:cubicBezTo>
                    <a:pt x="430" y="11883"/>
                    <a:pt x="72" y="10954"/>
                    <a:pt x="60" y="9883"/>
                  </a:cubicBezTo>
                  <a:cubicBezTo>
                    <a:pt x="60" y="9716"/>
                    <a:pt x="72" y="9561"/>
                    <a:pt x="60" y="9406"/>
                  </a:cubicBezTo>
                  <a:cubicBezTo>
                    <a:pt x="1" y="8597"/>
                    <a:pt x="156" y="7823"/>
                    <a:pt x="358" y="7061"/>
                  </a:cubicBezTo>
                  <a:cubicBezTo>
                    <a:pt x="394" y="6906"/>
                    <a:pt x="453" y="6739"/>
                    <a:pt x="537" y="6573"/>
                  </a:cubicBezTo>
                  <a:cubicBezTo>
                    <a:pt x="751" y="6108"/>
                    <a:pt x="989" y="5632"/>
                    <a:pt x="1227" y="5191"/>
                  </a:cubicBezTo>
                  <a:cubicBezTo>
                    <a:pt x="1323" y="5025"/>
                    <a:pt x="1442" y="4882"/>
                    <a:pt x="1561" y="4727"/>
                  </a:cubicBezTo>
                  <a:cubicBezTo>
                    <a:pt x="1644" y="4608"/>
                    <a:pt x="1751" y="4525"/>
                    <a:pt x="1823" y="4406"/>
                  </a:cubicBezTo>
                  <a:cubicBezTo>
                    <a:pt x="2001" y="4132"/>
                    <a:pt x="2239" y="3929"/>
                    <a:pt x="2525" y="3763"/>
                  </a:cubicBezTo>
                  <a:cubicBezTo>
                    <a:pt x="3049" y="3465"/>
                    <a:pt x="3573" y="3156"/>
                    <a:pt x="4144" y="2977"/>
                  </a:cubicBezTo>
                  <a:cubicBezTo>
                    <a:pt x="4240" y="2965"/>
                    <a:pt x="4299" y="2941"/>
                    <a:pt x="4359" y="2917"/>
                  </a:cubicBezTo>
                  <a:close/>
                  <a:moveTo>
                    <a:pt x="5454" y="1012"/>
                  </a:moveTo>
                  <a:cubicBezTo>
                    <a:pt x="5323" y="1143"/>
                    <a:pt x="5383" y="1310"/>
                    <a:pt x="5323" y="1441"/>
                  </a:cubicBezTo>
                  <a:cubicBezTo>
                    <a:pt x="5133" y="1941"/>
                    <a:pt x="5061" y="2465"/>
                    <a:pt x="4978" y="2989"/>
                  </a:cubicBezTo>
                  <a:cubicBezTo>
                    <a:pt x="4966" y="3060"/>
                    <a:pt x="4954" y="3144"/>
                    <a:pt x="4894" y="3179"/>
                  </a:cubicBezTo>
                  <a:cubicBezTo>
                    <a:pt x="4680" y="3310"/>
                    <a:pt x="4537" y="3501"/>
                    <a:pt x="4299" y="3608"/>
                  </a:cubicBezTo>
                  <a:cubicBezTo>
                    <a:pt x="3763" y="3834"/>
                    <a:pt x="3287" y="4156"/>
                    <a:pt x="2811" y="4477"/>
                  </a:cubicBezTo>
                  <a:cubicBezTo>
                    <a:pt x="2704" y="4549"/>
                    <a:pt x="2608" y="4632"/>
                    <a:pt x="2525" y="4727"/>
                  </a:cubicBezTo>
                  <a:cubicBezTo>
                    <a:pt x="2156" y="5203"/>
                    <a:pt x="1775" y="5668"/>
                    <a:pt x="1549" y="6239"/>
                  </a:cubicBezTo>
                  <a:cubicBezTo>
                    <a:pt x="1477" y="6442"/>
                    <a:pt x="1358" y="6596"/>
                    <a:pt x="1275" y="6775"/>
                  </a:cubicBezTo>
                  <a:cubicBezTo>
                    <a:pt x="1192" y="7001"/>
                    <a:pt x="1084" y="7227"/>
                    <a:pt x="1025" y="7466"/>
                  </a:cubicBezTo>
                  <a:cubicBezTo>
                    <a:pt x="882" y="8073"/>
                    <a:pt x="763" y="8704"/>
                    <a:pt x="799" y="9347"/>
                  </a:cubicBezTo>
                  <a:cubicBezTo>
                    <a:pt x="822" y="9537"/>
                    <a:pt x="799" y="9740"/>
                    <a:pt x="799" y="9954"/>
                  </a:cubicBezTo>
                  <a:cubicBezTo>
                    <a:pt x="822" y="10906"/>
                    <a:pt x="1180" y="11680"/>
                    <a:pt x="1930" y="12276"/>
                  </a:cubicBezTo>
                  <a:cubicBezTo>
                    <a:pt x="2073" y="12383"/>
                    <a:pt x="2215" y="12478"/>
                    <a:pt x="2335" y="12597"/>
                  </a:cubicBezTo>
                  <a:cubicBezTo>
                    <a:pt x="2644" y="12931"/>
                    <a:pt x="3025" y="13169"/>
                    <a:pt x="3418" y="13359"/>
                  </a:cubicBezTo>
                  <a:cubicBezTo>
                    <a:pt x="3823" y="13538"/>
                    <a:pt x="4251" y="13704"/>
                    <a:pt x="4644" y="13907"/>
                  </a:cubicBezTo>
                  <a:cubicBezTo>
                    <a:pt x="5085" y="14169"/>
                    <a:pt x="5561" y="14324"/>
                    <a:pt x="6049" y="14419"/>
                  </a:cubicBezTo>
                  <a:cubicBezTo>
                    <a:pt x="6264" y="14466"/>
                    <a:pt x="6466" y="14538"/>
                    <a:pt x="6692" y="14550"/>
                  </a:cubicBezTo>
                  <a:cubicBezTo>
                    <a:pt x="7264" y="14550"/>
                    <a:pt x="7835" y="14609"/>
                    <a:pt x="8407" y="14443"/>
                  </a:cubicBezTo>
                  <a:cubicBezTo>
                    <a:pt x="8692" y="14359"/>
                    <a:pt x="9002" y="14324"/>
                    <a:pt x="9264" y="14169"/>
                  </a:cubicBezTo>
                  <a:cubicBezTo>
                    <a:pt x="9347" y="14121"/>
                    <a:pt x="9431" y="14109"/>
                    <a:pt x="9502" y="14074"/>
                  </a:cubicBezTo>
                  <a:cubicBezTo>
                    <a:pt x="9824" y="14002"/>
                    <a:pt x="10097" y="13847"/>
                    <a:pt x="10359" y="13669"/>
                  </a:cubicBezTo>
                  <a:cubicBezTo>
                    <a:pt x="10609" y="13514"/>
                    <a:pt x="10859" y="13335"/>
                    <a:pt x="11109" y="13169"/>
                  </a:cubicBezTo>
                  <a:cubicBezTo>
                    <a:pt x="11395" y="12990"/>
                    <a:pt x="11645" y="12800"/>
                    <a:pt x="11824" y="12502"/>
                  </a:cubicBezTo>
                  <a:cubicBezTo>
                    <a:pt x="11871" y="12407"/>
                    <a:pt x="11967" y="12347"/>
                    <a:pt x="12026" y="12276"/>
                  </a:cubicBezTo>
                  <a:cubicBezTo>
                    <a:pt x="12145" y="12121"/>
                    <a:pt x="12276" y="11990"/>
                    <a:pt x="12360" y="11847"/>
                  </a:cubicBezTo>
                  <a:cubicBezTo>
                    <a:pt x="12657" y="11371"/>
                    <a:pt x="12955" y="10895"/>
                    <a:pt x="13241" y="10418"/>
                  </a:cubicBezTo>
                  <a:cubicBezTo>
                    <a:pt x="13372" y="10192"/>
                    <a:pt x="13455" y="9942"/>
                    <a:pt x="13455" y="9668"/>
                  </a:cubicBezTo>
                  <a:cubicBezTo>
                    <a:pt x="13455" y="9061"/>
                    <a:pt x="13467" y="8466"/>
                    <a:pt x="13467" y="7858"/>
                  </a:cubicBezTo>
                  <a:cubicBezTo>
                    <a:pt x="13467" y="7585"/>
                    <a:pt x="13455" y="7335"/>
                    <a:pt x="13348" y="7096"/>
                  </a:cubicBezTo>
                  <a:cubicBezTo>
                    <a:pt x="13288" y="6966"/>
                    <a:pt x="13276" y="6811"/>
                    <a:pt x="13241" y="6680"/>
                  </a:cubicBezTo>
                  <a:cubicBezTo>
                    <a:pt x="13217" y="6573"/>
                    <a:pt x="13217" y="6489"/>
                    <a:pt x="13169" y="6382"/>
                  </a:cubicBezTo>
                  <a:cubicBezTo>
                    <a:pt x="13062" y="6096"/>
                    <a:pt x="12943" y="5811"/>
                    <a:pt x="12824" y="5549"/>
                  </a:cubicBezTo>
                  <a:cubicBezTo>
                    <a:pt x="12800" y="5477"/>
                    <a:pt x="12753" y="5394"/>
                    <a:pt x="12693" y="5322"/>
                  </a:cubicBezTo>
                  <a:cubicBezTo>
                    <a:pt x="12395" y="4953"/>
                    <a:pt x="12098" y="4584"/>
                    <a:pt x="11752" y="4263"/>
                  </a:cubicBezTo>
                  <a:cubicBezTo>
                    <a:pt x="11586" y="4120"/>
                    <a:pt x="11443" y="3989"/>
                    <a:pt x="11229" y="3882"/>
                  </a:cubicBezTo>
                  <a:cubicBezTo>
                    <a:pt x="11109" y="3822"/>
                    <a:pt x="10978" y="3727"/>
                    <a:pt x="10895" y="3620"/>
                  </a:cubicBezTo>
                  <a:cubicBezTo>
                    <a:pt x="10693" y="3417"/>
                    <a:pt x="10443" y="3286"/>
                    <a:pt x="10193" y="3227"/>
                  </a:cubicBezTo>
                  <a:cubicBezTo>
                    <a:pt x="9835" y="3132"/>
                    <a:pt x="9490" y="3001"/>
                    <a:pt x="9121" y="2929"/>
                  </a:cubicBezTo>
                  <a:cubicBezTo>
                    <a:pt x="8526" y="2822"/>
                    <a:pt x="7942" y="2894"/>
                    <a:pt x="7347" y="2882"/>
                  </a:cubicBezTo>
                  <a:cubicBezTo>
                    <a:pt x="7288" y="2882"/>
                    <a:pt x="7240" y="2905"/>
                    <a:pt x="7180" y="2929"/>
                  </a:cubicBezTo>
                  <a:cubicBezTo>
                    <a:pt x="6704" y="3060"/>
                    <a:pt x="6442" y="2905"/>
                    <a:pt x="6228" y="2453"/>
                  </a:cubicBezTo>
                  <a:cubicBezTo>
                    <a:pt x="6049" y="1941"/>
                    <a:pt x="5859" y="1441"/>
                    <a:pt x="5454" y="10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4074300" y="2056625"/>
              <a:ext cx="106600" cy="160775"/>
            </a:xfrm>
            <a:custGeom>
              <a:avLst/>
              <a:gdLst/>
              <a:ahLst/>
              <a:cxnLst/>
              <a:rect l="l" t="t" r="r" b="b"/>
              <a:pathLst>
                <a:path w="4264" h="6431" extrusionOk="0">
                  <a:moveTo>
                    <a:pt x="2930" y="4239"/>
                  </a:moveTo>
                  <a:cubicBezTo>
                    <a:pt x="2573" y="4394"/>
                    <a:pt x="2215" y="4323"/>
                    <a:pt x="1870" y="4347"/>
                  </a:cubicBezTo>
                  <a:cubicBezTo>
                    <a:pt x="1549" y="4382"/>
                    <a:pt x="1215" y="4418"/>
                    <a:pt x="906" y="4454"/>
                  </a:cubicBezTo>
                  <a:cubicBezTo>
                    <a:pt x="894" y="4466"/>
                    <a:pt x="870" y="4478"/>
                    <a:pt x="870" y="4501"/>
                  </a:cubicBezTo>
                  <a:cubicBezTo>
                    <a:pt x="810" y="4942"/>
                    <a:pt x="775" y="5371"/>
                    <a:pt x="715" y="5823"/>
                  </a:cubicBezTo>
                  <a:cubicBezTo>
                    <a:pt x="691" y="5942"/>
                    <a:pt x="691" y="6061"/>
                    <a:pt x="668" y="6168"/>
                  </a:cubicBezTo>
                  <a:cubicBezTo>
                    <a:pt x="620" y="6323"/>
                    <a:pt x="489" y="6430"/>
                    <a:pt x="358" y="6418"/>
                  </a:cubicBezTo>
                  <a:cubicBezTo>
                    <a:pt x="203" y="6394"/>
                    <a:pt x="132" y="6311"/>
                    <a:pt x="84" y="6180"/>
                  </a:cubicBezTo>
                  <a:cubicBezTo>
                    <a:pt x="13" y="5918"/>
                    <a:pt x="1" y="5656"/>
                    <a:pt x="60" y="5406"/>
                  </a:cubicBezTo>
                  <a:cubicBezTo>
                    <a:pt x="120" y="5144"/>
                    <a:pt x="144" y="4894"/>
                    <a:pt x="132" y="4632"/>
                  </a:cubicBezTo>
                  <a:cubicBezTo>
                    <a:pt x="132" y="4573"/>
                    <a:pt x="132" y="4513"/>
                    <a:pt x="144" y="4454"/>
                  </a:cubicBezTo>
                  <a:cubicBezTo>
                    <a:pt x="298" y="3727"/>
                    <a:pt x="394" y="2977"/>
                    <a:pt x="656" y="2263"/>
                  </a:cubicBezTo>
                  <a:cubicBezTo>
                    <a:pt x="715" y="2084"/>
                    <a:pt x="751" y="1906"/>
                    <a:pt x="810" y="1727"/>
                  </a:cubicBezTo>
                  <a:cubicBezTo>
                    <a:pt x="953" y="1275"/>
                    <a:pt x="1072" y="846"/>
                    <a:pt x="1203" y="406"/>
                  </a:cubicBezTo>
                  <a:cubicBezTo>
                    <a:pt x="1227" y="298"/>
                    <a:pt x="1322" y="203"/>
                    <a:pt x="1406" y="132"/>
                  </a:cubicBezTo>
                  <a:cubicBezTo>
                    <a:pt x="1549" y="13"/>
                    <a:pt x="1703" y="1"/>
                    <a:pt x="1846" y="132"/>
                  </a:cubicBezTo>
                  <a:cubicBezTo>
                    <a:pt x="1965" y="239"/>
                    <a:pt x="2061" y="358"/>
                    <a:pt x="2156" y="489"/>
                  </a:cubicBezTo>
                  <a:cubicBezTo>
                    <a:pt x="2287" y="679"/>
                    <a:pt x="2418" y="858"/>
                    <a:pt x="2525" y="1072"/>
                  </a:cubicBezTo>
                  <a:cubicBezTo>
                    <a:pt x="2942" y="1858"/>
                    <a:pt x="3346" y="2668"/>
                    <a:pt x="3656" y="3501"/>
                  </a:cubicBezTo>
                  <a:cubicBezTo>
                    <a:pt x="3704" y="3620"/>
                    <a:pt x="3716" y="3751"/>
                    <a:pt x="3763" y="3870"/>
                  </a:cubicBezTo>
                  <a:cubicBezTo>
                    <a:pt x="3811" y="4013"/>
                    <a:pt x="3846" y="4180"/>
                    <a:pt x="3906" y="4311"/>
                  </a:cubicBezTo>
                  <a:cubicBezTo>
                    <a:pt x="4049" y="4585"/>
                    <a:pt x="4120" y="4847"/>
                    <a:pt x="4180" y="5132"/>
                  </a:cubicBezTo>
                  <a:cubicBezTo>
                    <a:pt x="4192" y="5240"/>
                    <a:pt x="4227" y="5323"/>
                    <a:pt x="4239" y="5430"/>
                  </a:cubicBezTo>
                  <a:cubicBezTo>
                    <a:pt x="4251" y="5525"/>
                    <a:pt x="4263" y="5597"/>
                    <a:pt x="4263" y="5680"/>
                  </a:cubicBezTo>
                  <a:cubicBezTo>
                    <a:pt x="4263" y="5906"/>
                    <a:pt x="4132" y="6073"/>
                    <a:pt x="3930" y="6121"/>
                  </a:cubicBezTo>
                  <a:cubicBezTo>
                    <a:pt x="3727" y="6156"/>
                    <a:pt x="3549" y="6073"/>
                    <a:pt x="3465" y="5882"/>
                  </a:cubicBezTo>
                  <a:cubicBezTo>
                    <a:pt x="3406" y="5728"/>
                    <a:pt x="3335" y="5585"/>
                    <a:pt x="3311" y="5430"/>
                  </a:cubicBezTo>
                  <a:cubicBezTo>
                    <a:pt x="3287" y="5013"/>
                    <a:pt x="3108" y="4656"/>
                    <a:pt x="2930" y="4239"/>
                  </a:cubicBezTo>
                  <a:close/>
                  <a:moveTo>
                    <a:pt x="2692" y="3346"/>
                  </a:moveTo>
                  <a:cubicBezTo>
                    <a:pt x="2453" y="2680"/>
                    <a:pt x="2108" y="2025"/>
                    <a:pt x="1763" y="1382"/>
                  </a:cubicBezTo>
                  <a:cubicBezTo>
                    <a:pt x="1751" y="1346"/>
                    <a:pt x="1691" y="1322"/>
                    <a:pt x="1632" y="1263"/>
                  </a:cubicBezTo>
                  <a:cubicBezTo>
                    <a:pt x="1453" y="1894"/>
                    <a:pt x="1287" y="2489"/>
                    <a:pt x="1144" y="3085"/>
                  </a:cubicBezTo>
                  <a:cubicBezTo>
                    <a:pt x="1108" y="3192"/>
                    <a:pt x="1084" y="3311"/>
                    <a:pt x="1084" y="3430"/>
                  </a:cubicBezTo>
                  <a:cubicBezTo>
                    <a:pt x="1060" y="3501"/>
                    <a:pt x="1084" y="3585"/>
                    <a:pt x="1096" y="3644"/>
                  </a:cubicBezTo>
                  <a:cubicBezTo>
                    <a:pt x="1156" y="3668"/>
                    <a:pt x="1179" y="3668"/>
                    <a:pt x="1215" y="3668"/>
                  </a:cubicBezTo>
                  <a:cubicBezTo>
                    <a:pt x="1596" y="3585"/>
                    <a:pt x="2001" y="3513"/>
                    <a:pt x="2406" y="3513"/>
                  </a:cubicBezTo>
                  <a:cubicBezTo>
                    <a:pt x="2501" y="3513"/>
                    <a:pt x="2596" y="3466"/>
                    <a:pt x="2692" y="3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4"/>
          <p:cNvGrpSpPr/>
          <p:nvPr/>
        </p:nvGrpSpPr>
        <p:grpSpPr>
          <a:xfrm>
            <a:off x="5617901" y="4025052"/>
            <a:ext cx="355425" cy="342925"/>
            <a:chOff x="5845950" y="2548050"/>
            <a:chExt cx="355425" cy="342925"/>
          </a:xfrm>
        </p:grpSpPr>
        <p:sp>
          <p:nvSpPr>
            <p:cNvPr id="390" name="Google Shape;390;p4"/>
            <p:cNvSpPr/>
            <p:nvPr/>
          </p:nvSpPr>
          <p:spPr>
            <a:xfrm>
              <a:off x="5859350" y="2598075"/>
              <a:ext cx="267025" cy="278625"/>
            </a:xfrm>
            <a:custGeom>
              <a:avLst/>
              <a:gdLst/>
              <a:ahLst/>
              <a:cxnLst/>
              <a:rect l="l" t="t" r="r" b="b"/>
              <a:pathLst>
                <a:path w="10681" h="11145" extrusionOk="0">
                  <a:moveTo>
                    <a:pt x="6168" y="5322"/>
                  </a:moveTo>
                  <a:cubicBezTo>
                    <a:pt x="5644" y="4584"/>
                    <a:pt x="5156" y="3870"/>
                    <a:pt x="4620" y="3120"/>
                  </a:cubicBezTo>
                  <a:cubicBezTo>
                    <a:pt x="4144" y="3382"/>
                    <a:pt x="3727" y="3584"/>
                    <a:pt x="3322" y="3834"/>
                  </a:cubicBezTo>
                  <a:cubicBezTo>
                    <a:pt x="3227" y="3894"/>
                    <a:pt x="3227" y="4096"/>
                    <a:pt x="3215" y="4239"/>
                  </a:cubicBezTo>
                  <a:cubicBezTo>
                    <a:pt x="3215" y="4298"/>
                    <a:pt x="3275" y="4370"/>
                    <a:pt x="3322" y="4429"/>
                  </a:cubicBezTo>
                  <a:cubicBezTo>
                    <a:pt x="4096" y="5668"/>
                    <a:pt x="4858" y="6906"/>
                    <a:pt x="5644" y="8120"/>
                  </a:cubicBezTo>
                  <a:cubicBezTo>
                    <a:pt x="5763" y="8311"/>
                    <a:pt x="6001" y="8418"/>
                    <a:pt x="6239" y="8597"/>
                  </a:cubicBezTo>
                  <a:cubicBezTo>
                    <a:pt x="6954" y="7727"/>
                    <a:pt x="7609" y="6918"/>
                    <a:pt x="8263" y="6096"/>
                  </a:cubicBezTo>
                  <a:cubicBezTo>
                    <a:pt x="8918" y="5287"/>
                    <a:pt x="9549" y="4453"/>
                    <a:pt x="10288" y="3524"/>
                  </a:cubicBezTo>
                  <a:cubicBezTo>
                    <a:pt x="10383" y="3763"/>
                    <a:pt x="10478" y="3894"/>
                    <a:pt x="10490" y="4048"/>
                  </a:cubicBezTo>
                  <a:cubicBezTo>
                    <a:pt x="10680" y="5810"/>
                    <a:pt x="10478" y="7549"/>
                    <a:pt x="9514" y="9073"/>
                  </a:cubicBezTo>
                  <a:cubicBezTo>
                    <a:pt x="8740" y="10299"/>
                    <a:pt x="7513" y="10871"/>
                    <a:pt x="6097" y="11037"/>
                  </a:cubicBezTo>
                  <a:cubicBezTo>
                    <a:pt x="5180" y="11144"/>
                    <a:pt x="4251" y="11133"/>
                    <a:pt x="3382" y="10775"/>
                  </a:cubicBezTo>
                  <a:cubicBezTo>
                    <a:pt x="1429" y="9966"/>
                    <a:pt x="358" y="8501"/>
                    <a:pt x="167" y="6394"/>
                  </a:cubicBezTo>
                  <a:cubicBezTo>
                    <a:pt x="1" y="4584"/>
                    <a:pt x="643" y="2989"/>
                    <a:pt x="1798" y="1631"/>
                  </a:cubicBezTo>
                  <a:cubicBezTo>
                    <a:pt x="2858" y="417"/>
                    <a:pt x="4299" y="0"/>
                    <a:pt x="5894" y="191"/>
                  </a:cubicBezTo>
                  <a:cubicBezTo>
                    <a:pt x="6501" y="262"/>
                    <a:pt x="7097" y="357"/>
                    <a:pt x="7716" y="476"/>
                  </a:cubicBezTo>
                  <a:cubicBezTo>
                    <a:pt x="8192" y="560"/>
                    <a:pt x="8621" y="774"/>
                    <a:pt x="8930" y="1179"/>
                  </a:cubicBezTo>
                  <a:cubicBezTo>
                    <a:pt x="9061" y="1334"/>
                    <a:pt x="9121" y="1489"/>
                    <a:pt x="8978" y="1679"/>
                  </a:cubicBezTo>
                  <a:cubicBezTo>
                    <a:pt x="8097" y="2846"/>
                    <a:pt x="7240" y="4013"/>
                    <a:pt x="6370" y="5179"/>
                  </a:cubicBezTo>
                  <a:cubicBezTo>
                    <a:pt x="6358" y="5191"/>
                    <a:pt x="6311" y="5227"/>
                    <a:pt x="6168" y="5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5950125" y="2566525"/>
              <a:ext cx="231025" cy="228325"/>
            </a:xfrm>
            <a:custGeom>
              <a:avLst/>
              <a:gdLst/>
              <a:ahLst/>
              <a:cxnLst/>
              <a:rect l="l" t="t" r="r" b="b"/>
              <a:pathLst>
                <a:path w="9241" h="9133" extrusionOk="0">
                  <a:moveTo>
                    <a:pt x="8264" y="0"/>
                  </a:moveTo>
                  <a:cubicBezTo>
                    <a:pt x="8621" y="238"/>
                    <a:pt x="8931" y="441"/>
                    <a:pt x="9240" y="631"/>
                  </a:cubicBezTo>
                  <a:cubicBezTo>
                    <a:pt x="9085" y="1203"/>
                    <a:pt x="3275" y="8549"/>
                    <a:pt x="2549" y="9132"/>
                  </a:cubicBezTo>
                  <a:cubicBezTo>
                    <a:pt x="2418" y="9013"/>
                    <a:pt x="2251" y="8906"/>
                    <a:pt x="2144" y="8763"/>
                  </a:cubicBezTo>
                  <a:cubicBezTo>
                    <a:pt x="1430" y="7680"/>
                    <a:pt x="739" y="6572"/>
                    <a:pt x="1" y="5418"/>
                  </a:cubicBezTo>
                  <a:cubicBezTo>
                    <a:pt x="334" y="5239"/>
                    <a:pt x="561" y="5120"/>
                    <a:pt x="811" y="4977"/>
                  </a:cubicBezTo>
                  <a:cubicBezTo>
                    <a:pt x="1251" y="5239"/>
                    <a:pt x="1406" y="5715"/>
                    <a:pt x="1668" y="6072"/>
                  </a:cubicBezTo>
                  <a:cubicBezTo>
                    <a:pt x="1846" y="6310"/>
                    <a:pt x="2001" y="6584"/>
                    <a:pt x="2180" y="6822"/>
                  </a:cubicBezTo>
                  <a:cubicBezTo>
                    <a:pt x="2382" y="7108"/>
                    <a:pt x="2668" y="7108"/>
                    <a:pt x="2894" y="6846"/>
                  </a:cubicBezTo>
                  <a:cubicBezTo>
                    <a:pt x="3108" y="6560"/>
                    <a:pt x="3323" y="6251"/>
                    <a:pt x="3525" y="5965"/>
                  </a:cubicBezTo>
                  <a:cubicBezTo>
                    <a:pt x="4359" y="4846"/>
                    <a:pt x="5192" y="3715"/>
                    <a:pt x="6049" y="2620"/>
                  </a:cubicBezTo>
                  <a:cubicBezTo>
                    <a:pt x="6609" y="1869"/>
                    <a:pt x="7216" y="1155"/>
                    <a:pt x="7811" y="441"/>
                  </a:cubicBezTo>
                  <a:cubicBezTo>
                    <a:pt x="7931" y="310"/>
                    <a:pt x="8073" y="179"/>
                    <a:pt x="8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5845950" y="2548050"/>
              <a:ext cx="355425" cy="342925"/>
            </a:xfrm>
            <a:custGeom>
              <a:avLst/>
              <a:gdLst/>
              <a:ahLst/>
              <a:cxnLst/>
              <a:rect l="l" t="t" r="r" b="b"/>
              <a:pathLst>
                <a:path w="14217" h="13717" extrusionOk="0">
                  <a:moveTo>
                    <a:pt x="13991" y="977"/>
                  </a:moveTo>
                  <a:cubicBezTo>
                    <a:pt x="13574" y="656"/>
                    <a:pt x="13193" y="382"/>
                    <a:pt x="12800" y="108"/>
                  </a:cubicBezTo>
                  <a:cubicBezTo>
                    <a:pt x="12717" y="37"/>
                    <a:pt x="12609" y="1"/>
                    <a:pt x="12514" y="1"/>
                  </a:cubicBezTo>
                  <a:cubicBezTo>
                    <a:pt x="12336" y="1"/>
                    <a:pt x="12205" y="144"/>
                    <a:pt x="12121" y="239"/>
                  </a:cubicBezTo>
                  <a:cubicBezTo>
                    <a:pt x="11550" y="942"/>
                    <a:pt x="10966" y="1644"/>
                    <a:pt x="10466" y="2239"/>
                  </a:cubicBezTo>
                  <a:cubicBezTo>
                    <a:pt x="10347" y="2382"/>
                    <a:pt x="10216" y="2525"/>
                    <a:pt x="10073" y="2680"/>
                  </a:cubicBezTo>
                  <a:cubicBezTo>
                    <a:pt x="10050" y="2728"/>
                    <a:pt x="10002" y="2763"/>
                    <a:pt x="9978" y="2799"/>
                  </a:cubicBezTo>
                  <a:lnTo>
                    <a:pt x="9883" y="2716"/>
                  </a:lnTo>
                  <a:cubicBezTo>
                    <a:pt x="9752" y="2597"/>
                    <a:pt x="9645" y="2489"/>
                    <a:pt x="9514" y="2418"/>
                  </a:cubicBezTo>
                  <a:lnTo>
                    <a:pt x="9466" y="2382"/>
                  </a:lnTo>
                  <a:cubicBezTo>
                    <a:pt x="9169" y="2227"/>
                    <a:pt x="8871" y="2061"/>
                    <a:pt x="8549" y="1989"/>
                  </a:cubicBezTo>
                  <a:cubicBezTo>
                    <a:pt x="8252" y="1906"/>
                    <a:pt x="7954" y="1882"/>
                    <a:pt x="7656" y="1835"/>
                  </a:cubicBezTo>
                  <a:cubicBezTo>
                    <a:pt x="7395" y="1811"/>
                    <a:pt x="7145" y="1775"/>
                    <a:pt x="6894" y="1715"/>
                  </a:cubicBezTo>
                  <a:cubicBezTo>
                    <a:pt x="6597" y="1656"/>
                    <a:pt x="6287" y="1632"/>
                    <a:pt x="5966" y="1632"/>
                  </a:cubicBezTo>
                  <a:cubicBezTo>
                    <a:pt x="5216" y="1632"/>
                    <a:pt x="4442" y="1811"/>
                    <a:pt x="3501" y="2204"/>
                  </a:cubicBezTo>
                  <a:cubicBezTo>
                    <a:pt x="2811" y="2489"/>
                    <a:pt x="2263" y="2894"/>
                    <a:pt x="1858" y="3370"/>
                  </a:cubicBezTo>
                  <a:cubicBezTo>
                    <a:pt x="1049" y="4371"/>
                    <a:pt x="489" y="5585"/>
                    <a:pt x="227" y="7014"/>
                  </a:cubicBezTo>
                  <a:cubicBezTo>
                    <a:pt x="1" y="8252"/>
                    <a:pt x="179" y="9466"/>
                    <a:pt x="727" y="10574"/>
                  </a:cubicBezTo>
                  <a:cubicBezTo>
                    <a:pt x="1489" y="12086"/>
                    <a:pt x="2739" y="13086"/>
                    <a:pt x="4418" y="13526"/>
                  </a:cubicBezTo>
                  <a:cubicBezTo>
                    <a:pt x="4859" y="13646"/>
                    <a:pt x="5299" y="13717"/>
                    <a:pt x="5763" y="13717"/>
                  </a:cubicBezTo>
                  <a:cubicBezTo>
                    <a:pt x="6406" y="13717"/>
                    <a:pt x="7085" y="13598"/>
                    <a:pt x="7799" y="13372"/>
                  </a:cubicBezTo>
                  <a:cubicBezTo>
                    <a:pt x="8276" y="13217"/>
                    <a:pt x="8704" y="13026"/>
                    <a:pt x="9085" y="12788"/>
                  </a:cubicBezTo>
                  <a:cubicBezTo>
                    <a:pt x="10252" y="12050"/>
                    <a:pt x="11002" y="10895"/>
                    <a:pt x="11407" y="9157"/>
                  </a:cubicBezTo>
                  <a:cubicBezTo>
                    <a:pt x="11705" y="7835"/>
                    <a:pt x="11717" y="6573"/>
                    <a:pt x="11431" y="5395"/>
                  </a:cubicBezTo>
                  <a:cubicBezTo>
                    <a:pt x="11371" y="5121"/>
                    <a:pt x="11419" y="4930"/>
                    <a:pt x="11586" y="4728"/>
                  </a:cubicBezTo>
                  <a:cubicBezTo>
                    <a:pt x="11895" y="4347"/>
                    <a:pt x="12193" y="3966"/>
                    <a:pt x="12479" y="3609"/>
                  </a:cubicBezTo>
                  <a:cubicBezTo>
                    <a:pt x="12609" y="3442"/>
                    <a:pt x="12729" y="3275"/>
                    <a:pt x="12860" y="3120"/>
                  </a:cubicBezTo>
                  <a:cubicBezTo>
                    <a:pt x="12967" y="2978"/>
                    <a:pt x="13086" y="2835"/>
                    <a:pt x="13193" y="2704"/>
                  </a:cubicBezTo>
                  <a:cubicBezTo>
                    <a:pt x="13431" y="2418"/>
                    <a:pt x="13669" y="2120"/>
                    <a:pt x="13883" y="1811"/>
                  </a:cubicBezTo>
                  <a:cubicBezTo>
                    <a:pt x="13979" y="1704"/>
                    <a:pt x="14026" y="1573"/>
                    <a:pt x="14086" y="1454"/>
                  </a:cubicBezTo>
                  <a:cubicBezTo>
                    <a:pt x="14110" y="1394"/>
                    <a:pt x="14122" y="1334"/>
                    <a:pt x="14157" y="1275"/>
                  </a:cubicBezTo>
                  <a:lnTo>
                    <a:pt x="14217" y="1156"/>
                  </a:lnTo>
                  <a:close/>
                  <a:moveTo>
                    <a:pt x="9419" y="3561"/>
                  </a:moveTo>
                  <a:cubicBezTo>
                    <a:pt x="8883" y="4275"/>
                    <a:pt x="8347" y="4990"/>
                    <a:pt x="7811" y="5716"/>
                  </a:cubicBezTo>
                  <a:cubicBezTo>
                    <a:pt x="7490" y="6168"/>
                    <a:pt x="7145" y="6633"/>
                    <a:pt x="6823" y="7073"/>
                  </a:cubicBezTo>
                  <a:cubicBezTo>
                    <a:pt x="6823" y="7073"/>
                    <a:pt x="6787" y="7109"/>
                    <a:pt x="6764" y="7121"/>
                  </a:cubicBezTo>
                  <a:lnTo>
                    <a:pt x="6764" y="7121"/>
                  </a:lnTo>
                  <a:lnTo>
                    <a:pt x="5228" y="4930"/>
                  </a:lnTo>
                  <a:lnTo>
                    <a:pt x="5109" y="4990"/>
                  </a:lnTo>
                  <a:cubicBezTo>
                    <a:pt x="4989" y="5049"/>
                    <a:pt x="4870" y="5121"/>
                    <a:pt x="4751" y="5180"/>
                  </a:cubicBezTo>
                  <a:cubicBezTo>
                    <a:pt x="4418" y="5359"/>
                    <a:pt x="4108" y="5525"/>
                    <a:pt x="3811" y="5704"/>
                  </a:cubicBezTo>
                  <a:cubicBezTo>
                    <a:pt x="3680" y="5799"/>
                    <a:pt x="3644" y="6002"/>
                    <a:pt x="3632" y="6168"/>
                  </a:cubicBezTo>
                  <a:lnTo>
                    <a:pt x="3632" y="6216"/>
                  </a:lnTo>
                  <a:cubicBezTo>
                    <a:pt x="3620" y="6311"/>
                    <a:pt x="3680" y="6395"/>
                    <a:pt x="3739" y="6466"/>
                  </a:cubicBezTo>
                  <a:cubicBezTo>
                    <a:pt x="3751" y="6478"/>
                    <a:pt x="3751" y="6490"/>
                    <a:pt x="3763" y="6514"/>
                  </a:cubicBezTo>
                  <a:lnTo>
                    <a:pt x="4299" y="7359"/>
                  </a:lnTo>
                  <a:cubicBezTo>
                    <a:pt x="4882" y="8300"/>
                    <a:pt x="5490" y="9264"/>
                    <a:pt x="6097" y="10205"/>
                  </a:cubicBezTo>
                  <a:cubicBezTo>
                    <a:pt x="6204" y="10347"/>
                    <a:pt x="6359" y="10455"/>
                    <a:pt x="6502" y="10562"/>
                  </a:cubicBezTo>
                  <a:cubicBezTo>
                    <a:pt x="6585" y="10598"/>
                    <a:pt x="6656" y="10657"/>
                    <a:pt x="6728" y="10717"/>
                  </a:cubicBezTo>
                  <a:lnTo>
                    <a:pt x="6847" y="10812"/>
                  </a:lnTo>
                  <a:cubicBezTo>
                    <a:pt x="6847" y="10812"/>
                    <a:pt x="7383" y="10157"/>
                    <a:pt x="7585" y="9883"/>
                  </a:cubicBezTo>
                  <a:cubicBezTo>
                    <a:pt x="8073" y="9312"/>
                    <a:pt x="8514" y="8752"/>
                    <a:pt x="8966" y="8192"/>
                  </a:cubicBezTo>
                  <a:cubicBezTo>
                    <a:pt x="9419" y="7621"/>
                    <a:pt x="9871" y="7049"/>
                    <a:pt x="10335" y="6430"/>
                  </a:cubicBezTo>
                  <a:lnTo>
                    <a:pt x="10824" y="5811"/>
                  </a:lnTo>
                  <a:cubicBezTo>
                    <a:pt x="10859" y="5918"/>
                    <a:pt x="10907" y="5990"/>
                    <a:pt x="10907" y="6061"/>
                  </a:cubicBezTo>
                  <a:cubicBezTo>
                    <a:pt x="11133" y="8014"/>
                    <a:pt x="10824" y="9621"/>
                    <a:pt x="9942" y="10990"/>
                  </a:cubicBezTo>
                  <a:cubicBezTo>
                    <a:pt x="9240" y="12074"/>
                    <a:pt x="8121" y="12717"/>
                    <a:pt x="6633" y="12884"/>
                  </a:cubicBezTo>
                  <a:cubicBezTo>
                    <a:pt x="6299" y="12907"/>
                    <a:pt x="6002" y="12943"/>
                    <a:pt x="5728" y="12943"/>
                  </a:cubicBezTo>
                  <a:cubicBezTo>
                    <a:pt x="5073" y="12943"/>
                    <a:pt x="4513" y="12836"/>
                    <a:pt x="4001" y="12622"/>
                  </a:cubicBezTo>
                  <a:cubicBezTo>
                    <a:pt x="2120" y="11848"/>
                    <a:pt x="1072" y="10419"/>
                    <a:pt x="882" y="8371"/>
                  </a:cubicBezTo>
                  <a:cubicBezTo>
                    <a:pt x="727" y="6692"/>
                    <a:pt x="1263" y="5121"/>
                    <a:pt x="2489" y="3728"/>
                  </a:cubicBezTo>
                  <a:cubicBezTo>
                    <a:pt x="3311" y="2775"/>
                    <a:pt x="4406" y="2299"/>
                    <a:pt x="5728" y="2299"/>
                  </a:cubicBezTo>
                  <a:cubicBezTo>
                    <a:pt x="5966" y="2299"/>
                    <a:pt x="6204" y="2311"/>
                    <a:pt x="6466" y="2347"/>
                  </a:cubicBezTo>
                  <a:cubicBezTo>
                    <a:pt x="7037" y="2418"/>
                    <a:pt x="7656" y="2501"/>
                    <a:pt x="8264" y="2620"/>
                  </a:cubicBezTo>
                  <a:cubicBezTo>
                    <a:pt x="8752" y="2716"/>
                    <a:pt x="9121" y="2918"/>
                    <a:pt x="9395" y="3263"/>
                  </a:cubicBezTo>
                  <a:cubicBezTo>
                    <a:pt x="9502" y="3394"/>
                    <a:pt x="9502" y="3454"/>
                    <a:pt x="9419" y="3561"/>
                  </a:cubicBezTo>
                  <a:close/>
                  <a:moveTo>
                    <a:pt x="6704" y="9693"/>
                  </a:moveTo>
                  <a:cubicBezTo>
                    <a:pt x="6680" y="9681"/>
                    <a:pt x="6668" y="9681"/>
                    <a:pt x="6668" y="9657"/>
                  </a:cubicBezTo>
                  <a:cubicBezTo>
                    <a:pt x="6585" y="9585"/>
                    <a:pt x="6490" y="9514"/>
                    <a:pt x="6430" y="9443"/>
                  </a:cubicBezTo>
                  <a:cubicBezTo>
                    <a:pt x="5894" y="8609"/>
                    <a:pt x="5359" y="7788"/>
                    <a:pt x="4811" y="6907"/>
                  </a:cubicBezTo>
                  <a:lnTo>
                    <a:pt x="4382" y="6228"/>
                  </a:lnTo>
                  <a:lnTo>
                    <a:pt x="4978" y="5906"/>
                  </a:lnTo>
                  <a:cubicBezTo>
                    <a:pt x="5204" y="6073"/>
                    <a:pt x="5347" y="6299"/>
                    <a:pt x="5490" y="6549"/>
                  </a:cubicBezTo>
                  <a:cubicBezTo>
                    <a:pt x="5573" y="6668"/>
                    <a:pt x="5644" y="6799"/>
                    <a:pt x="5728" y="6907"/>
                  </a:cubicBezTo>
                  <a:cubicBezTo>
                    <a:pt x="5823" y="7026"/>
                    <a:pt x="5894" y="7145"/>
                    <a:pt x="5990" y="7276"/>
                  </a:cubicBezTo>
                  <a:cubicBezTo>
                    <a:pt x="6061" y="7419"/>
                    <a:pt x="6144" y="7550"/>
                    <a:pt x="6240" y="7669"/>
                  </a:cubicBezTo>
                  <a:cubicBezTo>
                    <a:pt x="6371" y="7847"/>
                    <a:pt x="6537" y="7931"/>
                    <a:pt x="6716" y="7931"/>
                  </a:cubicBezTo>
                  <a:cubicBezTo>
                    <a:pt x="6835" y="7931"/>
                    <a:pt x="7014" y="7895"/>
                    <a:pt x="7192" y="7680"/>
                  </a:cubicBezTo>
                  <a:cubicBezTo>
                    <a:pt x="7335" y="7502"/>
                    <a:pt x="7478" y="7311"/>
                    <a:pt x="7597" y="7133"/>
                  </a:cubicBezTo>
                  <a:cubicBezTo>
                    <a:pt x="7668" y="7014"/>
                    <a:pt x="7752" y="6907"/>
                    <a:pt x="7835" y="6788"/>
                  </a:cubicBezTo>
                  <a:cubicBezTo>
                    <a:pt x="8049" y="6490"/>
                    <a:pt x="8264" y="6204"/>
                    <a:pt x="8490" y="5906"/>
                  </a:cubicBezTo>
                  <a:cubicBezTo>
                    <a:pt x="9097" y="5097"/>
                    <a:pt x="9716" y="4263"/>
                    <a:pt x="10347" y="3442"/>
                  </a:cubicBezTo>
                  <a:cubicBezTo>
                    <a:pt x="10776" y="2870"/>
                    <a:pt x="11240" y="2323"/>
                    <a:pt x="11681" y="1787"/>
                  </a:cubicBezTo>
                  <a:cubicBezTo>
                    <a:pt x="11836" y="1608"/>
                    <a:pt x="11967" y="1442"/>
                    <a:pt x="12121" y="1263"/>
                  </a:cubicBezTo>
                  <a:cubicBezTo>
                    <a:pt x="12193" y="1180"/>
                    <a:pt x="12276" y="1084"/>
                    <a:pt x="12383" y="989"/>
                  </a:cubicBezTo>
                  <a:lnTo>
                    <a:pt x="12455" y="906"/>
                  </a:lnTo>
                  <a:lnTo>
                    <a:pt x="13229" y="1418"/>
                  </a:lnTo>
                  <a:cubicBezTo>
                    <a:pt x="12669" y="2418"/>
                    <a:pt x="7668" y="8752"/>
                    <a:pt x="6704" y="9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4"/>
          <p:cNvGrpSpPr/>
          <p:nvPr/>
        </p:nvGrpSpPr>
        <p:grpSpPr>
          <a:xfrm>
            <a:off x="2916584" y="1285755"/>
            <a:ext cx="405425" cy="344700"/>
            <a:chOff x="1168000" y="1750950"/>
            <a:chExt cx="405425" cy="344700"/>
          </a:xfrm>
        </p:grpSpPr>
        <p:sp>
          <p:nvSpPr>
            <p:cNvPr id="394" name="Google Shape;394;p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4"/>
          <p:cNvSpPr txBox="1"/>
          <p:nvPr/>
        </p:nvSpPr>
        <p:spPr>
          <a:xfrm>
            <a:off x="5789453" y="2640349"/>
            <a:ext cx="3539400" cy="8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r>
              <a:rPr lang="en-GB" sz="2500" b="1" i="0" u="none" strike="noStrike" cap="none" dirty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rPr>
              <a:t>     </a:t>
            </a:r>
            <a:r>
              <a:rPr lang="en-GB" sz="2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en-GB" sz="2000" b="1" dirty="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Teacher Trang</a:t>
            </a:r>
            <a:endParaRPr sz="2100" i="0" u="none" strike="noStrike" cap="none" dirty="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402" name="Google Shape;4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8611" y="2162968"/>
            <a:ext cx="2145978" cy="1737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4"/>
          <p:cNvGrpSpPr/>
          <p:nvPr/>
        </p:nvGrpSpPr>
        <p:grpSpPr>
          <a:xfrm>
            <a:off x="6689699" y="1986982"/>
            <a:ext cx="1095002" cy="791991"/>
            <a:chOff x="-4240385" y="2200252"/>
            <a:chExt cx="1507437" cy="1129158"/>
          </a:xfrm>
        </p:grpSpPr>
        <p:sp>
          <p:nvSpPr>
            <p:cNvPr id="404" name="Google Shape;404;p4"/>
            <p:cNvSpPr/>
            <p:nvPr/>
          </p:nvSpPr>
          <p:spPr>
            <a:xfrm>
              <a:off x="-3757281" y="2675571"/>
              <a:ext cx="887612" cy="620553"/>
            </a:xfrm>
            <a:custGeom>
              <a:avLst/>
              <a:gdLst/>
              <a:ahLst/>
              <a:cxnLst/>
              <a:rect l="l" t="t" r="r" b="b"/>
              <a:pathLst>
                <a:path w="68291" h="47744" extrusionOk="0">
                  <a:moveTo>
                    <a:pt x="1" y="19566"/>
                  </a:moveTo>
                  <a:cubicBezTo>
                    <a:pt x="6977" y="17005"/>
                    <a:pt x="13354" y="13680"/>
                    <a:pt x="18531" y="8393"/>
                  </a:cubicBezTo>
                  <a:cubicBezTo>
                    <a:pt x="20384" y="9211"/>
                    <a:pt x="22237" y="8938"/>
                    <a:pt x="24036" y="8284"/>
                  </a:cubicBezTo>
                  <a:cubicBezTo>
                    <a:pt x="25943" y="7521"/>
                    <a:pt x="27742" y="6595"/>
                    <a:pt x="29595" y="5668"/>
                  </a:cubicBezTo>
                  <a:cubicBezTo>
                    <a:pt x="30849" y="5014"/>
                    <a:pt x="31993" y="4142"/>
                    <a:pt x="32974" y="3161"/>
                  </a:cubicBezTo>
                  <a:cubicBezTo>
                    <a:pt x="34010" y="2126"/>
                    <a:pt x="34991" y="1090"/>
                    <a:pt x="36081" y="0"/>
                  </a:cubicBezTo>
                  <a:cubicBezTo>
                    <a:pt x="36517" y="164"/>
                    <a:pt x="36898" y="436"/>
                    <a:pt x="37280" y="818"/>
                  </a:cubicBezTo>
                  <a:cubicBezTo>
                    <a:pt x="38370" y="1635"/>
                    <a:pt x="39460" y="2453"/>
                    <a:pt x="40659" y="3107"/>
                  </a:cubicBezTo>
                  <a:cubicBezTo>
                    <a:pt x="42239" y="4033"/>
                    <a:pt x="43983" y="4633"/>
                    <a:pt x="45782" y="5014"/>
                  </a:cubicBezTo>
                  <a:cubicBezTo>
                    <a:pt x="49706" y="5777"/>
                    <a:pt x="53685" y="6050"/>
                    <a:pt x="57663" y="5777"/>
                  </a:cubicBezTo>
                  <a:cubicBezTo>
                    <a:pt x="59135" y="5668"/>
                    <a:pt x="60606" y="5396"/>
                    <a:pt x="62078" y="4960"/>
                  </a:cubicBezTo>
                  <a:cubicBezTo>
                    <a:pt x="63440" y="4578"/>
                    <a:pt x="64748" y="4142"/>
                    <a:pt x="66165" y="3761"/>
                  </a:cubicBezTo>
                  <a:cubicBezTo>
                    <a:pt x="66274" y="3924"/>
                    <a:pt x="66383" y="4142"/>
                    <a:pt x="66438" y="4360"/>
                  </a:cubicBezTo>
                  <a:cubicBezTo>
                    <a:pt x="66983" y="6377"/>
                    <a:pt x="67473" y="8502"/>
                    <a:pt x="67964" y="10573"/>
                  </a:cubicBezTo>
                  <a:cubicBezTo>
                    <a:pt x="68236" y="11772"/>
                    <a:pt x="68236" y="13026"/>
                    <a:pt x="68018" y="14225"/>
                  </a:cubicBezTo>
                  <a:cubicBezTo>
                    <a:pt x="68018" y="14388"/>
                    <a:pt x="67909" y="14497"/>
                    <a:pt x="67964" y="14606"/>
                  </a:cubicBezTo>
                  <a:cubicBezTo>
                    <a:pt x="68291" y="15806"/>
                    <a:pt x="68073" y="17059"/>
                    <a:pt x="68073" y="18313"/>
                  </a:cubicBezTo>
                  <a:cubicBezTo>
                    <a:pt x="68127" y="19512"/>
                    <a:pt x="68073" y="20765"/>
                    <a:pt x="68018" y="22019"/>
                  </a:cubicBezTo>
                  <a:cubicBezTo>
                    <a:pt x="68018" y="22455"/>
                    <a:pt x="67909" y="22945"/>
                    <a:pt x="67800" y="23381"/>
                  </a:cubicBezTo>
                  <a:cubicBezTo>
                    <a:pt x="67310" y="25071"/>
                    <a:pt x="66765" y="26706"/>
                    <a:pt x="66274" y="28395"/>
                  </a:cubicBezTo>
                  <a:cubicBezTo>
                    <a:pt x="65784" y="30248"/>
                    <a:pt x="64857" y="31992"/>
                    <a:pt x="63658" y="33464"/>
                  </a:cubicBezTo>
                  <a:cubicBezTo>
                    <a:pt x="62568" y="34717"/>
                    <a:pt x="61696" y="36080"/>
                    <a:pt x="60552" y="37224"/>
                  </a:cubicBezTo>
                  <a:cubicBezTo>
                    <a:pt x="59298" y="38532"/>
                    <a:pt x="57936" y="39677"/>
                    <a:pt x="56519" y="40821"/>
                  </a:cubicBezTo>
                  <a:cubicBezTo>
                    <a:pt x="54230" y="42675"/>
                    <a:pt x="51668" y="44146"/>
                    <a:pt x="48888" y="45127"/>
                  </a:cubicBezTo>
                  <a:cubicBezTo>
                    <a:pt x="47090" y="45890"/>
                    <a:pt x="45182" y="46544"/>
                    <a:pt x="43329" y="47035"/>
                  </a:cubicBezTo>
                  <a:cubicBezTo>
                    <a:pt x="41476" y="47471"/>
                    <a:pt x="39569" y="47689"/>
                    <a:pt x="37716" y="47689"/>
                  </a:cubicBezTo>
                  <a:cubicBezTo>
                    <a:pt x="34010" y="47743"/>
                    <a:pt x="30358" y="47471"/>
                    <a:pt x="26706" y="46871"/>
                  </a:cubicBezTo>
                  <a:cubicBezTo>
                    <a:pt x="24363" y="46544"/>
                    <a:pt x="22019" y="45836"/>
                    <a:pt x="19894" y="44855"/>
                  </a:cubicBezTo>
                  <a:cubicBezTo>
                    <a:pt x="17060" y="43547"/>
                    <a:pt x="14335" y="41966"/>
                    <a:pt x="11773" y="40167"/>
                  </a:cubicBezTo>
                  <a:cubicBezTo>
                    <a:pt x="10302" y="39077"/>
                    <a:pt x="8939" y="37769"/>
                    <a:pt x="7795" y="36352"/>
                  </a:cubicBezTo>
                  <a:cubicBezTo>
                    <a:pt x="7740" y="36243"/>
                    <a:pt x="7577" y="36134"/>
                    <a:pt x="7577" y="36025"/>
                  </a:cubicBezTo>
                  <a:cubicBezTo>
                    <a:pt x="7577" y="35208"/>
                    <a:pt x="7032" y="34881"/>
                    <a:pt x="6432" y="34499"/>
                  </a:cubicBezTo>
                  <a:cubicBezTo>
                    <a:pt x="6268" y="34390"/>
                    <a:pt x="6105" y="34172"/>
                    <a:pt x="6050" y="34009"/>
                  </a:cubicBezTo>
                  <a:cubicBezTo>
                    <a:pt x="4906" y="32265"/>
                    <a:pt x="3816" y="30466"/>
                    <a:pt x="2889" y="28559"/>
                  </a:cubicBezTo>
                  <a:cubicBezTo>
                    <a:pt x="2235" y="27360"/>
                    <a:pt x="1636" y="26052"/>
                    <a:pt x="1200" y="24744"/>
                  </a:cubicBezTo>
                  <a:cubicBezTo>
                    <a:pt x="927" y="23817"/>
                    <a:pt x="600" y="22945"/>
                    <a:pt x="382" y="22019"/>
                  </a:cubicBezTo>
                  <a:cubicBezTo>
                    <a:pt x="219" y="21310"/>
                    <a:pt x="164" y="20493"/>
                    <a:pt x="1" y="19566"/>
                  </a:cubicBezTo>
                  <a:close/>
                  <a:moveTo>
                    <a:pt x="37280" y="36679"/>
                  </a:moveTo>
                  <a:lnTo>
                    <a:pt x="38043" y="36679"/>
                  </a:lnTo>
                  <a:cubicBezTo>
                    <a:pt x="40386" y="36734"/>
                    <a:pt x="42730" y="36243"/>
                    <a:pt x="44855" y="35153"/>
                  </a:cubicBezTo>
                  <a:cubicBezTo>
                    <a:pt x="45237" y="34935"/>
                    <a:pt x="45673" y="34881"/>
                    <a:pt x="46054" y="34717"/>
                  </a:cubicBezTo>
                  <a:cubicBezTo>
                    <a:pt x="47090" y="34227"/>
                    <a:pt x="48125" y="33791"/>
                    <a:pt x="49052" y="33355"/>
                  </a:cubicBezTo>
                  <a:cubicBezTo>
                    <a:pt x="49433" y="33137"/>
                    <a:pt x="49760" y="32864"/>
                    <a:pt x="50087" y="32537"/>
                  </a:cubicBezTo>
                  <a:cubicBezTo>
                    <a:pt x="50578" y="32047"/>
                    <a:pt x="51069" y="31447"/>
                    <a:pt x="51505" y="30902"/>
                  </a:cubicBezTo>
                  <a:cubicBezTo>
                    <a:pt x="52213" y="29976"/>
                    <a:pt x="52431" y="28722"/>
                    <a:pt x="51995" y="27632"/>
                  </a:cubicBezTo>
                  <a:cubicBezTo>
                    <a:pt x="51832" y="27360"/>
                    <a:pt x="51832" y="27033"/>
                    <a:pt x="51723" y="26760"/>
                  </a:cubicBezTo>
                  <a:cubicBezTo>
                    <a:pt x="51668" y="26651"/>
                    <a:pt x="51505" y="26542"/>
                    <a:pt x="51450" y="26542"/>
                  </a:cubicBezTo>
                  <a:cubicBezTo>
                    <a:pt x="51396" y="26542"/>
                    <a:pt x="51123" y="26706"/>
                    <a:pt x="51069" y="26815"/>
                  </a:cubicBezTo>
                  <a:cubicBezTo>
                    <a:pt x="50796" y="28014"/>
                    <a:pt x="50142" y="29104"/>
                    <a:pt x="49215" y="29921"/>
                  </a:cubicBezTo>
                  <a:cubicBezTo>
                    <a:pt x="49106" y="30030"/>
                    <a:pt x="48997" y="30139"/>
                    <a:pt x="48943" y="30248"/>
                  </a:cubicBezTo>
                  <a:cubicBezTo>
                    <a:pt x="48452" y="31011"/>
                    <a:pt x="47689" y="31611"/>
                    <a:pt x="46763" y="31938"/>
                  </a:cubicBezTo>
                  <a:cubicBezTo>
                    <a:pt x="45782" y="32319"/>
                    <a:pt x="44746" y="32646"/>
                    <a:pt x="43820" y="33137"/>
                  </a:cubicBezTo>
                  <a:cubicBezTo>
                    <a:pt x="40986" y="34608"/>
                    <a:pt x="37934" y="34499"/>
                    <a:pt x="34936" y="34227"/>
                  </a:cubicBezTo>
                  <a:cubicBezTo>
                    <a:pt x="33955" y="34063"/>
                    <a:pt x="32974" y="33845"/>
                    <a:pt x="32048" y="33518"/>
                  </a:cubicBezTo>
                  <a:cubicBezTo>
                    <a:pt x="29650" y="32919"/>
                    <a:pt x="29650" y="32919"/>
                    <a:pt x="27524" y="31502"/>
                  </a:cubicBezTo>
                  <a:cubicBezTo>
                    <a:pt x="26761" y="31011"/>
                    <a:pt x="25943" y="30630"/>
                    <a:pt x="25126" y="30303"/>
                  </a:cubicBezTo>
                  <a:cubicBezTo>
                    <a:pt x="24799" y="30194"/>
                    <a:pt x="24472" y="30194"/>
                    <a:pt x="24145" y="30194"/>
                  </a:cubicBezTo>
                  <a:cubicBezTo>
                    <a:pt x="23818" y="30194"/>
                    <a:pt x="23545" y="30412"/>
                    <a:pt x="23491" y="30684"/>
                  </a:cubicBezTo>
                  <a:cubicBezTo>
                    <a:pt x="23382" y="30902"/>
                    <a:pt x="23436" y="31175"/>
                    <a:pt x="23600" y="31393"/>
                  </a:cubicBezTo>
                  <a:cubicBezTo>
                    <a:pt x="24036" y="31774"/>
                    <a:pt x="24417" y="32101"/>
                    <a:pt x="24908" y="32428"/>
                  </a:cubicBezTo>
                  <a:cubicBezTo>
                    <a:pt x="25943" y="33082"/>
                    <a:pt x="26979" y="33736"/>
                    <a:pt x="28014" y="34390"/>
                  </a:cubicBezTo>
                  <a:cubicBezTo>
                    <a:pt x="28505" y="34772"/>
                    <a:pt x="29050" y="34990"/>
                    <a:pt x="29650" y="35153"/>
                  </a:cubicBezTo>
                  <a:cubicBezTo>
                    <a:pt x="30467" y="35371"/>
                    <a:pt x="31285" y="35589"/>
                    <a:pt x="32102" y="35807"/>
                  </a:cubicBezTo>
                  <a:cubicBezTo>
                    <a:pt x="33792" y="36407"/>
                    <a:pt x="35481" y="36679"/>
                    <a:pt x="37280" y="36679"/>
                  </a:cubicBezTo>
                  <a:close/>
                  <a:moveTo>
                    <a:pt x="22510" y="18640"/>
                  </a:moveTo>
                  <a:lnTo>
                    <a:pt x="22128" y="18640"/>
                  </a:lnTo>
                  <a:cubicBezTo>
                    <a:pt x="20820" y="18585"/>
                    <a:pt x="20057" y="20111"/>
                    <a:pt x="20875" y="21201"/>
                  </a:cubicBezTo>
                  <a:cubicBezTo>
                    <a:pt x="21093" y="21692"/>
                    <a:pt x="21529" y="22073"/>
                    <a:pt x="22019" y="22346"/>
                  </a:cubicBezTo>
                  <a:cubicBezTo>
                    <a:pt x="22292" y="22455"/>
                    <a:pt x="22564" y="22564"/>
                    <a:pt x="22837" y="22564"/>
                  </a:cubicBezTo>
                  <a:cubicBezTo>
                    <a:pt x="23600" y="22618"/>
                    <a:pt x="24308" y="22182"/>
                    <a:pt x="24635" y="21528"/>
                  </a:cubicBezTo>
                  <a:cubicBezTo>
                    <a:pt x="24908" y="20656"/>
                    <a:pt x="24744" y="19784"/>
                    <a:pt x="24199" y="19130"/>
                  </a:cubicBezTo>
                  <a:cubicBezTo>
                    <a:pt x="23709" y="18694"/>
                    <a:pt x="23109" y="18476"/>
                    <a:pt x="22510" y="18640"/>
                  </a:cubicBezTo>
                  <a:close/>
                  <a:moveTo>
                    <a:pt x="49270" y="15915"/>
                  </a:moveTo>
                  <a:cubicBezTo>
                    <a:pt x="49324" y="16242"/>
                    <a:pt x="49379" y="16569"/>
                    <a:pt x="49488" y="16896"/>
                  </a:cubicBezTo>
                  <a:cubicBezTo>
                    <a:pt x="49815" y="17386"/>
                    <a:pt x="50360" y="17659"/>
                    <a:pt x="50960" y="17604"/>
                  </a:cubicBezTo>
                  <a:cubicBezTo>
                    <a:pt x="51505" y="17604"/>
                    <a:pt x="52050" y="17277"/>
                    <a:pt x="52268" y="16732"/>
                  </a:cubicBezTo>
                  <a:cubicBezTo>
                    <a:pt x="52431" y="16133"/>
                    <a:pt x="52486" y="15424"/>
                    <a:pt x="52322" y="14824"/>
                  </a:cubicBezTo>
                  <a:cubicBezTo>
                    <a:pt x="52213" y="14334"/>
                    <a:pt x="51777" y="14007"/>
                    <a:pt x="51287" y="14061"/>
                  </a:cubicBezTo>
                  <a:cubicBezTo>
                    <a:pt x="51123" y="14061"/>
                    <a:pt x="50905" y="14061"/>
                    <a:pt x="50742" y="14061"/>
                  </a:cubicBezTo>
                  <a:cubicBezTo>
                    <a:pt x="50196" y="14007"/>
                    <a:pt x="49651" y="14388"/>
                    <a:pt x="49488" y="14933"/>
                  </a:cubicBezTo>
                  <a:cubicBezTo>
                    <a:pt x="49379" y="15260"/>
                    <a:pt x="49324" y="15588"/>
                    <a:pt x="49270" y="159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3789865" y="2329876"/>
              <a:ext cx="879827" cy="565300"/>
            </a:xfrm>
            <a:custGeom>
              <a:avLst/>
              <a:gdLst/>
              <a:ahLst/>
              <a:cxnLst/>
              <a:rect l="l" t="t" r="r" b="b"/>
              <a:pathLst>
                <a:path w="67692" h="43493" extrusionOk="0">
                  <a:moveTo>
                    <a:pt x="64149" y="16515"/>
                  </a:moveTo>
                  <a:cubicBezTo>
                    <a:pt x="63767" y="16188"/>
                    <a:pt x="63440" y="15860"/>
                    <a:pt x="63059" y="15588"/>
                  </a:cubicBezTo>
                  <a:cubicBezTo>
                    <a:pt x="62732" y="15261"/>
                    <a:pt x="62132" y="15479"/>
                    <a:pt x="62078" y="15969"/>
                  </a:cubicBezTo>
                  <a:cubicBezTo>
                    <a:pt x="61914" y="16515"/>
                    <a:pt x="62023" y="17060"/>
                    <a:pt x="62296" y="17550"/>
                  </a:cubicBezTo>
                  <a:cubicBezTo>
                    <a:pt x="63222" y="19022"/>
                    <a:pt x="63876" y="20711"/>
                    <a:pt x="64912" y="22074"/>
                  </a:cubicBezTo>
                  <a:cubicBezTo>
                    <a:pt x="65784" y="23218"/>
                    <a:pt x="66438" y="24472"/>
                    <a:pt x="66928" y="25834"/>
                  </a:cubicBezTo>
                  <a:cubicBezTo>
                    <a:pt x="67201" y="26652"/>
                    <a:pt x="67473" y="27469"/>
                    <a:pt x="67691" y="28287"/>
                  </a:cubicBezTo>
                  <a:cubicBezTo>
                    <a:pt x="66983" y="28941"/>
                    <a:pt x="66111" y="29322"/>
                    <a:pt x="65130" y="29322"/>
                  </a:cubicBezTo>
                  <a:cubicBezTo>
                    <a:pt x="64367" y="29322"/>
                    <a:pt x="63604" y="29431"/>
                    <a:pt x="62895" y="29704"/>
                  </a:cubicBezTo>
                  <a:cubicBezTo>
                    <a:pt x="62187" y="29867"/>
                    <a:pt x="61478" y="30031"/>
                    <a:pt x="60770" y="30085"/>
                  </a:cubicBezTo>
                  <a:cubicBezTo>
                    <a:pt x="56628" y="30521"/>
                    <a:pt x="52431" y="30303"/>
                    <a:pt x="48343" y="29540"/>
                  </a:cubicBezTo>
                  <a:cubicBezTo>
                    <a:pt x="46381" y="29104"/>
                    <a:pt x="44528" y="28341"/>
                    <a:pt x="42839" y="27251"/>
                  </a:cubicBezTo>
                  <a:cubicBezTo>
                    <a:pt x="41803" y="26543"/>
                    <a:pt x="40768" y="25834"/>
                    <a:pt x="39787" y="25126"/>
                  </a:cubicBezTo>
                  <a:cubicBezTo>
                    <a:pt x="40223" y="24145"/>
                    <a:pt x="40604" y="23273"/>
                    <a:pt x="41040" y="22401"/>
                  </a:cubicBezTo>
                  <a:cubicBezTo>
                    <a:pt x="41313" y="21638"/>
                    <a:pt x="41422" y="20875"/>
                    <a:pt x="41313" y="20112"/>
                  </a:cubicBezTo>
                  <a:cubicBezTo>
                    <a:pt x="41204" y="19567"/>
                    <a:pt x="40877" y="19076"/>
                    <a:pt x="40332" y="18804"/>
                  </a:cubicBezTo>
                  <a:cubicBezTo>
                    <a:pt x="40114" y="18695"/>
                    <a:pt x="39841" y="18749"/>
                    <a:pt x="39732" y="19022"/>
                  </a:cubicBezTo>
                  <a:cubicBezTo>
                    <a:pt x="39623" y="19240"/>
                    <a:pt x="39569" y="19458"/>
                    <a:pt x="39569" y="19676"/>
                  </a:cubicBezTo>
                  <a:cubicBezTo>
                    <a:pt x="39405" y="21529"/>
                    <a:pt x="38588" y="23327"/>
                    <a:pt x="37280" y="24690"/>
                  </a:cubicBezTo>
                  <a:cubicBezTo>
                    <a:pt x="36135" y="25998"/>
                    <a:pt x="34882" y="27251"/>
                    <a:pt x="33574" y="28450"/>
                  </a:cubicBezTo>
                  <a:cubicBezTo>
                    <a:pt x="32429" y="29540"/>
                    <a:pt x="31121" y="30412"/>
                    <a:pt x="29649" y="31066"/>
                  </a:cubicBezTo>
                  <a:lnTo>
                    <a:pt x="26052" y="32647"/>
                  </a:lnTo>
                  <a:cubicBezTo>
                    <a:pt x="25126" y="33083"/>
                    <a:pt x="24090" y="33246"/>
                    <a:pt x="23109" y="33246"/>
                  </a:cubicBezTo>
                  <a:cubicBezTo>
                    <a:pt x="23000" y="32865"/>
                    <a:pt x="23218" y="32701"/>
                    <a:pt x="23382" y="32592"/>
                  </a:cubicBezTo>
                  <a:cubicBezTo>
                    <a:pt x="25180" y="30303"/>
                    <a:pt x="26815" y="27851"/>
                    <a:pt x="28178" y="25289"/>
                  </a:cubicBezTo>
                  <a:cubicBezTo>
                    <a:pt x="28450" y="24744"/>
                    <a:pt x="28614" y="24199"/>
                    <a:pt x="28777" y="23600"/>
                  </a:cubicBezTo>
                  <a:cubicBezTo>
                    <a:pt x="28995" y="22891"/>
                    <a:pt x="29050" y="22074"/>
                    <a:pt x="29268" y="21365"/>
                  </a:cubicBezTo>
                  <a:cubicBezTo>
                    <a:pt x="29649" y="20330"/>
                    <a:pt x="29431" y="19240"/>
                    <a:pt x="29431" y="18204"/>
                  </a:cubicBezTo>
                  <a:cubicBezTo>
                    <a:pt x="29431" y="18095"/>
                    <a:pt x="29377" y="18041"/>
                    <a:pt x="29377" y="17932"/>
                  </a:cubicBezTo>
                  <a:cubicBezTo>
                    <a:pt x="29322" y="17659"/>
                    <a:pt x="29050" y="17387"/>
                    <a:pt x="28777" y="17332"/>
                  </a:cubicBezTo>
                  <a:cubicBezTo>
                    <a:pt x="28450" y="17332"/>
                    <a:pt x="28178" y="17605"/>
                    <a:pt x="28069" y="17986"/>
                  </a:cubicBezTo>
                  <a:cubicBezTo>
                    <a:pt x="28069" y="18095"/>
                    <a:pt x="28069" y="18259"/>
                    <a:pt x="28069" y="18368"/>
                  </a:cubicBezTo>
                  <a:cubicBezTo>
                    <a:pt x="28069" y="20057"/>
                    <a:pt x="27415" y="21638"/>
                    <a:pt x="26979" y="23218"/>
                  </a:cubicBezTo>
                  <a:cubicBezTo>
                    <a:pt x="26761" y="23763"/>
                    <a:pt x="26488" y="24308"/>
                    <a:pt x="26161" y="24799"/>
                  </a:cubicBezTo>
                  <a:cubicBezTo>
                    <a:pt x="24853" y="26706"/>
                    <a:pt x="23545" y="28614"/>
                    <a:pt x="22237" y="30467"/>
                  </a:cubicBezTo>
                  <a:cubicBezTo>
                    <a:pt x="21692" y="31121"/>
                    <a:pt x="21093" y="31775"/>
                    <a:pt x="20493" y="32374"/>
                  </a:cubicBezTo>
                  <a:cubicBezTo>
                    <a:pt x="19022" y="33846"/>
                    <a:pt x="17441" y="35263"/>
                    <a:pt x="15806" y="36571"/>
                  </a:cubicBezTo>
                  <a:cubicBezTo>
                    <a:pt x="12809" y="38805"/>
                    <a:pt x="9539" y="40713"/>
                    <a:pt x="6105" y="42185"/>
                  </a:cubicBezTo>
                  <a:cubicBezTo>
                    <a:pt x="5233" y="42566"/>
                    <a:pt x="4361" y="42948"/>
                    <a:pt x="3489" y="43275"/>
                  </a:cubicBezTo>
                  <a:cubicBezTo>
                    <a:pt x="3216" y="43384"/>
                    <a:pt x="2889" y="43438"/>
                    <a:pt x="2562" y="43493"/>
                  </a:cubicBezTo>
                  <a:cubicBezTo>
                    <a:pt x="2562" y="43275"/>
                    <a:pt x="2508" y="43057"/>
                    <a:pt x="2508" y="42784"/>
                  </a:cubicBezTo>
                  <a:lnTo>
                    <a:pt x="2508" y="39241"/>
                  </a:lnTo>
                  <a:cubicBezTo>
                    <a:pt x="2508" y="38151"/>
                    <a:pt x="2835" y="37116"/>
                    <a:pt x="3325" y="36189"/>
                  </a:cubicBezTo>
                  <a:cubicBezTo>
                    <a:pt x="3543" y="35862"/>
                    <a:pt x="3761" y="35644"/>
                    <a:pt x="4034" y="35426"/>
                  </a:cubicBezTo>
                  <a:cubicBezTo>
                    <a:pt x="4252" y="35208"/>
                    <a:pt x="4306" y="34881"/>
                    <a:pt x="4197" y="34609"/>
                  </a:cubicBezTo>
                  <a:cubicBezTo>
                    <a:pt x="3979" y="34282"/>
                    <a:pt x="3652" y="34118"/>
                    <a:pt x="3325" y="34227"/>
                  </a:cubicBezTo>
                  <a:cubicBezTo>
                    <a:pt x="2889" y="34336"/>
                    <a:pt x="2508" y="34554"/>
                    <a:pt x="2290" y="34936"/>
                  </a:cubicBezTo>
                  <a:cubicBezTo>
                    <a:pt x="1418" y="36026"/>
                    <a:pt x="873" y="37334"/>
                    <a:pt x="655" y="38696"/>
                  </a:cubicBezTo>
                  <a:cubicBezTo>
                    <a:pt x="600" y="39459"/>
                    <a:pt x="600" y="40222"/>
                    <a:pt x="546" y="40985"/>
                  </a:cubicBezTo>
                  <a:cubicBezTo>
                    <a:pt x="546" y="41312"/>
                    <a:pt x="437" y="41639"/>
                    <a:pt x="382" y="41912"/>
                  </a:cubicBezTo>
                  <a:cubicBezTo>
                    <a:pt x="55" y="41912"/>
                    <a:pt x="1" y="41803"/>
                    <a:pt x="1" y="41585"/>
                  </a:cubicBezTo>
                  <a:cubicBezTo>
                    <a:pt x="1" y="38969"/>
                    <a:pt x="1" y="36298"/>
                    <a:pt x="55" y="33628"/>
                  </a:cubicBezTo>
                  <a:cubicBezTo>
                    <a:pt x="55" y="32865"/>
                    <a:pt x="110" y="32047"/>
                    <a:pt x="110" y="31230"/>
                  </a:cubicBezTo>
                  <a:cubicBezTo>
                    <a:pt x="219" y="29159"/>
                    <a:pt x="491" y="27088"/>
                    <a:pt x="927" y="25071"/>
                  </a:cubicBezTo>
                  <a:cubicBezTo>
                    <a:pt x="982" y="24744"/>
                    <a:pt x="1145" y="24417"/>
                    <a:pt x="1309" y="24145"/>
                  </a:cubicBezTo>
                  <a:cubicBezTo>
                    <a:pt x="2072" y="22891"/>
                    <a:pt x="2671" y="21583"/>
                    <a:pt x="3162" y="20221"/>
                  </a:cubicBezTo>
                  <a:cubicBezTo>
                    <a:pt x="3434" y="19349"/>
                    <a:pt x="3870" y="18477"/>
                    <a:pt x="4306" y="17659"/>
                  </a:cubicBezTo>
                  <a:cubicBezTo>
                    <a:pt x="4742" y="16842"/>
                    <a:pt x="5233" y="16133"/>
                    <a:pt x="5723" y="15370"/>
                  </a:cubicBezTo>
                  <a:cubicBezTo>
                    <a:pt x="5832" y="15152"/>
                    <a:pt x="5996" y="14934"/>
                    <a:pt x="6214" y="14770"/>
                  </a:cubicBezTo>
                  <a:cubicBezTo>
                    <a:pt x="7195" y="13680"/>
                    <a:pt x="8285" y="12645"/>
                    <a:pt x="9484" y="11718"/>
                  </a:cubicBezTo>
                  <a:cubicBezTo>
                    <a:pt x="10411" y="10901"/>
                    <a:pt x="11228" y="9974"/>
                    <a:pt x="11991" y="8939"/>
                  </a:cubicBezTo>
                  <a:cubicBezTo>
                    <a:pt x="12591" y="8121"/>
                    <a:pt x="13245" y="7358"/>
                    <a:pt x="14008" y="6650"/>
                  </a:cubicBezTo>
                  <a:cubicBezTo>
                    <a:pt x="14716" y="6105"/>
                    <a:pt x="15043" y="5178"/>
                    <a:pt x="14825" y="4361"/>
                  </a:cubicBezTo>
                  <a:cubicBezTo>
                    <a:pt x="14825" y="4197"/>
                    <a:pt x="14771" y="4034"/>
                    <a:pt x="14716" y="3870"/>
                  </a:cubicBezTo>
                  <a:cubicBezTo>
                    <a:pt x="14989" y="3380"/>
                    <a:pt x="15370" y="3053"/>
                    <a:pt x="15915" y="2889"/>
                  </a:cubicBezTo>
                  <a:cubicBezTo>
                    <a:pt x="17659" y="2072"/>
                    <a:pt x="19458" y="1527"/>
                    <a:pt x="21365" y="1145"/>
                  </a:cubicBezTo>
                  <a:cubicBezTo>
                    <a:pt x="23109" y="818"/>
                    <a:pt x="24853" y="546"/>
                    <a:pt x="26652" y="273"/>
                  </a:cubicBezTo>
                  <a:cubicBezTo>
                    <a:pt x="27578" y="110"/>
                    <a:pt x="28450" y="1"/>
                    <a:pt x="29377" y="1"/>
                  </a:cubicBezTo>
                  <a:cubicBezTo>
                    <a:pt x="31775" y="55"/>
                    <a:pt x="34173" y="110"/>
                    <a:pt x="36571" y="273"/>
                  </a:cubicBezTo>
                  <a:cubicBezTo>
                    <a:pt x="38043" y="382"/>
                    <a:pt x="39514" y="709"/>
                    <a:pt x="40986" y="927"/>
                  </a:cubicBezTo>
                  <a:cubicBezTo>
                    <a:pt x="44256" y="1418"/>
                    <a:pt x="47199" y="2726"/>
                    <a:pt x="50196" y="4088"/>
                  </a:cubicBezTo>
                  <a:cubicBezTo>
                    <a:pt x="52049" y="4960"/>
                    <a:pt x="53903" y="5941"/>
                    <a:pt x="55647" y="7086"/>
                  </a:cubicBezTo>
                  <a:cubicBezTo>
                    <a:pt x="57118" y="8012"/>
                    <a:pt x="58426" y="9102"/>
                    <a:pt x="59571" y="10356"/>
                  </a:cubicBezTo>
                  <a:cubicBezTo>
                    <a:pt x="61042" y="11936"/>
                    <a:pt x="62350" y="13571"/>
                    <a:pt x="63604" y="15315"/>
                  </a:cubicBezTo>
                  <a:cubicBezTo>
                    <a:pt x="63822" y="15697"/>
                    <a:pt x="63985" y="16079"/>
                    <a:pt x="64149" y="164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4209932" y="2257623"/>
              <a:ext cx="449830" cy="654554"/>
            </a:xfrm>
            <a:custGeom>
              <a:avLst/>
              <a:gdLst/>
              <a:ahLst/>
              <a:cxnLst/>
              <a:rect l="l" t="t" r="r" b="b"/>
              <a:pathLst>
                <a:path w="34609" h="50360" extrusionOk="0">
                  <a:moveTo>
                    <a:pt x="34500" y="5342"/>
                  </a:moveTo>
                  <a:cubicBezTo>
                    <a:pt x="33682" y="5560"/>
                    <a:pt x="33028" y="5778"/>
                    <a:pt x="32320" y="5996"/>
                  </a:cubicBezTo>
                  <a:cubicBezTo>
                    <a:pt x="31938" y="6159"/>
                    <a:pt x="31557" y="6377"/>
                    <a:pt x="31284" y="6704"/>
                  </a:cubicBezTo>
                  <a:cubicBezTo>
                    <a:pt x="30576" y="7522"/>
                    <a:pt x="29976" y="8339"/>
                    <a:pt x="29377" y="9266"/>
                  </a:cubicBezTo>
                  <a:cubicBezTo>
                    <a:pt x="29213" y="9593"/>
                    <a:pt x="29104" y="9974"/>
                    <a:pt x="29159" y="10356"/>
                  </a:cubicBezTo>
                  <a:cubicBezTo>
                    <a:pt x="29159" y="10901"/>
                    <a:pt x="29213" y="11391"/>
                    <a:pt x="29322" y="11936"/>
                  </a:cubicBezTo>
                  <a:cubicBezTo>
                    <a:pt x="28450" y="12645"/>
                    <a:pt x="27578" y="13244"/>
                    <a:pt x="26706" y="14007"/>
                  </a:cubicBezTo>
                  <a:cubicBezTo>
                    <a:pt x="25562" y="14988"/>
                    <a:pt x="24690" y="16242"/>
                    <a:pt x="24199" y="17604"/>
                  </a:cubicBezTo>
                  <a:cubicBezTo>
                    <a:pt x="24036" y="17986"/>
                    <a:pt x="23981" y="18367"/>
                    <a:pt x="23981" y="18749"/>
                  </a:cubicBezTo>
                  <a:cubicBezTo>
                    <a:pt x="23981" y="20438"/>
                    <a:pt x="24417" y="21419"/>
                    <a:pt x="26379" y="21583"/>
                  </a:cubicBezTo>
                  <a:cubicBezTo>
                    <a:pt x="26488" y="21583"/>
                    <a:pt x="26543" y="21638"/>
                    <a:pt x="26652" y="21692"/>
                  </a:cubicBezTo>
                  <a:cubicBezTo>
                    <a:pt x="26597" y="21910"/>
                    <a:pt x="26488" y="22128"/>
                    <a:pt x="26434" y="22346"/>
                  </a:cubicBezTo>
                  <a:cubicBezTo>
                    <a:pt x="25507" y="24036"/>
                    <a:pt x="24908" y="25889"/>
                    <a:pt x="24635" y="27796"/>
                  </a:cubicBezTo>
                  <a:cubicBezTo>
                    <a:pt x="24581" y="28123"/>
                    <a:pt x="24526" y="28396"/>
                    <a:pt x="24581" y="28723"/>
                  </a:cubicBezTo>
                  <a:cubicBezTo>
                    <a:pt x="24581" y="29595"/>
                    <a:pt x="24417" y="30467"/>
                    <a:pt x="24090" y="31339"/>
                  </a:cubicBezTo>
                  <a:cubicBezTo>
                    <a:pt x="23763" y="32156"/>
                    <a:pt x="23545" y="33028"/>
                    <a:pt x="23436" y="33900"/>
                  </a:cubicBezTo>
                  <a:cubicBezTo>
                    <a:pt x="23218" y="34718"/>
                    <a:pt x="22946" y="35535"/>
                    <a:pt x="22619" y="36353"/>
                  </a:cubicBezTo>
                  <a:cubicBezTo>
                    <a:pt x="22564" y="36462"/>
                    <a:pt x="22564" y="36680"/>
                    <a:pt x="22510" y="36843"/>
                  </a:cubicBezTo>
                  <a:cubicBezTo>
                    <a:pt x="22074" y="37770"/>
                    <a:pt x="21856" y="38805"/>
                    <a:pt x="21965" y="39895"/>
                  </a:cubicBezTo>
                  <a:cubicBezTo>
                    <a:pt x="21965" y="40168"/>
                    <a:pt x="21910" y="40440"/>
                    <a:pt x="21801" y="40767"/>
                  </a:cubicBezTo>
                  <a:cubicBezTo>
                    <a:pt x="21692" y="41203"/>
                    <a:pt x="21583" y="41639"/>
                    <a:pt x="21474" y="42130"/>
                  </a:cubicBezTo>
                  <a:cubicBezTo>
                    <a:pt x="21420" y="42402"/>
                    <a:pt x="21311" y="42675"/>
                    <a:pt x="21147" y="42947"/>
                  </a:cubicBezTo>
                  <a:cubicBezTo>
                    <a:pt x="20766" y="43329"/>
                    <a:pt x="20493" y="43819"/>
                    <a:pt x="20330" y="44364"/>
                  </a:cubicBezTo>
                  <a:cubicBezTo>
                    <a:pt x="20057" y="45073"/>
                    <a:pt x="19676" y="45727"/>
                    <a:pt x="19185" y="46381"/>
                  </a:cubicBezTo>
                  <a:cubicBezTo>
                    <a:pt x="18640" y="47035"/>
                    <a:pt x="18149" y="47798"/>
                    <a:pt x="17604" y="48507"/>
                  </a:cubicBezTo>
                  <a:cubicBezTo>
                    <a:pt x="17168" y="49161"/>
                    <a:pt x="16514" y="49651"/>
                    <a:pt x="15806" y="49924"/>
                  </a:cubicBezTo>
                  <a:cubicBezTo>
                    <a:pt x="15097" y="50360"/>
                    <a:pt x="14171" y="50087"/>
                    <a:pt x="13844" y="49324"/>
                  </a:cubicBezTo>
                  <a:cubicBezTo>
                    <a:pt x="13571" y="48834"/>
                    <a:pt x="13408" y="48289"/>
                    <a:pt x="13244" y="47744"/>
                  </a:cubicBezTo>
                  <a:cubicBezTo>
                    <a:pt x="12754" y="45890"/>
                    <a:pt x="12045" y="44146"/>
                    <a:pt x="11718" y="42239"/>
                  </a:cubicBezTo>
                  <a:cubicBezTo>
                    <a:pt x="11446" y="40822"/>
                    <a:pt x="9865" y="40713"/>
                    <a:pt x="9048" y="41203"/>
                  </a:cubicBezTo>
                  <a:cubicBezTo>
                    <a:pt x="8721" y="41476"/>
                    <a:pt x="8394" y="41748"/>
                    <a:pt x="8121" y="42130"/>
                  </a:cubicBezTo>
                  <a:cubicBezTo>
                    <a:pt x="7794" y="42675"/>
                    <a:pt x="7195" y="43002"/>
                    <a:pt x="6541" y="42947"/>
                  </a:cubicBezTo>
                  <a:lnTo>
                    <a:pt x="4361" y="42947"/>
                  </a:lnTo>
                  <a:cubicBezTo>
                    <a:pt x="3925" y="42947"/>
                    <a:pt x="3489" y="42729"/>
                    <a:pt x="3271" y="42402"/>
                  </a:cubicBezTo>
                  <a:cubicBezTo>
                    <a:pt x="2835" y="41912"/>
                    <a:pt x="2671" y="41312"/>
                    <a:pt x="2671" y="40713"/>
                  </a:cubicBezTo>
                  <a:cubicBezTo>
                    <a:pt x="2780" y="39568"/>
                    <a:pt x="2944" y="38424"/>
                    <a:pt x="3053" y="37334"/>
                  </a:cubicBezTo>
                  <a:cubicBezTo>
                    <a:pt x="3271" y="36135"/>
                    <a:pt x="3707" y="34990"/>
                    <a:pt x="4306" y="34009"/>
                  </a:cubicBezTo>
                  <a:cubicBezTo>
                    <a:pt x="4797" y="32919"/>
                    <a:pt x="5342" y="31829"/>
                    <a:pt x="5941" y="30794"/>
                  </a:cubicBezTo>
                  <a:cubicBezTo>
                    <a:pt x="6159" y="30358"/>
                    <a:pt x="6486" y="29922"/>
                    <a:pt x="6868" y="29540"/>
                  </a:cubicBezTo>
                  <a:cubicBezTo>
                    <a:pt x="7467" y="28886"/>
                    <a:pt x="8067" y="28232"/>
                    <a:pt x="8721" y="27633"/>
                  </a:cubicBezTo>
                  <a:cubicBezTo>
                    <a:pt x="9538" y="26761"/>
                    <a:pt x="9320" y="25943"/>
                    <a:pt x="8230" y="25616"/>
                  </a:cubicBezTo>
                  <a:cubicBezTo>
                    <a:pt x="6377" y="25071"/>
                    <a:pt x="4633" y="24254"/>
                    <a:pt x="2998" y="23218"/>
                  </a:cubicBezTo>
                  <a:cubicBezTo>
                    <a:pt x="2290" y="22728"/>
                    <a:pt x="1636" y="22183"/>
                    <a:pt x="1145" y="21474"/>
                  </a:cubicBezTo>
                  <a:cubicBezTo>
                    <a:pt x="382" y="20602"/>
                    <a:pt x="1" y="19457"/>
                    <a:pt x="55" y="18313"/>
                  </a:cubicBezTo>
                  <a:cubicBezTo>
                    <a:pt x="110" y="17168"/>
                    <a:pt x="55" y="16078"/>
                    <a:pt x="55" y="14934"/>
                  </a:cubicBezTo>
                  <a:cubicBezTo>
                    <a:pt x="1" y="14334"/>
                    <a:pt x="164" y="13735"/>
                    <a:pt x="491" y="13244"/>
                  </a:cubicBezTo>
                  <a:cubicBezTo>
                    <a:pt x="655" y="13026"/>
                    <a:pt x="764" y="12808"/>
                    <a:pt x="873" y="12590"/>
                  </a:cubicBezTo>
                  <a:cubicBezTo>
                    <a:pt x="1309" y="11119"/>
                    <a:pt x="2344" y="10029"/>
                    <a:pt x="3325" y="8884"/>
                  </a:cubicBezTo>
                  <a:cubicBezTo>
                    <a:pt x="4034" y="8121"/>
                    <a:pt x="4688" y="7358"/>
                    <a:pt x="5396" y="6595"/>
                  </a:cubicBezTo>
                  <a:cubicBezTo>
                    <a:pt x="5614" y="6323"/>
                    <a:pt x="5941" y="6050"/>
                    <a:pt x="6268" y="5832"/>
                  </a:cubicBezTo>
                  <a:cubicBezTo>
                    <a:pt x="7576" y="4688"/>
                    <a:pt x="8993" y="3761"/>
                    <a:pt x="10519" y="2998"/>
                  </a:cubicBezTo>
                  <a:cubicBezTo>
                    <a:pt x="11991" y="2290"/>
                    <a:pt x="13517" y="1581"/>
                    <a:pt x="15043" y="873"/>
                  </a:cubicBezTo>
                  <a:cubicBezTo>
                    <a:pt x="16296" y="273"/>
                    <a:pt x="17713" y="1"/>
                    <a:pt x="19130" y="1"/>
                  </a:cubicBezTo>
                  <a:lnTo>
                    <a:pt x="24635" y="1"/>
                  </a:lnTo>
                  <a:cubicBezTo>
                    <a:pt x="25507" y="55"/>
                    <a:pt x="26325" y="219"/>
                    <a:pt x="27142" y="491"/>
                  </a:cubicBezTo>
                  <a:cubicBezTo>
                    <a:pt x="29213" y="982"/>
                    <a:pt x="31175" y="1854"/>
                    <a:pt x="32974" y="3053"/>
                  </a:cubicBezTo>
                  <a:cubicBezTo>
                    <a:pt x="33355" y="3325"/>
                    <a:pt x="33737" y="3598"/>
                    <a:pt x="34064" y="3925"/>
                  </a:cubicBezTo>
                  <a:cubicBezTo>
                    <a:pt x="34445" y="4306"/>
                    <a:pt x="34609" y="4797"/>
                    <a:pt x="34500" y="53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3870619" y="2232122"/>
              <a:ext cx="238036" cy="410877"/>
            </a:xfrm>
            <a:custGeom>
              <a:avLst/>
              <a:gdLst/>
              <a:ahLst/>
              <a:cxnLst/>
              <a:rect l="l" t="t" r="r" b="b"/>
              <a:pathLst>
                <a:path w="18314" h="31612" extrusionOk="0">
                  <a:moveTo>
                    <a:pt x="11173" y="55"/>
                  </a:moveTo>
                  <a:cubicBezTo>
                    <a:pt x="11882" y="1"/>
                    <a:pt x="12590" y="164"/>
                    <a:pt x="13190" y="491"/>
                  </a:cubicBezTo>
                  <a:cubicBezTo>
                    <a:pt x="13626" y="709"/>
                    <a:pt x="13953" y="1036"/>
                    <a:pt x="14280" y="1418"/>
                  </a:cubicBezTo>
                  <a:cubicBezTo>
                    <a:pt x="14825" y="2072"/>
                    <a:pt x="15315" y="2726"/>
                    <a:pt x="15915" y="3380"/>
                  </a:cubicBezTo>
                  <a:cubicBezTo>
                    <a:pt x="16569" y="3979"/>
                    <a:pt x="16951" y="4851"/>
                    <a:pt x="16951" y="5778"/>
                  </a:cubicBezTo>
                  <a:lnTo>
                    <a:pt x="16951" y="9157"/>
                  </a:lnTo>
                  <a:cubicBezTo>
                    <a:pt x="16787" y="9266"/>
                    <a:pt x="16678" y="9375"/>
                    <a:pt x="16515" y="9538"/>
                  </a:cubicBezTo>
                  <a:cubicBezTo>
                    <a:pt x="15861" y="10083"/>
                    <a:pt x="15915" y="11119"/>
                    <a:pt x="16624" y="11664"/>
                  </a:cubicBezTo>
                  <a:cubicBezTo>
                    <a:pt x="16951" y="11882"/>
                    <a:pt x="17332" y="11991"/>
                    <a:pt x="17605" y="12209"/>
                  </a:cubicBezTo>
                  <a:cubicBezTo>
                    <a:pt x="17932" y="12372"/>
                    <a:pt x="18095" y="12536"/>
                    <a:pt x="18313" y="12754"/>
                  </a:cubicBezTo>
                  <a:cubicBezTo>
                    <a:pt x="18204" y="12972"/>
                    <a:pt x="18041" y="13244"/>
                    <a:pt x="17877" y="13462"/>
                  </a:cubicBezTo>
                  <a:cubicBezTo>
                    <a:pt x="16951" y="14661"/>
                    <a:pt x="15915" y="15806"/>
                    <a:pt x="14934" y="16950"/>
                  </a:cubicBezTo>
                  <a:cubicBezTo>
                    <a:pt x="14770" y="17168"/>
                    <a:pt x="14607" y="17332"/>
                    <a:pt x="14389" y="17495"/>
                  </a:cubicBezTo>
                  <a:cubicBezTo>
                    <a:pt x="13517" y="18313"/>
                    <a:pt x="12590" y="19076"/>
                    <a:pt x="11718" y="19893"/>
                  </a:cubicBezTo>
                  <a:cubicBezTo>
                    <a:pt x="10901" y="20656"/>
                    <a:pt x="10192" y="21528"/>
                    <a:pt x="9593" y="22455"/>
                  </a:cubicBezTo>
                  <a:cubicBezTo>
                    <a:pt x="9211" y="23054"/>
                    <a:pt x="8830" y="23600"/>
                    <a:pt x="8339" y="24090"/>
                  </a:cubicBezTo>
                  <a:cubicBezTo>
                    <a:pt x="8067" y="24417"/>
                    <a:pt x="7794" y="24690"/>
                    <a:pt x="7467" y="25017"/>
                  </a:cubicBezTo>
                  <a:cubicBezTo>
                    <a:pt x="6541" y="26107"/>
                    <a:pt x="5941" y="27415"/>
                    <a:pt x="5778" y="28832"/>
                  </a:cubicBezTo>
                  <a:cubicBezTo>
                    <a:pt x="5669" y="29377"/>
                    <a:pt x="5505" y="29922"/>
                    <a:pt x="5451" y="30467"/>
                  </a:cubicBezTo>
                  <a:cubicBezTo>
                    <a:pt x="5396" y="30957"/>
                    <a:pt x="5015" y="31339"/>
                    <a:pt x="4524" y="31393"/>
                  </a:cubicBezTo>
                  <a:cubicBezTo>
                    <a:pt x="3489" y="31611"/>
                    <a:pt x="2399" y="31611"/>
                    <a:pt x="1309" y="31502"/>
                  </a:cubicBezTo>
                  <a:cubicBezTo>
                    <a:pt x="1309" y="31339"/>
                    <a:pt x="1254" y="31175"/>
                    <a:pt x="1309" y="31121"/>
                  </a:cubicBezTo>
                  <a:cubicBezTo>
                    <a:pt x="1745" y="30521"/>
                    <a:pt x="1581" y="29649"/>
                    <a:pt x="927" y="29213"/>
                  </a:cubicBezTo>
                  <a:cubicBezTo>
                    <a:pt x="927" y="28505"/>
                    <a:pt x="1091" y="27796"/>
                    <a:pt x="1363" y="27197"/>
                  </a:cubicBezTo>
                  <a:cubicBezTo>
                    <a:pt x="1854" y="26216"/>
                    <a:pt x="2290" y="25235"/>
                    <a:pt x="2780" y="24308"/>
                  </a:cubicBezTo>
                  <a:cubicBezTo>
                    <a:pt x="2944" y="23763"/>
                    <a:pt x="3489" y="23381"/>
                    <a:pt x="4088" y="23490"/>
                  </a:cubicBezTo>
                  <a:cubicBezTo>
                    <a:pt x="4797" y="23600"/>
                    <a:pt x="5178" y="23109"/>
                    <a:pt x="5505" y="22618"/>
                  </a:cubicBezTo>
                  <a:cubicBezTo>
                    <a:pt x="6050" y="21855"/>
                    <a:pt x="5505" y="20820"/>
                    <a:pt x="4579" y="20874"/>
                  </a:cubicBezTo>
                  <a:cubicBezTo>
                    <a:pt x="4143" y="20929"/>
                    <a:pt x="3652" y="20983"/>
                    <a:pt x="3216" y="21092"/>
                  </a:cubicBezTo>
                  <a:cubicBezTo>
                    <a:pt x="2344" y="21365"/>
                    <a:pt x="1418" y="21365"/>
                    <a:pt x="546" y="21256"/>
                  </a:cubicBezTo>
                  <a:cubicBezTo>
                    <a:pt x="219" y="21256"/>
                    <a:pt x="1" y="20929"/>
                    <a:pt x="110" y="20656"/>
                  </a:cubicBezTo>
                  <a:cubicBezTo>
                    <a:pt x="219" y="20220"/>
                    <a:pt x="382" y="19839"/>
                    <a:pt x="600" y="19457"/>
                  </a:cubicBezTo>
                  <a:cubicBezTo>
                    <a:pt x="1418" y="18095"/>
                    <a:pt x="2562" y="16950"/>
                    <a:pt x="3925" y="16187"/>
                  </a:cubicBezTo>
                  <a:cubicBezTo>
                    <a:pt x="4252" y="16024"/>
                    <a:pt x="4579" y="15915"/>
                    <a:pt x="4960" y="15860"/>
                  </a:cubicBezTo>
                  <a:cubicBezTo>
                    <a:pt x="5233" y="15860"/>
                    <a:pt x="5560" y="15860"/>
                    <a:pt x="5832" y="15806"/>
                  </a:cubicBezTo>
                  <a:cubicBezTo>
                    <a:pt x="6650" y="15697"/>
                    <a:pt x="7195" y="14988"/>
                    <a:pt x="7086" y="14171"/>
                  </a:cubicBezTo>
                  <a:cubicBezTo>
                    <a:pt x="7031" y="13789"/>
                    <a:pt x="6813" y="13462"/>
                    <a:pt x="6432" y="13299"/>
                  </a:cubicBezTo>
                  <a:cubicBezTo>
                    <a:pt x="6159" y="13190"/>
                    <a:pt x="5832" y="13135"/>
                    <a:pt x="5614" y="12972"/>
                  </a:cubicBezTo>
                  <a:cubicBezTo>
                    <a:pt x="5287" y="12808"/>
                    <a:pt x="5178" y="12372"/>
                    <a:pt x="5396" y="12100"/>
                  </a:cubicBezTo>
                  <a:cubicBezTo>
                    <a:pt x="5723" y="11500"/>
                    <a:pt x="6159" y="10955"/>
                    <a:pt x="6595" y="10410"/>
                  </a:cubicBezTo>
                  <a:cubicBezTo>
                    <a:pt x="7086" y="9920"/>
                    <a:pt x="7740" y="9702"/>
                    <a:pt x="8448" y="9756"/>
                  </a:cubicBezTo>
                  <a:lnTo>
                    <a:pt x="11282" y="9756"/>
                  </a:lnTo>
                  <a:cubicBezTo>
                    <a:pt x="11609" y="9756"/>
                    <a:pt x="11936" y="9702"/>
                    <a:pt x="12263" y="9647"/>
                  </a:cubicBezTo>
                  <a:cubicBezTo>
                    <a:pt x="12808" y="9593"/>
                    <a:pt x="13244" y="9211"/>
                    <a:pt x="13353" y="8721"/>
                  </a:cubicBezTo>
                  <a:cubicBezTo>
                    <a:pt x="13462" y="8230"/>
                    <a:pt x="13299" y="7740"/>
                    <a:pt x="12917" y="7467"/>
                  </a:cubicBezTo>
                  <a:cubicBezTo>
                    <a:pt x="12590" y="7140"/>
                    <a:pt x="12263" y="6759"/>
                    <a:pt x="11936" y="6432"/>
                  </a:cubicBezTo>
                  <a:cubicBezTo>
                    <a:pt x="11173" y="5396"/>
                    <a:pt x="10737" y="4088"/>
                    <a:pt x="10846" y="2835"/>
                  </a:cubicBezTo>
                  <a:cubicBezTo>
                    <a:pt x="10846" y="2072"/>
                    <a:pt x="10901" y="1363"/>
                    <a:pt x="10955" y="655"/>
                  </a:cubicBezTo>
                  <a:cubicBezTo>
                    <a:pt x="11010" y="437"/>
                    <a:pt x="11064" y="219"/>
                    <a:pt x="11173" y="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859764" y="2662820"/>
              <a:ext cx="96363" cy="195521"/>
            </a:xfrm>
            <a:custGeom>
              <a:avLst/>
              <a:gdLst/>
              <a:ahLst/>
              <a:cxnLst/>
              <a:rect l="l" t="t" r="r" b="b"/>
              <a:pathLst>
                <a:path w="7414" h="15043" extrusionOk="0">
                  <a:moveTo>
                    <a:pt x="1472" y="14824"/>
                  </a:moveTo>
                  <a:cubicBezTo>
                    <a:pt x="1418" y="14552"/>
                    <a:pt x="1363" y="14334"/>
                    <a:pt x="1363" y="14061"/>
                  </a:cubicBezTo>
                  <a:cubicBezTo>
                    <a:pt x="1527" y="11936"/>
                    <a:pt x="927" y="9919"/>
                    <a:pt x="437" y="7848"/>
                  </a:cubicBezTo>
                  <a:cubicBezTo>
                    <a:pt x="328" y="7303"/>
                    <a:pt x="164" y="6704"/>
                    <a:pt x="1" y="6159"/>
                  </a:cubicBezTo>
                  <a:cubicBezTo>
                    <a:pt x="110" y="6050"/>
                    <a:pt x="219" y="5941"/>
                    <a:pt x="328" y="5832"/>
                  </a:cubicBezTo>
                  <a:cubicBezTo>
                    <a:pt x="873" y="5450"/>
                    <a:pt x="1036" y="5178"/>
                    <a:pt x="709" y="4742"/>
                  </a:cubicBezTo>
                  <a:cubicBezTo>
                    <a:pt x="55" y="3979"/>
                    <a:pt x="273" y="3270"/>
                    <a:pt x="600" y="2562"/>
                  </a:cubicBezTo>
                  <a:cubicBezTo>
                    <a:pt x="1363" y="981"/>
                    <a:pt x="3053" y="0"/>
                    <a:pt x="4852" y="55"/>
                  </a:cubicBezTo>
                  <a:cubicBezTo>
                    <a:pt x="5669" y="109"/>
                    <a:pt x="6378" y="600"/>
                    <a:pt x="6705" y="1363"/>
                  </a:cubicBezTo>
                  <a:cubicBezTo>
                    <a:pt x="7195" y="2398"/>
                    <a:pt x="7413" y="3543"/>
                    <a:pt x="7413" y="4742"/>
                  </a:cubicBezTo>
                  <a:lnTo>
                    <a:pt x="7413" y="8284"/>
                  </a:lnTo>
                  <a:cubicBezTo>
                    <a:pt x="7359" y="10083"/>
                    <a:pt x="6650" y="11772"/>
                    <a:pt x="5451" y="13080"/>
                  </a:cubicBezTo>
                  <a:cubicBezTo>
                    <a:pt x="4961" y="13571"/>
                    <a:pt x="4470" y="14061"/>
                    <a:pt x="3871" y="14443"/>
                  </a:cubicBezTo>
                  <a:cubicBezTo>
                    <a:pt x="3162" y="14933"/>
                    <a:pt x="2290" y="15042"/>
                    <a:pt x="1472" y="14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3845118" y="3024086"/>
              <a:ext cx="137436" cy="107684"/>
            </a:xfrm>
            <a:custGeom>
              <a:avLst/>
              <a:gdLst/>
              <a:ahLst/>
              <a:cxnLst/>
              <a:rect l="l" t="t" r="r" b="b"/>
              <a:pathLst>
                <a:path w="10574" h="8285" extrusionOk="0">
                  <a:moveTo>
                    <a:pt x="10465" y="8176"/>
                  </a:moveTo>
                  <a:cubicBezTo>
                    <a:pt x="8884" y="8285"/>
                    <a:pt x="7304" y="8230"/>
                    <a:pt x="5723" y="8121"/>
                  </a:cubicBezTo>
                  <a:cubicBezTo>
                    <a:pt x="4470" y="7958"/>
                    <a:pt x="3325" y="7522"/>
                    <a:pt x="2290" y="6868"/>
                  </a:cubicBezTo>
                  <a:cubicBezTo>
                    <a:pt x="1309" y="6268"/>
                    <a:pt x="546" y="5342"/>
                    <a:pt x="219" y="4197"/>
                  </a:cubicBezTo>
                  <a:cubicBezTo>
                    <a:pt x="1" y="3489"/>
                    <a:pt x="55" y="2780"/>
                    <a:pt x="491" y="2126"/>
                  </a:cubicBezTo>
                  <a:cubicBezTo>
                    <a:pt x="546" y="2072"/>
                    <a:pt x="655" y="1963"/>
                    <a:pt x="709" y="1854"/>
                  </a:cubicBezTo>
                  <a:cubicBezTo>
                    <a:pt x="1309" y="600"/>
                    <a:pt x="2399" y="1"/>
                    <a:pt x="4415" y="818"/>
                  </a:cubicBezTo>
                  <a:cubicBezTo>
                    <a:pt x="4797" y="927"/>
                    <a:pt x="5124" y="1145"/>
                    <a:pt x="5451" y="1254"/>
                  </a:cubicBezTo>
                  <a:cubicBezTo>
                    <a:pt x="5832" y="1363"/>
                    <a:pt x="6159" y="1636"/>
                    <a:pt x="6377" y="1963"/>
                  </a:cubicBezTo>
                  <a:cubicBezTo>
                    <a:pt x="6650" y="2453"/>
                    <a:pt x="7086" y="2780"/>
                    <a:pt x="7631" y="2780"/>
                  </a:cubicBezTo>
                  <a:lnTo>
                    <a:pt x="10574" y="7958"/>
                  </a:lnTo>
                  <a:cubicBezTo>
                    <a:pt x="10574" y="7958"/>
                    <a:pt x="10574" y="8012"/>
                    <a:pt x="10465" y="8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956804" y="2544517"/>
              <a:ext cx="9930" cy="8513"/>
            </a:xfrm>
            <a:custGeom>
              <a:avLst/>
              <a:gdLst/>
              <a:ahLst/>
              <a:cxnLst/>
              <a:rect l="l" t="t" r="r" b="b"/>
              <a:pathLst>
                <a:path w="764" h="655" extrusionOk="0">
                  <a:moveTo>
                    <a:pt x="763" y="546"/>
                  </a:moveTo>
                  <a:cubicBezTo>
                    <a:pt x="218" y="655"/>
                    <a:pt x="164" y="600"/>
                    <a:pt x="0" y="1"/>
                  </a:cubicBezTo>
                  <a:lnTo>
                    <a:pt x="0" y="1"/>
                  </a:lnTo>
                  <a:lnTo>
                    <a:pt x="382" y="273"/>
                  </a:lnTo>
                  <a:lnTo>
                    <a:pt x="709" y="600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2947601" y="2562233"/>
              <a:ext cx="4978" cy="5680"/>
            </a:xfrm>
            <a:custGeom>
              <a:avLst/>
              <a:gdLst/>
              <a:ahLst/>
              <a:cxnLst/>
              <a:rect l="l" t="t" r="r" b="b"/>
              <a:pathLst>
                <a:path w="383" h="437" extrusionOk="0">
                  <a:moveTo>
                    <a:pt x="1" y="0"/>
                  </a:moveTo>
                  <a:cubicBezTo>
                    <a:pt x="273" y="0"/>
                    <a:pt x="328" y="164"/>
                    <a:pt x="382" y="382"/>
                  </a:cubicBezTo>
                  <a:lnTo>
                    <a:pt x="382" y="382"/>
                  </a:lnTo>
                  <a:cubicBezTo>
                    <a:pt x="110" y="436"/>
                    <a:pt x="110" y="164"/>
                    <a:pt x="55" y="0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949720" y="2551601"/>
              <a:ext cx="2846" cy="10645"/>
            </a:xfrm>
            <a:custGeom>
              <a:avLst/>
              <a:gdLst/>
              <a:ahLst/>
              <a:cxnLst/>
              <a:rect l="l" t="t" r="r" b="b"/>
              <a:pathLst>
                <a:path w="219" h="819" extrusionOk="0">
                  <a:moveTo>
                    <a:pt x="218" y="764"/>
                  </a:moveTo>
                  <a:cubicBezTo>
                    <a:pt x="0" y="546"/>
                    <a:pt x="0" y="219"/>
                    <a:pt x="218" y="1"/>
                  </a:cubicBezTo>
                  <a:lnTo>
                    <a:pt x="218" y="1"/>
                  </a:lnTo>
                  <a:lnTo>
                    <a:pt x="218" y="818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2942636" y="2567185"/>
              <a:ext cx="2132" cy="3561"/>
            </a:xfrm>
            <a:custGeom>
              <a:avLst/>
              <a:gdLst/>
              <a:ahLst/>
              <a:cxnLst/>
              <a:rect l="l" t="t" r="r" b="b"/>
              <a:pathLst>
                <a:path w="164" h="274" extrusionOk="0">
                  <a:moveTo>
                    <a:pt x="0" y="1"/>
                  </a:moveTo>
                  <a:cubicBezTo>
                    <a:pt x="55" y="55"/>
                    <a:pt x="109" y="110"/>
                    <a:pt x="164" y="164"/>
                  </a:cubicBezTo>
                  <a:cubicBezTo>
                    <a:pt x="164" y="164"/>
                    <a:pt x="109" y="219"/>
                    <a:pt x="109" y="273"/>
                  </a:cubicBezTo>
                  <a:cubicBezTo>
                    <a:pt x="109" y="164"/>
                    <a:pt x="55" y="55"/>
                    <a:pt x="0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3097774" y="2846280"/>
              <a:ext cx="223856" cy="224571"/>
            </a:xfrm>
            <a:custGeom>
              <a:avLst/>
              <a:gdLst/>
              <a:ahLst/>
              <a:cxnLst/>
              <a:rect l="l" t="t" r="r" b="b"/>
              <a:pathLst>
                <a:path w="17223" h="17278" extrusionOk="0">
                  <a:moveTo>
                    <a:pt x="13408" y="1799"/>
                  </a:moveTo>
                  <a:cubicBezTo>
                    <a:pt x="10683" y="1"/>
                    <a:pt x="6486" y="273"/>
                    <a:pt x="3870" y="2235"/>
                  </a:cubicBezTo>
                  <a:cubicBezTo>
                    <a:pt x="818" y="4470"/>
                    <a:pt x="1" y="8013"/>
                    <a:pt x="709" y="11664"/>
                  </a:cubicBezTo>
                  <a:cubicBezTo>
                    <a:pt x="1418" y="14934"/>
                    <a:pt x="4361" y="17278"/>
                    <a:pt x="7794" y="17169"/>
                  </a:cubicBezTo>
                  <a:cubicBezTo>
                    <a:pt x="10901" y="16896"/>
                    <a:pt x="13680" y="15261"/>
                    <a:pt x="15479" y="12754"/>
                  </a:cubicBezTo>
                  <a:cubicBezTo>
                    <a:pt x="16133" y="11828"/>
                    <a:pt x="16460" y="10792"/>
                    <a:pt x="16405" y="9702"/>
                  </a:cubicBezTo>
                  <a:cubicBezTo>
                    <a:pt x="17223" y="6705"/>
                    <a:pt x="16024" y="3544"/>
                    <a:pt x="13408" y="17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3697778" y="2941214"/>
              <a:ext cx="262822" cy="222439"/>
            </a:xfrm>
            <a:custGeom>
              <a:avLst/>
              <a:gdLst/>
              <a:ahLst/>
              <a:cxnLst/>
              <a:rect l="l" t="t" r="r" b="b"/>
              <a:pathLst>
                <a:path w="20221" h="17114" extrusionOk="0">
                  <a:moveTo>
                    <a:pt x="16188" y="2017"/>
                  </a:moveTo>
                  <a:cubicBezTo>
                    <a:pt x="12754" y="0"/>
                    <a:pt x="8449" y="1635"/>
                    <a:pt x="5233" y="3270"/>
                  </a:cubicBezTo>
                  <a:cubicBezTo>
                    <a:pt x="1036" y="5396"/>
                    <a:pt x="1" y="10846"/>
                    <a:pt x="4089" y="13680"/>
                  </a:cubicBezTo>
                  <a:cubicBezTo>
                    <a:pt x="4525" y="13952"/>
                    <a:pt x="4961" y="14225"/>
                    <a:pt x="5397" y="14388"/>
                  </a:cubicBezTo>
                  <a:cubicBezTo>
                    <a:pt x="5669" y="14661"/>
                    <a:pt x="5996" y="14933"/>
                    <a:pt x="6323" y="15151"/>
                  </a:cubicBezTo>
                  <a:cubicBezTo>
                    <a:pt x="9484" y="17113"/>
                    <a:pt x="13899" y="16350"/>
                    <a:pt x="16569" y="14061"/>
                  </a:cubicBezTo>
                  <a:cubicBezTo>
                    <a:pt x="20003" y="11118"/>
                    <a:pt x="20221" y="4415"/>
                    <a:pt x="16188" y="20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4240385" y="2200252"/>
              <a:ext cx="1507437" cy="1129158"/>
            </a:xfrm>
            <a:custGeom>
              <a:avLst/>
              <a:gdLst/>
              <a:ahLst/>
              <a:cxnLst/>
              <a:rect l="l" t="t" r="r" b="b"/>
              <a:pathLst>
                <a:path w="115979" h="86875" extrusionOk="0">
                  <a:moveTo>
                    <a:pt x="0" y="23381"/>
                  </a:moveTo>
                  <a:cubicBezTo>
                    <a:pt x="0" y="24198"/>
                    <a:pt x="164" y="24961"/>
                    <a:pt x="545" y="25670"/>
                  </a:cubicBezTo>
                  <a:cubicBezTo>
                    <a:pt x="1526" y="27632"/>
                    <a:pt x="3161" y="29267"/>
                    <a:pt x="5123" y="30248"/>
                  </a:cubicBezTo>
                  <a:lnTo>
                    <a:pt x="7140" y="31284"/>
                  </a:lnTo>
                  <a:lnTo>
                    <a:pt x="7903" y="31665"/>
                  </a:lnTo>
                  <a:lnTo>
                    <a:pt x="7521" y="32156"/>
                  </a:lnTo>
                  <a:cubicBezTo>
                    <a:pt x="7358" y="32374"/>
                    <a:pt x="7249" y="32537"/>
                    <a:pt x="7085" y="32701"/>
                  </a:cubicBezTo>
                  <a:cubicBezTo>
                    <a:pt x="6758" y="33082"/>
                    <a:pt x="6486" y="33518"/>
                    <a:pt x="6213" y="33954"/>
                  </a:cubicBezTo>
                  <a:cubicBezTo>
                    <a:pt x="5505" y="35153"/>
                    <a:pt x="4905" y="36407"/>
                    <a:pt x="4306" y="37715"/>
                  </a:cubicBezTo>
                  <a:cubicBezTo>
                    <a:pt x="4197" y="37933"/>
                    <a:pt x="4088" y="38151"/>
                    <a:pt x="3979" y="38369"/>
                  </a:cubicBezTo>
                  <a:cubicBezTo>
                    <a:pt x="3543" y="39186"/>
                    <a:pt x="3216" y="40113"/>
                    <a:pt x="3052" y="41094"/>
                  </a:cubicBezTo>
                  <a:cubicBezTo>
                    <a:pt x="3052" y="41639"/>
                    <a:pt x="2943" y="42238"/>
                    <a:pt x="2834" y="42838"/>
                  </a:cubicBezTo>
                  <a:cubicBezTo>
                    <a:pt x="2780" y="43219"/>
                    <a:pt x="2725" y="43601"/>
                    <a:pt x="2671" y="43982"/>
                  </a:cubicBezTo>
                  <a:cubicBezTo>
                    <a:pt x="2616" y="44418"/>
                    <a:pt x="2616" y="44854"/>
                    <a:pt x="2616" y="45290"/>
                  </a:cubicBezTo>
                  <a:cubicBezTo>
                    <a:pt x="2616" y="46762"/>
                    <a:pt x="3325" y="48179"/>
                    <a:pt x="4469" y="49105"/>
                  </a:cubicBezTo>
                  <a:cubicBezTo>
                    <a:pt x="4960" y="49541"/>
                    <a:pt x="5614" y="49759"/>
                    <a:pt x="6268" y="49759"/>
                  </a:cubicBezTo>
                  <a:lnTo>
                    <a:pt x="9102" y="49759"/>
                  </a:lnTo>
                  <a:cubicBezTo>
                    <a:pt x="10083" y="49759"/>
                    <a:pt x="11064" y="49378"/>
                    <a:pt x="11827" y="48724"/>
                  </a:cubicBezTo>
                  <a:cubicBezTo>
                    <a:pt x="11881" y="48669"/>
                    <a:pt x="11936" y="48669"/>
                    <a:pt x="11990" y="48615"/>
                  </a:cubicBezTo>
                  <a:lnTo>
                    <a:pt x="12317" y="49705"/>
                  </a:lnTo>
                  <a:cubicBezTo>
                    <a:pt x="12644" y="50795"/>
                    <a:pt x="12917" y="51830"/>
                    <a:pt x="13244" y="52866"/>
                  </a:cubicBezTo>
                  <a:cubicBezTo>
                    <a:pt x="13462" y="53575"/>
                    <a:pt x="13734" y="54283"/>
                    <a:pt x="14116" y="54937"/>
                  </a:cubicBezTo>
                  <a:cubicBezTo>
                    <a:pt x="14770" y="56191"/>
                    <a:pt x="16023" y="56954"/>
                    <a:pt x="17440" y="56954"/>
                  </a:cubicBezTo>
                  <a:cubicBezTo>
                    <a:pt x="18094" y="56954"/>
                    <a:pt x="18748" y="56845"/>
                    <a:pt x="19348" y="56572"/>
                  </a:cubicBezTo>
                  <a:cubicBezTo>
                    <a:pt x="20656" y="55918"/>
                    <a:pt x="21746" y="54883"/>
                    <a:pt x="22509" y="53629"/>
                  </a:cubicBezTo>
                  <a:cubicBezTo>
                    <a:pt x="22727" y="53302"/>
                    <a:pt x="23000" y="52975"/>
                    <a:pt x="23218" y="52594"/>
                  </a:cubicBezTo>
                  <a:cubicBezTo>
                    <a:pt x="23981" y="51667"/>
                    <a:pt x="24580" y="50631"/>
                    <a:pt x="25016" y="49541"/>
                  </a:cubicBezTo>
                  <a:cubicBezTo>
                    <a:pt x="25016" y="49487"/>
                    <a:pt x="25071" y="49432"/>
                    <a:pt x="25125" y="49378"/>
                  </a:cubicBezTo>
                  <a:cubicBezTo>
                    <a:pt x="25234" y="49269"/>
                    <a:pt x="25289" y="49160"/>
                    <a:pt x="25343" y="49105"/>
                  </a:cubicBezTo>
                  <a:cubicBezTo>
                    <a:pt x="25452" y="48942"/>
                    <a:pt x="25507" y="48778"/>
                    <a:pt x="25616" y="48615"/>
                  </a:cubicBezTo>
                  <a:cubicBezTo>
                    <a:pt x="25888" y="48179"/>
                    <a:pt x="26106" y="47688"/>
                    <a:pt x="26215" y="47143"/>
                  </a:cubicBezTo>
                  <a:cubicBezTo>
                    <a:pt x="26270" y="46598"/>
                    <a:pt x="26379" y="46108"/>
                    <a:pt x="26542" y="45563"/>
                  </a:cubicBezTo>
                  <a:cubicBezTo>
                    <a:pt x="26706" y="44963"/>
                    <a:pt x="26760" y="44309"/>
                    <a:pt x="26706" y="43710"/>
                  </a:cubicBezTo>
                  <a:cubicBezTo>
                    <a:pt x="26706" y="43492"/>
                    <a:pt x="26706" y="43274"/>
                    <a:pt x="26706" y="43056"/>
                  </a:cubicBezTo>
                  <a:cubicBezTo>
                    <a:pt x="26924" y="42347"/>
                    <a:pt x="27142" y="41693"/>
                    <a:pt x="27360" y="41039"/>
                  </a:cubicBezTo>
                  <a:lnTo>
                    <a:pt x="27959" y="39404"/>
                  </a:lnTo>
                  <a:cubicBezTo>
                    <a:pt x="28068" y="39023"/>
                    <a:pt x="28123" y="38641"/>
                    <a:pt x="28177" y="38260"/>
                  </a:cubicBezTo>
                  <a:cubicBezTo>
                    <a:pt x="28286" y="37606"/>
                    <a:pt x="28504" y="36952"/>
                    <a:pt x="28777" y="36352"/>
                  </a:cubicBezTo>
                  <a:lnTo>
                    <a:pt x="29431" y="36352"/>
                  </a:lnTo>
                  <a:cubicBezTo>
                    <a:pt x="29921" y="36352"/>
                    <a:pt x="30412" y="36352"/>
                    <a:pt x="30902" y="36407"/>
                  </a:cubicBezTo>
                  <a:lnTo>
                    <a:pt x="31120" y="36407"/>
                  </a:lnTo>
                  <a:cubicBezTo>
                    <a:pt x="31393" y="36407"/>
                    <a:pt x="31665" y="36407"/>
                    <a:pt x="31883" y="36352"/>
                  </a:cubicBezTo>
                  <a:cubicBezTo>
                    <a:pt x="32101" y="36298"/>
                    <a:pt x="32374" y="36298"/>
                    <a:pt x="32592" y="36243"/>
                  </a:cubicBezTo>
                  <a:cubicBezTo>
                    <a:pt x="32701" y="36243"/>
                    <a:pt x="32864" y="36298"/>
                    <a:pt x="32973" y="36298"/>
                  </a:cubicBezTo>
                  <a:lnTo>
                    <a:pt x="32973" y="36298"/>
                  </a:lnTo>
                  <a:cubicBezTo>
                    <a:pt x="33028" y="36407"/>
                    <a:pt x="33028" y="36461"/>
                    <a:pt x="32973" y="36516"/>
                  </a:cubicBezTo>
                  <a:cubicBezTo>
                    <a:pt x="32973" y="36843"/>
                    <a:pt x="32919" y="37170"/>
                    <a:pt x="32864" y="37551"/>
                  </a:cubicBezTo>
                  <a:cubicBezTo>
                    <a:pt x="32755" y="38096"/>
                    <a:pt x="32701" y="38641"/>
                    <a:pt x="32646" y="39186"/>
                  </a:cubicBezTo>
                  <a:lnTo>
                    <a:pt x="32537" y="39895"/>
                  </a:lnTo>
                  <a:cubicBezTo>
                    <a:pt x="32428" y="40712"/>
                    <a:pt x="32374" y="41530"/>
                    <a:pt x="32319" y="42402"/>
                  </a:cubicBezTo>
                  <a:cubicBezTo>
                    <a:pt x="32265" y="45617"/>
                    <a:pt x="32265" y="48833"/>
                    <a:pt x="32265" y="51994"/>
                  </a:cubicBezTo>
                  <a:lnTo>
                    <a:pt x="32265" y="52539"/>
                  </a:lnTo>
                  <a:cubicBezTo>
                    <a:pt x="32265" y="53139"/>
                    <a:pt x="32265" y="53793"/>
                    <a:pt x="32374" y="54447"/>
                  </a:cubicBezTo>
                  <a:cubicBezTo>
                    <a:pt x="32483" y="55046"/>
                    <a:pt x="32592" y="55646"/>
                    <a:pt x="32701" y="56191"/>
                  </a:cubicBezTo>
                  <a:cubicBezTo>
                    <a:pt x="32919" y="57826"/>
                    <a:pt x="33300" y="59406"/>
                    <a:pt x="33736" y="61041"/>
                  </a:cubicBezTo>
                  <a:cubicBezTo>
                    <a:pt x="33736" y="61150"/>
                    <a:pt x="33791" y="61314"/>
                    <a:pt x="33791" y="61477"/>
                  </a:cubicBezTo>
                  <a:lnTo>
                    <a:pt x="33791" y="61532"/>
                  </a:lnTo>
                  <a:lnTo>
                    <a:pt x="33246" y="61532"/>
                  </a:lnTo>
                  <a:lnTo>
                    <a:pt x="32919" y="61532"/>
                  </a:lnTo>
                  <a:cubicBezTo>
                    <a:pt x="31665" y="61532"/>
                    <a:pt x="30466" y="62077"/>
                    <a:pt x="29703" y="63112"/>
                  </a:cubicBezTo>
                  <a:cubicBezTo>
                    <a:pt x="29540" y="63330"/>
                    <a:pt x="29431" y="63494"/>
                    <a:pt x="29322" y="63657"/>
                  </a:cubicBezTo>
                  <a:cubicBezTo>
                    <a:pt x="29158" y="63875"/>
                    <a:pt x="29104" y="64039"/>
                    <a:pt x="28940" y="64148"/>
                  </a:cubicBezTo>
                  <a:cubicBezTo>
                    <a:pt x="28232" y="65183"/>
                    <a:pt x="28014" y="66437"/>
                    <a:pt x="28286" y="67636"/>
                  </a:cubicBezTo>
                  <a:cubicBezTo>
                    <a:pt x="28395" y="68780"/>
                    <a:pt x="28940" y="69870"/>
                    <a:pt x="29812" y="70688"/>
                  </a:cubicBezTo>
                  <a:cubicBezTo>
                    <a:pt x="29976" y="70851"/>
                    <a:pt x="30139" y="71015"/>
                    <a:pt x="30303" y="71178"/>
                  </a:cubicBezTo>
                  <a:cubicBezTo>
                    <a:pt x="30630" y="71614"/>
                    <a:pt x="31066" y="71996"/>
                    <a:pt x="31556" y="72214"/>
                  </a:cubicBezTo>
                  <a:lnTo>
                    <a:pt x="31829" y="72377"/>
                  </a:lnTo>
                  <a:cubicBezTo>
                    <a:pt x="32701" y="72759"/>
                    <a:pt x="33627" y="73140"/>
                    <a:pt x="34554" y="73467"/>
                  </a:cubicBezTo>
                  <a:cubicBezTo>
                    <a:pt x="35480" y="73740"/>
                    <a:pt x="36461" y="73903"/>
                    <a:pt x="37497" y="73849"/>
                  </a:cubicBezTo>
                  <a:lnTo>
                    <a:pt x="42511" y="73849"/>
                  </a:lnTo>
                  <a:lnTo>
                    <a:pt x="42783" y="74176"/>
                  </a:lnTo>
                  <a:cubicBezTo>
                    <a:pt x="43056" y="74394"/>
                    <a:pt x="43219" y="74612"/>
                    <a:pt x="43437" y="74830"/>
                  </a:cubicBezTo>
                  <a:cubicBezTo>
                    <a:pt x="44637" y="76247"/>
                    <a:pt x="45999" y="77500"/>
                    <a:pt x="47525" y="78591"/>
                  </a:cubicBezTo>
                  <a:cubicBezTo>
                    <a:pt x="49542" y="80062"/>
                    <a:pt x="51613" y="81370"/>
                    <a:pt x="53847" y="82515"/>
                  </a:cubicBezTo>
                  <a:cubicBezTo>
                    <a:pt x="55537" y="83441"/>
                    <a:pt x="57281" y="84259"/>
                    <a:pt x="59134" y="84858"/>
                  </a:cubicBezTo>
                  <a:cubicBezTo>
                    <a:pt x="60387" y="85240"/>
                    <a:pt x="61695" y="85567"/>
                    <a:pt x="62949" y="85839"/>
                  </a:cubicBezTo>
                  <a:cubicBezTo>
                    <a:pt x="64420" y="86112"/>
                    <a:pt x="65892" y="86275"/>
                    <a:pt x="67364" y="86439"/>
                  </a:cubicBezTo>
                  <a:cubicBezTo>
                    <a:pt x="69816" y="86711"/>
                    <a:pt x="72323" y="86875"/>
                    <a:pt x="74830" y="86820"/>
                  </a:cubicBezTo>
                  <a:cubicBezTo>
                    <a:pt x="76847" y="86766"/>
                    <a:pt x="78809" y="86493"/>
                    <a:pt x="80771" y="86166"/>
                  </a:cubicBezTo>
                  <a:cubicBezTo>
                    <a:pt x="83441" y="85676"/>
                    <a:pt x="86057" y="84749"/>
                    <a:pt x="88456" y="83496"/>
                  </a:cubicBezTo>
                  <a:cubicBezTo>
                    <a:pt x="90854" y="82406"/>
                    <a:pt x="93143" y="81043"/>
                    <a:pt x="95214" y="79408"/>
                  </a:cubicBezTo>
                  <a:cubicBezTo>
                    <a:pt x="95541" y="79136"/>
                    <a:pt x="95868" y="78863"/>
                    <a:pt x="96195" y="78645"/>
                  </a:cubicBezTo>
                  <a:cubicBezTo>
                    <a:pt x="97285" y="77773"/>
                    <a:pt x="98320" y="76901"/>
                    <a:pt x="99301" y="75920"/>
                  </a:cubicBezTo>
                  <a:cubicBezTo>
                    <a:pt x="101045" y="74067"/>
                    <a:pt x="102680" y="72105"/>
                    <a:pt x="104097" y="69979"/>
                  </a:cubicBezTo>
                  <a:cubicBezTo>
                    <a:pt x="104642" y="69162"/>
                    <a:pt x="105078" y="68235"/>
                    <a:pt x="105296" y="67254"/>
                  </a:cubicBezTo>
                  <a:lnTo>
                    <a:pt x="105405" y="66764"/>
                  </a:lnTo>
                  <a:cubicBezTo>
                    <a:pt x="105787" y="64911"/>
                    <a:pt x="106223" y="63003"/>
                    <a:pt x="106768" y="61150"/>
                  </a:cubicBezTo>
                  <a:cubicBezTo>
                    <a:pt x="107640" y="58698"/>
                    <a:pt x="107967" y="56082"/>
                    <a:pt x="107858" y="53520"/>
                  </a:cubicBezTo>
                  <a:cubicBezTo>
                    <a:pt x="107858" y="53466"/>
                    <a:pt x="107858" y="53466"/>
                    <a:pt x="107858" y="53411"/>
                  </a:cubicBezTo>
                  <a:lnTo>
                    <a:pt x="107912" y="52866"/>
                  </a:lnTo>
                  <a:lnTo>
                    <a:pt x="107967" y="52866"/>
                  </a:lnTo>
                  <a:cubicBezTo>
                    <a:pt x="108076" y="52866"/>
                    <a:pt x="108130" y="52866"/>
                    <a:pt x="108185" y="52866"/>
                  </a:cubicBezTo>
                  <a:cubicBezTo>
                    <a:pt x="108348" y="52866"/>
                    <a:pt x="108566" y="52866"/>
                    <a:pt x="108730" y="52866"/>
                  </a:cubicBezTo>
                  <a:cubicBezTo>
                    <a:pt x="110093" y="52812"/>
                    <a:pt x="111346" y="52267"/>
                    <a:pt x="112327" y="51340"/>
                  </a:cubicBezTo>
                  <a:lnTo>
                    <a:pt x="112709" y="50958"/>
                  </a:lnTo>
                  <a:lnTo>
                    <a:pt x="112981" y="50740"/>
                  </a:lnTo>
                  <a:cubicBezTo>
                    <a:pt x="114235" y="49541"/>
                    <a:pt x="115161" y="48015"/>
                    <a:pt x="115706" y="46326"/>
                  </a:cubicBezTo>
                  <a:cubicBezTo>
                    <a:pt x="115870" y="45781"/>
                    <a:pt x="115979" y="45236"/>
                    <a:pt x="115979" y="44636"/>
                  </a:cubicBezTo>
                  <a:lnTo>
                    <a:pt x="115979" y="41748"/>
                  </a:lnTo>
                  <a:lnTo>
                    <a:pt x="115979" y="39731"/>
                  </a:lnTo>
                  <a:cubicBezTo>
                    <a:pt x="115924" y="38314"/>
                    <a:pt x="115543" y="36897"/>
                    <a:pt x="114834" y="35589"/>
                  </a:cubicBezTo>
                  <a:cubicBezTo>
                    <a:pt x="114671" y="35208"/>
                    <a:pt x="114398" y="34826"/>
                    <a:pt x="114017" y="34554"/>
                  </a:cubicBezTo>
                  <a:cubicBezTo>
                    <a:pt x="113145" y="33791"/>
                    <a:pt x="112000" y="33355"/>
                    <a:pt x="110856" y="33409"/>
                  </a:cubicBezTo>
                  <a:cubicBezTo>
                    <a:pt x="110256" y="33409"/>
                    <a:pt x="109656" y="33464"/>
                    <a:pt x="109111" y="33627"/>
                  </a:cubicBezTo>
                  <a:cubicBezTo>
                    <a:pt x="107476" y="34118"/>
                    <a:pt x="106114" y="35208"/>
                    <a:pt x="105242" y="36679"/>
                  </a:cubicBezTo>
                  <a:cubicBezTo>
                    <a:pt x="105133" y="36843"/>
                    <a:pt x="105024" y="37061"/>
                    <a:pt x="104860" y="37279"/>
                  </a:cubicBezTo>
                  <a:lnTo>
                    <a:pt x="104860" y="37279"/>
                  </a:lnTo>
                  <a:cubicBezTo>
                    <a:pt x="104479" y="36461"/>
                    <a:pt x="104206" y="35589"/>
                    <a:pt x="104097" y="34663"/>
                  </a:cubicBezTo>
                  <a:cubicBezTo>
                    <a:pt x="103934" y="32374"/>
                    <a:pt x="103389" y="30139"/>
                    <a:pt x="102462" y="28068"/>
                  </a:cubicBezTo>
                  <a:cubicBezTo>
                    <a:pt x="100991" y="25016"/>
                    <a:pt x="99138" y="22236"/>
                    <a:pt x="96849" y="19784"/>
                  </a:cubicBezTo>
                  <a:cubicBezTo>
                    <a:pt x="94832" y="17440"/>
                    <a:pt x="92380" y="15533"/>
                    <a:pt x="89709" y="14061"/>
                  </a:cubicBezTo>
                  <a:cubicBezTo>
                    <a:pt x="87093" y="12535"/>
                    <a:pt x="84368" y="11282"/>
                    <a:pt x="81534" y="10246"/>
                  </a:cubicBezTo>
                  <a:cubicBezTo>
                    <a:pt x="80117" y="9647"/>
                    <a:pt x="78591" y="9211"/>
                    <a:pt x="77119" y="8884"/>
                  </a:cubicBezTo>
                  <a:cubicBezTo>
                    <a:pt x="74449" y="8284"/>
                    <a:pt x="71778" y="7903"/>
                    <a:pt x="69053" y="7848"/>
                  </a:cubicBezTo>
                  <a:lnTo>
                    <a:pt x="67636" y="7848"/>
                  </a:lnTo>
                  <a:lnTo>
                    <a:pt x="65510" y="7848"/>
                  </a:lnTo>
                  <a:cubicBezTo>
                    <a:pt x="64257" y="7848"/>
                    <a:pt x="63058" y="7903"/>
                    <a:pt x="61859" y="8012"/>
                  </a:cubicBezTo>
                  <a:cubicBezTo>
                    <a:pt x="59842" y="8284"/>
                    <a:pt x="57771" y="8666"/>
                    <a:pt x="55755" y="8993"/>
                  </a:cubicBezTo>
                  <a:cubicBezTo>
                    <a:pt x="53847" y="9429"/>
                    <a:pt x="51940" y="10028"/>
                    <a:pt x="50141" y="10900"/>
                  </a:cubicBezTo>
                  <a:cubicBezTo>
                    <a:pt x="49160" y="11173"/>
                    <a:pt x="48397" y="11936"/>
                    <a:pt x="48070" y="12862"/>
                  </a:cubicBezTo>
                  <a:lnTo>
                    <a:pt x="48016" y="12862"/>
                  </a:lnTo>
                  <a:cubicBezTo>
                    <a:pt x="47907" y="12862"/>
                    <a:pt x="47798" y="12808"/>
                    <a:pt x="47689" y="12753"/>
                  </a:cubicBezTo>
                  <a:cubicBezTo>
                    <a:pt x="47634" y="12699"/>
                    <a:pt x="47580" y="12590"/>
                    <a:pt x="47580" y="12481"/>
                  </a:cubicBezTo>
                  <a:lnTo>
                    <a:pt x="47580" y="11391"/>
                  </a:lnTo>
                  <a:lnTo>
                    <a:pt x="47580" y="10137"/>
                  </a:lnTo>
                  <a:lnTo>
                    <a:pt x="47580" y="8284"/>
                  </a:lnTo>
                  <a:cubicBezTo>
                    <a:pt x="47580" y="6758"/>
                    <a:pt x="46980" y="5287"/>
                    <a:pt x="45890" y="4197"/>
                  </a:cubicBezTo>
                  <a:cubicBezTo>
                    <a:pt x="45454" y="3652"/>
                    <a:pt x="44964" y="3107"/>
                    <a:pt x="44528" y="2507"/>
                  </a:cubicBezTo>
                  <a:cubicBezTo>
                    <a:pt x="43928" y="1526"/>
                    <a:pt x="42947" y="818"/>
                    <a:pt x="41802" y="545"/>
                  </a:cubicBezTo>
                  <a:cubicBezTo>
                    <a:pt x="41584" y="491"/>
                    <a:pt x="41366" y="382"/>
                    <a:pt x="41148" y="327"/>
                  </a:cubicBezTo>
                  <a:cubicBezTo>
                    <a:pt x="40930" y="273"/>
                    <a:pt x="40712" y="218"/>
                    <a:pt x="40440" y="164"/>
                  </a:cubicBezTo>
                  <a:cubicBezTo>
                    <a:pt x="40222" y="55"/>
                    <a:pt x="40004" y="0"/>
                    <a:pt x="39786" y="0"/>
                  </a:cubicBezTo>
                  <a:cubicBezTo>
                    <a:pt x="38641" y="0"/>
                    <a:pt x="37606" y="709"/>
                    <a:pt x="37224" y="1744"/>
                  </a:cubicBezTo>
                  <a:cubicBezTo>
                    <a:pt x="37115" y="2126"/>
                    <a:pt x="37006" y="2562"/>
                    <a:pt x="36952" y="2943"/>
                  </a:cubicBezTo>
                  <a:cubicBezTo>
                    <a:pt x="36952" y="3434"/>
                    <a:pt x="36952" y="3924"/>
                    <a:pt x="36952" y="4415"/>
                  </a:cubicBezTo>
                  <a:lnTo>
                    <a:pt x="36952" y="5123"/>
                  </a:lnTo>
                  <a:lnTo>
                    <a:pt x="36952" y="5614"/>
                  </a:lnTo>
                  <a:lnTo>
                    <a:pt x="36952" y="5668"/>
                  </a:lnTo>
                  <a:lnTo>
                    <a:pt x="36897" y="5668"/>
                  </a:lnTo>
                  <a:cubicBezTo>
                    <a:pt x="36679" y="5559"/>
                    <a:pt x="36516" y="5450"/>
                    <a:pt x="36352" y="5341"/>
                  </a:cubicBezTo>
                  <a:cubicBezTo>
                    <a:pt x="34227" y="3924"/>
                    <a:pt x="31829" y="2943"/>
                    <a:pt x="29322" y="2398"/>
                  </a:cubicBezTo>
                  <a:cubicBezTo>
                    <a:pt x="28668" y="2180"/>
                    <a:pt x="27959" y="2126"/>
                    <a:pt x="27305" y="2071"/>
                  </a:cubicBezTo>
                  <a:lnTo>
                    <a:pt x="24253" y="2071"/>
                  </a:lnTo>
                  <a:lnTo>
                    <a:pt x="21255" y="2071"/>
                  </a:lnTo>
                  <a:cubicBezTo>
                    <a:pt x="19729" y="2071"/>
                    <a:pt x="18203" y="2344"/>
                    <a:pt x="16786" y="2943"/>
                  </a:cubicBezTo>
                  <a:cubicBezTo>
                    <a:pt x="14770" y="3761"/>
                    <a:pt x="12753" y="4687"/>
                    <a:pt x="10846" y="5777"/>
                  </a:cubicBezTo>
                  <a:cubicBezTo>
                    <a:pt x="8611" y="6922"/>
                    <a:pt x="6595" y="8557"/>
                    <a:pt x="4960" y="10573"/>
                  </a:cubicBezTo>
                  <a:cubicBezTo>
                    <a:pt x="4796" y="10791"/>
                    <a:pt x="4633" y="10955"/>
                    <a:pt x="4415" y="11173"/>
                  </a:cubicBezTo>
                  <a:lnTo>
                    <a:pt x="4197" y="11391"/>
                  </a:lnTo>
                  <a:cubicBezTo>
                    <a:pt x="2943" y="12753"/>
                    <a:pt x="1690" y="14116"/>
                    <a:pt x="1036" y="15969"/>
                  </a:cubicBezTo>
                  <a:cubicBezTo>
                    <a:pt x="981" y="16187"/>
                    <a:pt x="872" y="16405"/>
                    <a:pt x="709" y="16568"/>
                  </a:cubicBezTo>
                  <a:cubicBezTo>
                    <a:pt x="654" y="16732"/>
                    <a:pt x="600" y="16841"/>
                    <a:pt x="491" y="16950"/>
                  </a:cubicBezTo>
                  <a:cubicBezTo>
                    <a:pt x="164" y="17549"/>
                    <a:pt x="0" y="18203"/>
                    <a:pt x="0" y="18912"/>
                  </a:cubicBezTo>
                  <a:lnTo>
                    <a:pt x="0" y="22291"/>
                  </a:lnTo>
                  <a:close/>
                  <a:moveTo>
                    <a:pt x="106495" y="41748"/>
                  </a:moveTo>
                  <a:cubicBezTo>
                    <a:pt x="106550" y="41693"/>
                    <a:pt x="106604" y="41639"/>
                    <a:pt x="106659" y="41639"/>
                  </a:cubicBezTo>
                  <a:cubicBezTo>
                    <a:pt x="106986" y="41475"/>
                    <a:pt x="107204" y="41148"/>
                    <a:pt x="107313" y="40821"/>
                  </a:cubicBezTo>
                  <a:cubicBezTo>
                    <a:pt x="107313" y="40603"/>
                    <a:pt x="107258" y="40385"/>
                    <a:pt x="107095" y="40222"/>
                  </a:cubicBezTo>
                  <a:cubicBezTo>
                    <a:pt x="106550" y="39568"/>
                    <a:pt x="106713" y="38968"/>
                    <a:pt x="107040" y="38260"/>
                  </a:cubicBezTo>
                  <a:cubicBezTo>
                    <a:pt x="107749" y="36843"/>
                    <a:pt x="109166" y="35916"/>
                    <a:pt x="110747" y="35862"/>
                  </a:cubicBezTo>
                  <a:cubicBezTo>
                    <a:pt x="110856" y="35807"/>
                    <a:pt x="110965" y="35807"/>
                    <a:pt x="111074" y="35862"/>
                  </a:cubicBezTo>
                  <a:cubicBezTo>
                    <a:pt x="111782" y="35862"/>
                    <a:pt x="112491" y="36352"/>
                    <a:pt x="112763" y="37006"/>
                  </a:cubicBezTo>
                  <a:cubicBezTo>
                    <a:pt x="113254" y="38042"/>
                    <a:pt x="113472" y="39186"/>
                    <a:pt x="113472" y="40276"/>
                  </a:cubicBezTo>
                  <a:lnTo>
                    <a:pt x="113472" y="40549"/>
                  </a:lnTo>
                  <a:lnTo>
                    <a:pt x="113472" y="43873"/>
                  </a:lnTo>
                  <a:cubicBezTo>
                    <a:pt x="113417" y="45617"/>
                    <a:pt x="112763" y="47252"/>
                    <a:pt x="111564" y="48506"/>
                  </a:cubicBezTo>
                  <a:cubicBezTo>
                    <a:pt x="111074" y="48942"/>
                    <a:pt x="110583" y="49378"/>
                    <a:pt x="110038" y="49759"/>
                  </a:cubicBezTo>
                  <a:cubicBezTo>
                    <a:pt x="109602" y="50141"/>
                    <a:pt x="109057" y="50304"/>
                    <a:pt x="108457" y="50304"/>
                  </a:cubicBezTo>
                  <a:lnTo>
                    <a:pt x="108457" y="50304"/>
                  </a:lnTo>
                  <a:cubicBezTo>
                    <a:pt x="108294" y="50304"/>
                    <a:pt x="108076" y="50304"/>
                    <a:pt x="107912" y="50250"/>
                  </a:cubicBezTo>
                  <a:lnTo>
                    <a:pt x="107912" y="50141"/>
                  </a:lnTo>
                  <a:cubicBezTo>
                    <a:pt x="107858" y="49977"/>
                    <a:pt x="107858" y="49814"/>
                    <a:pt x="107858" y="49650"/>
                  </a:cubicBezTo>
                  <a:cubicBezTo>
                    <a:pt x="107912" y="47852"/>
                    <a:pt x="107640" y="45999"/>
                    <a:pt x="107149" y="44255"/>
                  </a:cubicBezTo>
                  <a:cubicBezTo>
                    <a:pt x="107040" y="43982"/>
                    <a:pt x="106986" y="43710"/>
                    <a:pt x="106931" y="43437"/>
                  </a:cubicBezTo>
                  <a:cubicBezTo>
                    <a:pt x="106877" y="43110"/>
                    <a:pt x="106713" y="42620"/>
                    <a:pt x="106659" y="42238"/>
                  </a:cubicBezTo>
                  <a:lnTo>
                    <a:pt x="106495" y="41802"/>
                  </a:lnTo>
                  <a:close/>
                  <a:moveTo>
                    <a:pt x="40767" y="71396"/>
                  </a:moveTo>
                  <a:lnTo>
                    <a:pt x="39731" y="71396"/>
                  </a:lnTo>
                  <a:lnTo>
                    <a:pt x="38587" y="71396"/>
                  </a:lnTo>
                  <a:cubicBezTo>
                    <a:pt x="37769" y="71396"/>
                    <a:pt x="36952" y="71342"/>
                    <a:pt x="36189" y="71287"/>
                  </a:cubicBezTo>
                  <a:cubicBezTo>
                    <a:pt x="34990" y="71124"/>
                    <a:pt x="33791" y="70688"/>
                    <a:pt x="32755" y="70034"/>
                  </a:cubicBezTo>
                  <a:cubicBezTo>
                    <a:pt x="31829" y="69489"/>
                    <a:pt x="31120" y="68562"/>
                    <a:pt x="30793" y="67527"/>
                  </a:cubicBezTo>
                  <a:cubicBezTo>
                    <a:pt x="30575" y="66873"/>
                    <a:pt x="30630" y="66164"/>
                    <a:pt x="31011" y="65619"/>
                  </a:cubicBezTo>
                  <a:lnTo>
                    <a:pt x="31066" y="65510"/>
                  </a:lnTo>
                  <a:cubicBezTo>
                    <a:pt x="31175" y="65456"/>
                    <a:pt x="31229" y="65347"/>
                    <a:pt x="31284" y="65238"/>
                  </a:cubicBezTo>
                  <a:cubicBezTo>
                    <a:pt x="31556" y="64475"/>
                    <a:pt x="32319" y="63984"/>
                    <a:pt x="33137" y="63984"/>
                  </a:cubicBezTo>
                  <a:cubicBezTo>
                    <a:pt x="33682" y="63984"/>
                    <a:pt x="34227" y="64093"/>
                    <a:pt x="34717" y="64311"/>
                  </a:cubicBezTo>
                  <a:cubicBezTo>
                    <a:pt x="34881" y="64366"/>
                    <a:pt x="35044" y="64475"/>
                    <a:pt x="35153" y="64529"/>
                  </a:cubicBezTo>
                  <a:cubicBezTo>
                    <a:pt x="35371" y="64638"/>
                    <a:pt x="35589" y="64747"/>
                    <a:pt x="35807" y="64802"/>
                  </a:cubicBezTo>
                  <a:cubicBezTo>
                    <a:pt x="36134" y="64911"/>
                    <a:pt x="36407" y="65074"/>
                    <a:pt x="36570" y="65401"/>
                  </a:cubicBezTo>
                  <a:cubicBezTo>
                    <a:pt x="36843" y="65892"/>
                    <a:pt x="37333" y="66219"/>
                    <a:pt x="37878" y="66328"/>
                  </a:cubicBezTo>
                  <a:lnTo>
                    <a:pt x="37987" y="66491"/>
                  </a:lnTo>
                  <a:cubicBezTo>
                    <a:pt x="38968" y="68126"/>
                    <a:pt x="39840" y="69761"/>
                    <a:pt x="40712" y="71287"/>
                  </a:cubicBezTo>
                  <a:close/>
                  <a:moveTo>
                    <a:pt x="103225" y="40549"/>
                  </a:moveTo>
                  <a:lnTo>
                    <a:pt x="103225" y="40549"/>
                  </a:lnTo>
                  <a:cubicBezTo>
                    <a:pt x="103334" y="40658"/>
                    <a:pt x="103389" y="40767"/>
                    <a:pt x="103443" y="40930"/>
                  </a:cubicBezTo>
                  <a:lnTo>
                    <a:pt x="103716" y="42020"/>
                  </a:lnTo>
                  <a:cubicBezTo>
                    <a:pt x="104152" y="43710"/>
                    <a:pt x="104588" y="45454"/>
                    <a:pt x="104969" y="47143"/>
                  </a:cubicBezTo>
                  <a:cubicBezTo>
                    <a:pt x="105187" y="48342"/>
                    <a:pt x="105242" y="49541"/>
                    <a:pt x="105024" y="50740"/>
                  </a:cubicBezTo>
                  <a:cubicBezTo>
                    <a:pt x="105024" y="50740"/>
                    <a:pt x="105024" y="50795"/>
                    <a:pt x="105024" y="50849"/>
                  </a:cubicBezTo>
                  <a:cubicBezTo>
                    <a:pt x="104969" y="50958"/>
                    <a:pt x="104969" y="51067"/>
                    <a:pt x="105024" y="51176"/>
                  </a:cubicBezTo>
                  <a:cubicBezTo>
                    <a:pt x="105187" y="51994"/>
                    <a:pt x="105242" y="52812"/>
                    <a:pt x="105133" y="53629"/>
                  </a:cubicBezTo>
                  <a:cubicBezTo>
                    <a:pt x="105133" y="54011"/>
                    <a:pt x="105133" y="54447"/>
                    <a:pt x="105133" y="54828"/>
                  </a:cubicBezTo>
                  <a:cubicBezTo>
                    <a:pt x="105187" y="56136"/>
                    <a:pt x="105133" y="57444"/>
                    <a:pt x="105078" y="58534"/>
                  </a:cubicBezTo>
                  <a:cubicBezTo>
                    <a:pt x="105078" y="58970"/>
                    <a:pt x="105024" y="59461"/>
                    <a:pt x="104860" y="59897"/>
                  </a:cubicBezTo>
                  <a:cubicBezTo>
                    <a:pt x="104370" y="61586"/>
                    <a:pt x="103879" y="63221"/>
                    <a:pt x="103334" y="64911"/>
                  </a:cubicBezTo>
                  <a:cubicBezTo>
                    <a:pt x="102844" y="66764"/>
                    <a:pt x="101972" y="68453"/>
                    <a:pt x="100773" y="69925"/>
                  </a:cubicBezTo>
                  <a:cubicBezTo>
                    <a:pt x="100282" y="70470"/>
                    <a:pt x="99846" y="71015"/>
                    <a:pt x="99410" y="71560"/>
                  </a:cubicBezTo>
                  <a:cubicBezTo>
                    <a:pt x="98865" y="72323"/>
                    <a:pt x="98266" y="72977"/>
                    <a:pt x="97666" y="73685"/>
                  </a:cubicBezTo>
                  <a:cubicBezTo>
                    <a:pt x="96467" y="74830"/>
                    <a:pt x="95268" y="75865"/>
                    <a:pt x="94015" y="76901"/>
                  </a:cubicBezTo>
                  <a:lnTo>
                    <a:pt x="93633" y="77228"/>
                  </a:lnTo>
                  <a:cubicBezTo>
                    <a:pt x="91344" y="79081"/>
                    <a:pt x="88783" y="80498"/>
                    <a:pt x="86057" y="81534"/>
                  </a:cubicBezTo>
                  <a:lnTo>
                    <a:pt x="85785" y="81588"/>
                  </a:lnTo>
                  <a:cubicBezTo>
                    <a:pt x="84095" y="82351"/>
                    <a:pt x="82297" y="82951"/>
                    <a:pt x="80498" y="83387"/>
                  </a:cubicBezTo>
                  <a:cubicBezTo>
                    <a:pt x="78645" y="83823"/>
                    <a:pt x="76792" y="84041"/>
                    <a:pt x="74939" y="84095"/>
                  </a:cubicBezTo>
                  <a:lnTo>
                    <a:pt x="73904" y="84095"/>
                  </a:lnTo>
                  <a:cubicBezTo>
                    <a:pt x="70579" y="84041"/>
                    <a:pt x="67255" y="83768"/>
                    <a:pt x="63930" y="83223"/>
                  </a:cubicBezTo>
                  <a:cubicBezTo>
                    <a:pt x="61586" y="82896"/>
                    <a:pt x="59297" y="82242"/>
                    <a:pt x="57117" y="81207"/>
                  </a:cubicBezTo>
                  <a:cubicBezTo>
                    <a:pt x="54283" y="79899"/>
                    <a:pt x="51613" y="78318"/>
                    <a:pt x="49051" y="76519"/>
                  </a:cubicBezTo>
                  <a:cubicBezTo>
                    <a:pt x="47580" y="75484"/>
                    <a:pt x="46272" y="74230"/>
                    <a:pt x="45127" y="72813"/>
                  </a:cubicBezTo>
                  <a:cubicBezTo>
                    <a:pt x="45073" y="72759"/>
                    <a:pt x="45018" y="72704"/>
                    <a:pt x="44964" y="72704"/>
                  </a:cubicBezTo>
                  <a:cubicBezTo>
                    <a:pt x="44964" y="72704"/>
                    <a:pt x="44964" y="72650"/>
                    <a:pt x="44909" y="72650"/>
                  </a:cubicBezTo>
                  <a:cubicBezTo>
                    <a:pt x="44909" y="71723"/>
                    <a:pt x="44364" y="71287"/>
                    <a:pt x="43710" y="70906"/>
                  </a:cubicBezTo>
                  <a:cubicBezTo>
                    <a:pt x="43601" y="70851"/>
                    <a:pt x="43492" y="70742"/>
                    <a:pt x="43437" y="70579"/>
                  </a:cubicBezTo>
                  <a:lnTo>
                    <a:pt x="43383" y="70524"/>
                  </a:lnTo>
                  <a:cubicBezTo>
                    <a:pt x="43056" y="69979"/>
                    <a:pt x="42729" y="69434"/>
                    <a:pt x="42402" y="68889"/>
                  </a:cubicBezTo>
                  <a:cubicBezTo>
                    <a:pt x="41584" y="67690"/>
                    <a:pt x="40876" y="66437"/>
                    <a:pt x="40222" y="65129"/>
                  </a:cubicBezTo>
                  <a:cubicBezTo>
                    <a:pt x="40058" y="64747"/>
                    <a:pt x="39895" y="64366"/>
                    <a:pt x="39677" y="63984"/>
                  </a:cubicBezTo>
                  <a:cubicBezTo>
                    <a:pt x="39241" y="63112"/>
                    <a:pt x="38859" y="62240"/>
                    <a:pt x="38532" y="61259"/>
                  </a:cubicBezTo>
                  <a:cubicBezTo>
                    <a:pt x="38478" y="60932"/>
                    <a:pt x="38369" y="60605"/>
                    <a:pt x="38260" y="60278"/>
                  </a:cubicBezTo>
                  <a:cubicBezTo>
                    <a:pt x="38096" y="59733"/>
                    <a:pt x="37878" y="59188"/>
                    <a:pt x="37769" y="58589"/>
                  </a:cubicBezTo>
                  <a:cubicBezTo>
                    <a:pt x="37660" y="58044"/>
                    <a:pt x="37551" y="57499"/>
                    <a:pt x="37497" y="56954"/>
                  </a:cubicBezTo>
                  <a:cubicBezTo>
                    <a:pt x="37497" y="56681"/>
                    <a:pt x="37442" y="56463"/>
                    <a:pt x="37388" y="56245"/>
                  </a:cubicBezTo>
                  <a:cubicBezTo>
                    <a:pt x="45345" y="53357"/>
                    <a:pt x="51177" y="49814"/>
                    <a:pt x="55755" y="45181"/>
                  </a:cubicBezTo>
                  <a:cubicBezTo>
                    <a:pt x="56463" y="45508"/>
                    <a:pt x="57281" y="45672"/>
                    <a:pt x="58098" y="45672"/>
                  </a:cubicBezTo>
                  <a:cubicBezTo>
                    <a:pt x="59188" y="45617"/>
                    <a:pt x="60278" y="45399"/>
                    <a:pt x="61259" y="44963"/>
                  </a:cubicBezTo>
                  <a:cubicBezTo>
                    <a:pt x="62894" y="44364"/>
                    <a:pt x="64529" y="43601"/>
                    <a:pt x="66110" y="42783"/>
                  </a:cubicBezTo>
                  <a:lnTo>
                    <a:pt x="66819" y="42402"/>
                  </a:lnTo>
                  <a:cubicBezTo>
                    <a:pt x="68072" y="41748"/>
                    <a:pt x="69271" y="40876"/>
                    <a:pt x="70252" y="39840"/>
                  </a:cubicBezTo>
                  <a:cubicBezTo>
                    <a:pt x="70961" y="39186"/>
                    <a:pt x="71669" y="38423"/>
                    <a:pt x="72378" y="37660"/>
                  </a:cubicBezTo>
                  <a:lnTo>
                    <a:pt x="73304" y="36788"/>
                  </a:lnTo>
                  <a:cubicBezTo>
                    <a:pt x="73577" y="36952"/>
                    <a:pt x="73904" y="37170"/>
                    <a:pt x="74122" y="37388"/>
                  </a:cubicBezTo>
                  <a:lnTo>
                    <a:pt x="74340" y="37551"/>
                  </a:lnTo>
                  <a:cubicBezTo>
                    <a:pt x="75375" y="38369"/>
                    <a:pt x="76520" y="39186"/>
                    <a:pt x="77719" y="39895"/>
                  </a:cubicBezTo>
                  <a:cubicBezTo>
                    <a:pt x="79354" y="40767"/>
                    <a:pt x="81098" y="41421"/>
                    <a:pt x="82951" y="41748"/>
                  </a:cubicBezTo>
                  <a:cubicBezTo>
                    <a:pt x="85730" y="42347"/>
                    <a:pt x="88619" y="42620"/>
                    <a:pt x="91508" y="42620"/>
                  </a:cubicBezTo>
                  <a:cubicBezTo>
                    <a:pt x="92543" y="42620"/>
                    <a:pt x="93633" y="42565"/>
                    <a:pt x="94832" y="42511"/>
                  </a:cubicBezTo>
                  <a:cubicBezTo>
                    <a:pt x="96358" y="42402"/>
                    <a:pt x="97830" y="42129"/>
                    <a:pt x="99301" y="41693"/>
                  </a:cubicBezTo>
                  <a:cubicBezTo>
                    <a:pt x="100228" y="41421"/>
                    <a:pt x="101209" y="41148"/>
                    <a:pt x="102135" y="40876"/>
                  </a:cubicBezTo>
                  <a:close/>
                  <a:moveTo>
                    <a:pt x="47144" y="18639"/>
                  </a:moveTo>
                  <a:cubicBezTo>
                    <a:pt x="47634" y="17985"/>
                    <a:pt x="48179" y="17386"/>
                    <a:pt x="48779" y="16841"/>
                  </a:cubicBezTo>
                  <a:cubicBezTo>
                    <a:pt x="49542" y="16187"/>
                    <a:pt x="49923" y="15206"/>
                    <a:pt x="49760" y="14225"/>
                  </a:cubicBezTo>
                  <a:cubicBezTo>
                    <a:pt x="49705" y="14116"/>
                    <a:pt x="49705" y="14007"/>
                    <a:pt x="49651" y="13898"/>
                  </a:cubicBezTo>
                  <a:lnTo>
                    <a:pt x="49651" y="13789"/>
                  </a:lnTo>
                  <a:cubicBezTo>
                    <a:pt x="49869" y="13407"/>
                    <a:pt x="50250" y="13135"/>
                    <a:pt x="50686" y="12971"/>
                  </a:cubicBezTo>
                  <a:cubicBezTo>
                    <a:pt x="52430" y="12208"/>
                    <a:pt x="54229" y="11609"/>
                    <a:pt x="56136" y="11282"/>
                  </a:cubicBezTo>
                  <a:cubicBezTo>
                    <a:pt x="58044" y="10955"/>
                    <a:pt x="59788" y="10628"/>
                    <a:pt x="61423" y="10410"/>
                  </a:cubicBezTo>
                  <a:cubicBezTo>
                    <a:pt x="62240" y="10301"/>
                    <a:pt x="63058" y="10246"/>
                    <a:pt x="63875" y="10246"/>
                  </a:cubicBezTo>
                  <a:lnTo>
                    <a:pt x="64039" y="10246"/>
                  </a:lnTo>
                  <a:cubicBezTo>
                    <a:pt x="66492" y="10246"/>
                    <a:pt x="68835" y="10301"/>
                    <a:pt x="71233" y="10464"/>
                  </a:cubicBezTo>
                  <a:cubicBezTo>
                    <a:pt x="72214" y="10519"/>
                    <a:pt x="73195" y="10737"/>
                    <a:pt x="74176" y="10900"/>
                  </a:cubicBezTo>
                  <a:lnTo>
                    <a:pt x="75648" y="11118"/>
                  </a:lnTo>
                  <a:cubicBezTo>
                    <a:pt x="78972" y="11609"/>
                    <a:pt x="82024" y="13026"/>
                    <a:pt x="84749" y="14225"/>
                  </a:cubicBezTo>
                  <a:cubicBezTo>
                    <a:pt x="86439" y="15042"/>
                    <a:pt x="88129" y="15969"/>
                    <a:pt x="89709" y="16950"/>
                  </a:cubicBezTo>
                  <a:lnTo>
                    <a:pt x="90254" y="17277"/>
                  </a:lnTo>
                  <a:cubicBezTo>
                    <a:pt x="91617" y="18149"/>
                    <a:pt x="92870" y="19184"/>
                    <a:pt x="94015" y="20383"/>
                  </a:cubicBezTo>
                  <a:lnTo>
                    <a:pt x="94069" y="20492"/>
                  </a:lnTo>
                  <a:cubicBezTo>
                    <a:pt x="95159" y="21582"/>
                    <a:pt x="96195" y="22836"/>
                    <a:pt x="97067" y="24089"/>
                  </a:cubicBezTo>
                  <a:cubicBezTo>
                    <a:pt x="97394" y="24525"/>
                    <a:pt x="97775" y="25016"/>
                    <a:pt x="98102" y="25452"/>
                  </a:cubicBezTo>
                  <a:cubicBezTo>
                    <a:pt x="98157" y="25561"/>
                    <a:pt x="98211" y="25670"/>
                    <a:pt x="98266" y="25779"/>
                  </a:cubicBezTo>
                  <a:cubicBezTo>
                    <a:pt x="98157" y="25615"/>
                    <a:pt x="97993" y="25506"/>
                    <a:pt x="97830" y="25397"/>
                  </a:cubicBezTo>
                  <a:cubicBezTo>
                    <a:pt x="97721" y="25288"/>
                    <a:pt x="97503" y="25234"/>
                    <a:pt x="97339" y="25234"/>
                  </a:cubicBezTo>
                  <a:cubicBezTo>
                    <a:pt x="96958" y="25234"/>
                    <a:pt x="96576" y="25506"/>
                    <a:pt x="96522" y="25888"/>
                  </a:cubicBezTo>
                  <a:cubicBezTo>
                    <a:pt x="96358" y="26488"/>
                    <a:pt x="96467" y="27142"/>
                    <a:pt x="96794" y="27687"/>
                  </a:cubicBezTo>
                  <a:cubicBezTo>
                    <a:pt x="97176" y="28286"/>
                    <a:pt x="97503" y="28940"/>
                    <a:pt x="97830" y="29540"/>
                  </a:cubicBezTo>
                  <a:cubicBezTo>
                    <a:pt x="98266" y="30466"/>
                    <a:pt x="98811" y="31393"/>
                    <a:pt x="99410" y="32210"/>
                  </a:cubicBezTo>
                  <a:cubicBezTo>
                    <a:pt x="100228" y="33355"/>
                    <a:pt x="100882" y="34608"/>
                    <a:pt x="101372" y="35862"/>
                  </a:cubicBezTo>
                  <a:cubicBezTo>
                    <a:pt x="101590" y="36407"/>
                    <a:pt x="101754" y="37006"/>
                    <a:pt x="101917" y="37551"/>
                  </a:cubicBezTo>
                  <a:cubicBezTo>
                    <a:pt x="101972" y="37769"/>
                    <a:pt x="102026" y="37987"/>
                    <a:pt x="102081" y="38205"/>
                  </a:cubicBezTo>
                  <a:cubicBezTo>
                    <a:pt x="101481" y="38805"/>
                    <a:pt x="100664" y="39132"/>
                    <a:pt x="99792" y="39132"/>
                  </a:cubicBezTo>
                  <a:cubicBezTo>
                    <a:pt x="99029" y="39132"/>
                    <a:pt x="98211" y="39241"/>
                    <a:pt x="97448" y="39459"/>
                  </a:cubicBezTo>
                  <a:cubicBezTo>
                    <a:pt x="96794" y="39677"/>
                    <a:pt x="96086" y="39786"/>
                    <a:pt x="95377" y="39895"/>
                  </a:cubicBezTo>
                  <a:cubicBezTo>
                    <a:pt x="93906" y="40004"/>
                    <a:pt x="92434" y="40058"/>
                    <a:pt x="91072" y="40058"/>
                  </a:cubicBezTo>
                  <a:cubicBezTo>
                    <a:pt x="88347" y="40113"/>
                    <a:pt x="85676" y="39840"/>
                    <a:pt x="83060" y="39295"/>
                  </a:cubicBezTo>
                  <a:cubicBezTo>
                    <a:pt x="81098" y="38914"/>
                    <a:pt x="79245" y="38151"/>
                    <a:pt x="77610" y="37061"/>
                  </a:cubicBezTo>
                  <a:cubicBezTo>
                    <a:pt x="76901" y="36570"/>
                    <a:pt x="76193" y="36080"/>
                    <a:pt x="75484" y="35589"/>
                  </a:cubicBezTo>
                  <a:lnTo>
                    <a:pt x="74721" y="34990"/>
                  </a:lnTo>
                  <a:lnTo>
                    <a:pt x="75866" y="32374"/>
                  </a:lnTo>
                  <a:cubicBezTo>
                    <a:pt x="76193" y="31665"/>
                    <a:pt x="76247" y="30848"/>
                    <a:pt x="76138" y="30030"/>
                  </a:cubicBezTo>
                  <a:cubicBezTo>
                    <a:pt x="76084" y="29376"/>
                    <a:pt x="75702" y="28831"/>
                    <a:pt x="75103" y="28613"/>
                  </a:cubicBezTo>
                  <a:cubicBezTo>
                    <a:pt x="74994" y="28504"/>
                    <a:pt x="74885" y="28504"/>
                    <a:pt x="74776" y="28504"/>
                  </a:cubicBezTo>
                  <a:cubicBezTo>
                    <a:pt x="74503" y="28504"/>
                    <a:pt x="74285" y="28668"/>
                    <a:pt x="74176" y="28886"/>
                  </a:cubicBezTo>
                  <a:cubicBezTo>
                    <a:pt x="74122" y="29104"/>
                    <a:pt x="74067" y="29376"/>
                    <a:pt x="74013" y="29594"/>
                  </a:cubicBezTo>
                  <a:cubicBezTo>
                    <a:pt x="73849" y="31447"/>
                    <a:pt x="73032" y="33191"/>
                    <a:pt x="71778" y="34499"/>
                  </a:cubicBezTo>
                  <a:cubicBezTo>
                    <a:pt x="70743" y="35698"/>
                    <a:pt x="69653" y="36843"/>
                    <a:pt x="68508" y="37878"/>
                  </a:cubicBezTo>
                  <a:lnTo>
                    <a:pt x="68127" y="38260"/>
                  </a:lnTo>
                  <a:cubicBezTo>
                    <a:pt x="66982" y="39350"/>
                    <a:pt x="65674" y="40222"/>
                    <a:pt x="64257" y="40821"/>
                  </a:cubicBezTo>
                  <a:cubicBezTo>
                    <a:pt x="63058" y="41366"/>
                    <a:pt x="61859" y="41911"/>
                    <a:pt x="60660" y="42402"/>
                  </a:cubicBezTo>
                  <a:cubicBezTo>
                    <a:pt x="59788" y="42783"/>
                    <a:pt x="58861" y="43001"/>
                    <a:pt x="57935" y="43056"/>
                  </a:cubicBezTo>
                  <a:cubicBezTo>
                    <a:pt x="57935" y="42947"/>
                    <a:pt x="58044" y="42892"/>
                    <a:pt x="58098" y="42783"/>
                  </a:cubicBezTo>
                  <a:lnTo>
                    <a:pt x="58207" y="42674"/>
                  </a:lnTo>
                  <a:cubicBezTo>
                    <a:pt x="60060" y="40385"/>
                    <a:pt x="61641" y="37933"/>
                    <a:pt x="63003" y="35317"/>
                  </a:cubicBezTo>
                  <a:cubicBezTo>
                    <a:pt x="63276" y="34772"/>
                    <a:pt x="63494" y="34227"/>
                    <a:pt x="63657" y="33627"/>
                  </a:cubicBezTo>
                  <a:cubicBezTo>
                    <a:pt x="63712" y="33300"/>
                    <a:pt x="63766" y="32919"/>
                    <a:pt x="63875" y="32646"/>
                  </a:cubicBezTo>
                  <a:cubicBezTo>
                    <a:pt x="63930" y="32210"/>
                    <a:pt x="63984" y="31774"/>
                    <a:pt x="64148" y="31393"/>
                  </a:cubicBezTo>
                  <a:cubicBezTo>
                    <a:pt x="64366" y="30575"/>
                    <a:pt x="64420" y="29703"/>
                    <a:pt x="64311" y="28886"/>
                  </a:cubicBezTo>
                  <a:cubicBezTo>
                    <a:pt x="64311" y="28613"/>
                    <a:pt x="64311" y="28395"/>
                    <a:pt x="64257" y="28123"/>
                  </a:cubicBezTo>
                  <a:cubicBezTo>
                    <a:pt x="64257" y="28014"/>
                    <a:pt x="64257" y="27959"/>
                    <a:pt x="64257" y="27850"/>
                  </a:cubicBezTo>
                  <a:cubicBezTo>
                    <a:pt x="64148" y="27469"/>
                    <a:pt x="63821" y="27142"/>
                    <a:pt x="63439" y="27087"/>
                  </a:cubicBezTo>
                  <a:lnTo>
                    <a:pt x="63385" y="27087"/>
                  </a:lnTo>
                  <a:cubicBezTo>
                    <a:pt x="62949" y="27142"/>
                    <a:pt x="62567" y="27469"/>
                    <a:pt x="62567" y="27959"/>
                  </a:cubicBezTo>
                  <a:cubicBezTo>
                    <a:pt x="62513" y="28068"/>
                    <a:pt x="62513" y="28232"/>
                    <a:pt x="62513" y="28341"/>
                  </a:cubicBezTo>
                  <a:cubicBezTo>
                    <a:pt x="62458" y="29649"/>
                    <a:pt x="62186" y="30902"/>
                    <a:pt x="61750" y="32101"/>
                  </a:cubicBezTo>
                  <a:cubicBezTo>
                    <a:pt x="61641" y="32483"/>
                    <a:pt x="61532" y="32810"/>
                    <a:pt x="61477" y="33191"/>
                  </a:cubicBezTo>
                  <a:cubicBezTo>
                    <a:pt x="61259" y="33682"/>
                    <a:pt x="60987" y="34172"/>
                    <a:pt x="60660" y="34663"/>
                  </a:cubicBezTo>
                  <a:cubicBezTo>
                    <a:pt x="59188" y="36788"/>
                    <a:pt x="57989" y="38532"/>
                    <a:pt x="56681" y="40331"/>
                  </a:cubicBezTo>
                  <a:cubicBezTo>
                    <a:pt x="56191" y="40985"/>
                    <a:pt x="55591" y="41639"/>
                    <a:pt x="54992" y="42184"/>
                  </a:cubicBezTo>
                  <a:cubicBezTo>
                    <a:pt x="54610" y="42565"/>
                    <a:pt x="54229" y="42947"/>
                    <a:pt x="53847" y="43274"/>
                  </a:cubicBezTo>
                  <a:cubicBezTo>
                    <a:pt x="52757" y="44418"/>
                    <a:pt x="51558" y="45399"/>
                    <a:pt x="50359" y="46380"/>
                  </a:cubicBezTo>
                  <a:cubicBezTo>
                    <a:pt x="47362" y="48669"/>
                    <a:pt x="44092" y="50522"/>
                    <a:pt x="40658" y="51994"/>
                  </a:cubicBezTo>
                  <a:cubicBezTo>
                    <a:pt x="40222" y="52158"/>
                    <a:pt x="39786" y="52376"/>
                    <a:pt x="39295" y="52539"/>
                  </a:cubicBezTo>
                  <a:cubicBezTo>
                    <a:pt x="38859" y="52757"/>
                    <a:pt x="38478" y="52921"/>
                    <a:pt x="38042" y="53084"/>
                  </a:cubicBezTo>
                  <a:cubicBezTo>
                    <a:pt x="37878" y="53139"/>
                    <a:pt x="37715" y="53193"/>
                    <a:pt x="37497" y="53193"/>
                  </a:cubicBezTo>
                  <a:lnTo>
                    <a:pt x="37388" y="53193"/>
                  </a:lnTo>
                  <a:cubicBezTo>
                    <a:pt x="37388" y="53193"/>
                    <a:pt x="37388" y="53193"/>
                    <a:pt x="37388" y="53193"/>
                  </a:cubicBezTo>
                  <a:cubicBezTo>
                    <a:pt x="37388" y="53030"/>
                    <a:pt x="37333" y="52921"/>
                    <a:pt x="37333" y="52757"/>
                  </a:cubicBezTo>
                  <a:lnTo>
                    <a:pt x="37333" y="51394"/>
                  </a:lnTo>
                  <a:lnTo>
                    <a:pt x="37333" y="49214"/>
                  </a:lnTo>
                  <a:cubicBezTo>
                    <a:pt x="37388" y="48179"/>
                    <a:pt x="37660" y="47143"/>
                    <a:pt x="38151" y="46217"/>
                  </a:cubicBezTo>
                  <a:cubicBezTo>
                    <a:pt x="38314" y="46053"/>
                    <a:pt x="38423" y="45890"/>
                    <a:pt x="38587" y="45726"/>
                  </a:cubicBezTo>
                  <a:lnTo>
                    <a:pt x="38805" y="45563"/>
                  </a:lnTo>
                  <a:cubicBezTo>
                    <a:pt x="39459" y="44963"/>
                    <a:pt x="38968" y="43928"/>
                    <a:pt x="38151" y="43982"/>
                  </a:cubicBezTo>
                  <a:cubicBezTo>
                    <a:pt x="38042" y="43982"/>
                    <a:pt x="37987" y="43982"/>
                    <a:pt x="37933" y="43982"/>
                  </a:cubicBezTo>
                  <a:cubicBezTo>
                    <a:pt x="37442" y="44091"/>
                    <a:pt x="37061" y="44364"/>
                    <a:pt x="36788" y="44800"/>
                  </a:cubicBezTo>
                  <a:cubicBezTo>
                    <a:pt x="35916" y="45890"/>
                    <a:pt x="35371" y="47252"/>
                    <a:pt x="35153" y="48615"/>
                  </a:cubicBezTo>
                  <a:cubicBezTo>
                    <a:pt x="35099" y="49051"/>
                    <a:pt x="35099" y="49487"/>
                    <a:pt x="35044" y="49923"/>
                  </a:cubicBezTo>
                  <a:cubicBezTo>
                    <a:pt x="35044" y="50250"/>
                    <a:pt x="35044" y="50631"/>
                    <a:pt x="34990" y="50904"/>
                  </a:cubicBezTo>
                  <a:cubicBezTo>
                    <a:pt x="34990" y="51176"/>
                    <a:pt x="34935" y="51394"/>
                    <a:pt x="34881" y="51612"/>
                  </a:cubicBezTo>
                  <a:lnTo>
                    <a:pt x="34881" y="51667"/>
                  </a:lnTo>
                  <a:cubicBezTo>
                    <a:pt x="34881" y="51667"/>
                    <a:pt x="34881" y="51612"/>
                    <a:pt x="34881" y="51612"/>
                  </a:cubicBezTo>
                  <a:lnTo>
                    <a:pt x="34881" y="49868"/>
                  </a:lnTo>
                  <a:cubicBezTo>
                    <a:pt x="34881" y="47797"/>
                    <a:pt x="34881" y="45726"/>
                    <a:pt x="34935" y="43655"/>
                  </a:cubicBezTo>
                  <a:cubicBezTo>
                    <a:pt x="34935" y="42892"/>
                    <a:pt x="34990" y="42129"/>
                    <a:pt x="35044" y="41421"/>
                  </a:cubicBezTo>
                  <a:lnTo>
                    <a:pt x="35044" y="41203"/>
                  </a:lnTo>
                  <a:cubicBezTo>
                    <a:pt x="35153" y="39186"/>
                    <a:pt x="35371" y="37170"/>
                    <a:pt x="35807" y="35153"/>
                  </a:cubicBezTo>
                  <a:cubicBezTo>
                    <a:pt x="35862" y="34826"/>
                    <a:pt x="35971" y="34554"/>
                    <a:pt x="36134" y="34281"/>
                  </a:cubicBezTo>
                  <a:cubicBezTo>
                    <a:pt x="36952" y="33028"/>
                    <a:pt x="37551" y="31720"/>
                    <a:pt x="38042" y="30303"/>
                  </a:cubicBezTo>
                  <a:cubicBezTo>
                    <a:pt x="38314" y="29431"/>
                    <a:pt x="38696" y="28559"/>
                    <a:pt x="39186" y="27741"/>
                  </a:cubicBezTo>
                  <a:cubicBezTo>
                    <a:pt x="39513" y="27142"/>
                    <a:pt x="39895" y="26542"/>
                    <a:pt x="40276" y="25942"/>
                  </a:cubicBezTo>
                  <a:lnTo>
                    <a:pt x="40549" y="25506"/>
                  </a:lnTo>
                  <a:cubicBezTo>
                    <a:pt x="40712" y="25288"/>
                    <a:pt x="40876" y="25125"/>
                    <a:pt x="41039" y="24907"/>
                  </a:cubicBezTo>
                  <a:cubicBezTo>
                    <a:pt x="42020" y="23817"/>
                    <a:pt x="43110" y="22836"/>
                    <a:pt x="44310" y="21855"/>
                  </a:cubicBezTo>
                  <a:cubicBezTo>
                    <a:pt x="45073" y="21255"/>
                    <a:pt x="45727" y="20492"/>
                    <a:pt x="46326" y="19675"/>
                  </a:cubicBezTo>
                  <a:lnTo>
                    <a:pt x="46817" y="19075"/>
                  </a:lnTo>
                  <a:close/>
                  <a:moveTo>
                    <a:pt x="36897" y="12372"/>
                  </a:moveTo>
                  <a:lnTo>
                    <a:pt x="39786" y="12372"/>
                  </a:lnTo>
                  <a:cubicBezTo>
                    <a:pt x="40113" y="12372"/>
                    <a:pt x="40440" y="12317"/>
                    <a:pt x="40767" y="12263"/>
                  </a:cubicBezTo>
                  <a:cubicBezTo>
                    <a:pt x="41366" y="12154"/>
                    <a:pt x="41857" y="11718"/>
                    <a:pt x="42020" y="11118"/>
                  </a:cubicBezTo>
                  <a:cubicBezTo>
                    <a:pt x="42184" y="10573"/>
                    <a:pt x="41966" y="10028"/>
                    <a:pt x="41530" y="9701"/>
                  </a:cubicBezTo>
                  <a:cubicBezTo>
                    <a:pt x="41148" y="9374"/>
                    <a:pt x="40876" y="9047"/>
                    <a:pt x="40549" y="8666"/>
                  </a:cubicBezTo>
                  <a:cubicBezTo>
                    <a:pt x="39786" y="7739"/>
                    <a:pt x="39404" y="6486"/>
                    <a:pt x="39513" y="5287"/>
                  </a:cubicBezTo>
                  <a:lnTo>
                    <a:pt x="39513" y="4524"/>
                  </a:lnTo>
                  <a:cubicBezTo>
                    <a:pt x="39513" y="4033"/>
                    <a:pt x="39513" y="3543"/>
                    <a:pt x="39568" y="3107"/>
                  </a:cubicBezTo>
                  <a:cubicBezTo>
                    <a:pt x="39622" y="2998"/>
                    <a:pt x="39622" y="2889"/>
                    <a:pt x="39677" y="2780"/>
                  </a:cubicBezTo>
                  <a:cubicBezTo>
                    <a:pt x="39677" y="2725"/>
                    <a:pt x="39677" y="2725"/>
                    <a:pt x="39677" y="2725"/>
                  </a:cubicBezTo>
                  <a:lnTo>
                    <a:pt x="39786" y="2725"/>
                  </a:lnTo>
                  <a:cubicBezTo>
                    <a:pt x="40385" y="2725"/>
                    <a:pt x="40985" y="2889"/>
                    <a:pt x="41584" y="3161"/>
                  </a:cubicBezTo>
                  <a:cubicBezTo>
                    <a:pt x="41911" y="3325"/>
                    <a:pt x="42238" y="3597"/>
                    <a:pt x="42456" y="3924"/>
                  </a:cubicBezTo>
                  <a:lnTo>
                    <a:pt x="42511" y="3979"/>
                  </a:lnTo>
                  <a:cubicBezTo>
                    <a:pt x="42783" y="4306"/>
                    <a:pt x="43056" y="4633"/>
                    <a:pt x="43328" y="4905"/>
                  </a:cubicBezTo>
                  <a:cubicBezTo>
                    <a:pt x="43546" y="5232"/>
                    <a:pt x="43873" y="5614"/>
                    <a:pt x="44201" y="5941"/>
                  </a:cubicBezTo>
                  <a:cubicBezTo>
                    <a:pt x="44800" y="6540"/>
                    <a:pt x="45182" y="7358"/>
                    <a:pt x="45182" y="8230"/>
                  </a:cubicBezTo>
                  <a:lnTo>
                    <a:pt x="45182" y="10573"/>
                  </a:lnTo>
                  <a:lnTo>
                    <a:pt x="45182" y="11554"/>
                  </a:lnTo>
                  <a:lnTo>
                    <a:pt x="45182" y="11554"/>
                  </a:lnTo>
                  <a:cubicBezTo>
                    <a:pt x="45073" y="11609"/>
                    <a:pt x="44964" y="11718"/>
                    <a:pt x="44855" y="11827"/>
                  </a:cubicBezTo>
                  <a:cubicBezTo>
                    <a:pt x="44473" y="12154"/>
                    <a:pt x="44255" y="12590"/>
                    <a:pt x="44310" y="13080"/>
                  </a:cubicBezTo>
                  <a:cubicBezTo>
                    <a:pt x="44310" y="13571"/>
                    <a:pt x="44528" y="14007"/>
                    <a:pt x="44909" y="14279"/>
                  </a:cubicBezTo>
                  <a:cubicBezTo>
                    <a:pt x="45127" y="14388"/>
                    <a:pt x="45291" y="14497"/>
                    <a:pt x="45509" y="14606"/>
                  </a:cubicBezTo>
                  <a:cubicBezTo>
                    <a:pt x="45672" y="14661"/>
                    <a:pt x="45781" y="14770"/>
                    <a:pt x="45945" y="14824"/>
                  </a:cubicBezTo>
                  <a:cubicBezTo>
                    <a:pt x="46108" y="14933"/>
                    <a:pt x="46217" y="15042"/>
                    <a:pt x="46381" y="15206"/>
                  </a:cubicBezTo>
                  <a:lnTo>
                    <a:pt x="46490" y="15260"/>
                  </a:lnTo>
                  <a:lnTo>
                    <a:pt x="46435" y="15369"/>
                  </a:lnTo>
                  <a:cubicBezTo>
                    <a:pt x="46381" y="15533"/>
                    <a:pt x="46272" y="15642"/>
                    <a:pt x="46163" y="15805"/>
                  </a:cubicBezTo>
                  <a:cubicBezTo>
                    <a:pt x="45182" y="16950"/>
                    <a:pt x="44201" y="18149"/>
                    <a:pt x="43219" y="19293"/>
                  </a:cubicBezTo>
                  <a:cubicBezTo>
                    <a:pt x="43110" y="19457"/>
                    <a:pt x="43001" y="19566"/>
                    <a:pt x="42838" y="19675"/>
                  </a:cubicBezTo>
                  <a:lnTo>
                    <a:pt x="42674" y="19838"/>
                  </a:lnTo>
                  <a:lnTo>
                    <a:pt x="41857" y="20601"/>
                  </a:lnTo>
                  <a:cubicBezTo>
                    <a:pt x="41257" y="21146"/>
                    <a:pt x="40603" y="21691"/>
                    <a:pt x="40058" y="22236"/>
                  </a:cubicBezTo>
                  <a:cubicBezTo>
                    <a:pt x="39186" y="22945"/>
                    <a:pt x="38478" y="23871"/>
                    <a:pt x="37878" y="24852"/>
                  </a:cubicBezTo>
                  <a:cubicBezTo>
                    <a:pt x="37660" y="25234"/>
                    <a:pt x="37333" y="25615"/>
                    <a:pt x="37006" y="25997"/>
                  </a:cubicBezTo>
                  <a:cubicBezTo>
                    <a:pt x="36897" y="26106"/>
                    <a:pt x="36734" y="26270"/>
                    <a:pt x="36625" y="26379"/>
                  </a:cubicBezTo>
                  <a:cubicBezTo>
                    <a:pt x="36516" y="26542"/>
                    <a:pt x="36243" y="26815"/>
                    <a:pt x="36080" y="27033"/>
                  </a:cubicBezTo>
                  <a:lnTo>
                    <a:pt x="35807" y="27360"/>
                  </a:lnTo>
                  <a:cubicBezTo>
                    <a:pt x="34826" y="28450"/>
                    <a:pt x="34227" y="29812"/>
                    <a:pt x="34009" y="31229"/>
                  </a:cubicBezTo>
                  <a:cubicBezTo>
                    <a:pt x="33954" y="31502"/>
                    <a:pt x="33900" y="31774"/>
                    <a:pt x="33845" y="31992"/>
                  </a:cubicBezTo>
                  <a:cubicBezTo>
                    <a:pt x="33791" y="32265"/>
                    <a:pt x="33736" y="32592"/>
                    <a:pt x="33682" y="32864"/>
                  </a:cubicBezTo>
                  <a:cubicBezTo>
                    <a:pt x="33682" y="33300"/>
                    <a:pt x="33355" y="33627"/>
                    <a:pt x="32973" y="33627"/>
                  </a:cubicBezTo>
                  <a:lnTo>
                    <a:pt x="32374" y="33736"/>
                  </a:lnTo>
                  <a:cubicBezTo>
                    <a:pt x="31883" y="33791"/>
                    <a:pt x="31393" y="33845"/>
                    <a:pt x="30848" y="33845"/>
                  </a:cubicBezTo>
                  <a:cubicBezTo>
                    <a:pt x="30575" y="33845"/>
                    <a:pt x="30248" y="33791"/>
                    <a:pt x="29976" y="33736"/>
                  </a:cubicBezTo>
                  <a:lnTo>
                    <a:pt x="29976" y="33736"/>
                  </a:lnTo>
                  <a:lnTo>
                    <a:pt x="29976" y="33682"/>
                  </a:lnTo>
                  <a:lnTo>
                    <a:pt x="29976" y="33682"/>
                  </a:lnTo>
                  <a:cubicBezTo>
                    <a:pt x="30466" y="33028"/>
                    <a:pt x="30303" y="32101"/>
                    <a:pt x="29649" y="31611"/>
                  </a:cubicBezTo>
                  <a:cubicBezTo>
                    <a:pt x="29649" y="30957"/>
                    <a:pt x="29812" y="30303"/>
                    <a:pt x="30085" y="29703"/>
                  </a:cubicBezTo>
                  <a:cubicBezTo>
                    <a:pt x="30412" y="28995"/>
                    <a:pt x="30739" y="28286"/>
                    <a:pt x="31120" y="27578"/>
                  </a:cubicBezTo>
                  <a:lnTo>
                    <a:pt x="31447" y="26869"/>
                  </a:lnTo>
                  <a:cubicBezTo>
                    <a:pt x="31720" y="26379"/>
                    <a:pt x="31992" y="26215"/>
                    <a:pt x="32374" y="26215"/>
                  </a:cubicBezTo>
                  <a:lnTo>
                    <a:pt x="32592" y="26215"/>
                  </a:lnTo>
                  <a:cubicBezTo>
                    <a:pt x="32646" y="26215"/>
                    <a:pt x="32701" y="26215"/>
                    <a:pt x="32810" y="26215"/>
                  </a:cubicBezTo>
                  <a:cubicBezTo>
                    <a:pt x="33409" y="26161"/>
                    <a:pt x="33954" y="25779"/>
                    <a:pt x="34172" y="25179"/>
                  </a:cubicBezTo>
                  <a:cubicBezTo>
                    <a:pt x="34445" y="24743"/>
                    <a:pt x="34499" y="24198"/>
                    <a:pt x="34227" y="23762"/>
                  </a:cubicBezTo>
                  <a:cubicBezTo>
                    <a:pt x="34009" y="23381"/>
                    <a:pt x="33573" y="23108"/>
                    <a:pt x="33082" y="23163"/>
                  </a:cubicBezTo>
                  <a:lnTo>
                    <a:pt x="33082" y="23163"/>
                  </a:lnTo>
                  <a:cubicBezTo>
                    <a:pt x="32592" y="23163"/>
                    <a:pt x="32156" y="23272"/>
                    <a:pt x="31665" y="23381"/>
                  </a:cubicBezTo>
                  <a:cubicBezTo>
                    <a:pt x="31120" y="23544"/>
                    <a:pt x="30521" y="23599"/>
                    <a:pt x="29976" y="23599"/>
                  </a:cubicBezTo>
                  <a:cubicBezTo>
                    <a:pt x="29649" y="23599"/>
                    <a:pt x="29322" y="23544"/>
                    <a:pt x="28995" y="23490"/>
                  </a:cubicBezTo>
                  <a:cubicBezTo>
                    <a:pt x="28886" y="23490"/>
                    <a:pt x="28777" y="23435"/>
                    <a:pt x="28722" y="23381"/>
                  </a:cubicBezTo>
                  <a:cubicBezTo>
                    <a:pt x="28722" y="23272"/>
                    <a:pt x="28722" y="23217"/>
                    <a:pt x="28722" y="23163"/>
                  </a:cubicBezTo>
                  <a:cubicBezTo>
                    <a:pt x="28886" y="22727"/>
                    <a:pt x="29049" y="22345"/>
                    <a:pt x="29213" y="22018"/>
                  </a:cubicBezTo>
                  <a:cubicBezTo>
                    <a:pt x="30030" y="20656"/>
                    <a:pt x="31175" y="19566"/>
                    <a:pt x="32537" y="18803"/>
                  </a:cubicBezTo>
                  <a:cubicBezTo>
                    <a:pt x="32755" y="18694"/>
                    <a:pt x="33028" y="18585"/>
                    <a:pt x="33246" y="18585"/>
                  </a:cubicBezTo>
                  <a:lnTo>
                    <a:pt x="33409" y="18585"/>
                  </a:lnTo>
                  <a:cubicBezTo>
                    <a:pt x="33573" y="18530"/>
                    <a:pt x="33736" y="18530"/>
                    <a:pt x="33845" y="18530"/>
                  </a:cubicBezTo>
                  <a:cubicBezTo>
                    <a:pt x="34009" y="18530"/>
                    <a:pt x="34172" y="18530"/>
                    <a:pt x="34281" y="18530"/>
                  </a:cubicBezTo>
                  <a:cubicBezTo>
                    <a:pt x="35208" y="18421"/>
                    <a:pt x="35862" y="17604"/>
                    <a:pt x="35753" y="16677"/>
                  </a:cubicBezTo>
                  <a:cubicBezTo>
                    <a:pt x="35698" y="16187"/>
                    <a:pt x="35371" y="15805"/>
                    <a:pt x="34935" y="15642"/>
                  </a:cubicBezTo>
                  <a:cubicBezTo>
                    <a:pt x="34826" y="15587"/>
                    <a:pt x="34717" y="15533"/>
                    <a:pt x="34608" y="15478"/>
                  </a:cubicBezTo>
                  <a:cubicBezTo>
                    <a:pt x="34445" y="15424"/>
                    <a:pt x="34281" y="15369"/>
                    <a:pt x="34172" y="15315"/>
                  </a:cubicBezTo>
                  <a:cubicBezTo>
                    <a:pt x="34063" y="15260"/>
                    <a:pt x="33954" y="15151"/>
                    <a:pt x="33954" y="15042"/>
                  </a:cubicBezTo>
                  <a:cubicBezTo>
                    <a:pt x="33900" y="14933"/>
                    <a:pt x="33954" y="14824"/>
                    <a:pt x="34009" y="14715"/>
                  </a:cubicBezTo>
                  <a:lnTo>
                    <a:pt x="34172" y="14497"/>
                  </a:lnTo>
                  <a:cubicBezTo>
                    <a:pt x="34445" y="14007"/>
                    <a:pt x="34826" y="13516"/>
                    <a:pt x="35208" y="13080"/>
                  </a:cubicBezTo>
                  <a:cubicBezTo>
                    <a:pt x="35644" y="12590"/>
                    <a:pt x="36243" y="12317"/>
                    <a:pt x="36897" y="12372"/>
                  </a:cubicBezTo>
                  <a:close/>
                  <a:moveTo>
                    <a:pt x="2616" y="22672"/>
                  </a:moveTo>
                  <a:cubicBezTo>
                    <a:pt x="2671" y="21800"/>
                    <a:pt x="2616" y="20874"/>
                    <a:pt x="2616" y="19947"/>
                  </a:cubicBezTo>
                  <a:lnTo>
                    <a:pt x="2616" y="19348"/>
                  </a:lnTo>
                  <a:cubicBezTo>
                    <a:pt x="2562" y="18803"/>
                    <a:pt x="2671" y="18258"/>
                    <a:pt x="2998" y="17767"/>
                  </a:cubicBezTo>
                  <a:cubicBezTo>
                    <a:pt x="3161" y="17549"/>
                    <a:pt x="3325" y="17277"/>
                    <a:pt x="3434" y="17059"/>
                  </a:cubicBezTo>
                  <a:cubicBezTo>
                    <a:pt x="3870" y="15751"/>
                    <a:pt x="4633" y="14661"/>
                    <a:pt x="5614" y="13680"/>
                  </a:cubicBezTo>
                  <a:lnTo>
                    <a:pt x="5832" y="13407"/>
                  </a:lnTo>
                  <a:cubicBezTo>
                    <a:pt x="6486" y="12699"/>
                    <a:pt x="7140" y="11990"/>
                    <a:pt x="7903" y="11118"/>
                  </a:cubicBezTo>
                  <a:cubicBezTo>
                    <a:pt x="8121" y="10846"/>
                    <a:pt x="8393" y="10628"/>
                    <a:pt x="8720" y="10355"/>
                  </a:cubicBezTo>
                  <a:cubicBezTo>
                    <a:pt x="10028" y="9265"/>
                    <a:pt x="11445" y="8339"/>
                    <a:pt x="12971" y="7576"/>
                  </a:cubicBezTo>
                  <a:cubicBezTo>
                    <a:pt x="14443" y="6867"/>
                    <a:pt x="15969" y="6159"/>
                    <a:pt x="17440" y="5450"/>
                  </a:cubicBezTo>
                  <a:cubicBezTo>
                    <a:pt x="18748" y="4905"/>
                    <a:pt x="20111" y="4633"/>
                    <a:pt x="21473" y="4633"/>
                  </a:cubicBezTo>
                  <a:lnTo>
                    <a:pt x="23218" y="4633"/>
                  </a:lnTo>
                  <a:lnTo>
                    <a:pt x="25616" y="4633"/>
                  </a:lnTo>
                  <a:lnTo>
                    <a:pt x="27033" y="4633"/>
                  </a:lnTo>
                  <a:cubicBezTo>
                    <a:pt x="27687" y="4633"/>
                    <a:pt x="28286" y="4742"/>
                    <a:pt x="28886" y="4960"/>
                  </a:cubicBezTo>
                  <a:lnTo>
                    <a:pt x="29485" y="5123"/>
                  </a:lnTo>
                  <a:cubicBezTo>
                    <a:pt x="31502" y="5614"/>
                    <a:pt x="33464" y="6431"/>
                    <a:pt x="35262" y="7630"/>
                  </a:cubicBezTo>
                  <a:cubicBezTo>
                    <a:pt x="35589" y="7848"/>
                    <a:pt x="35971" y="8175"/>
                    <a:pt x="36243" y="8502"/>
                  </a:cubicBezTo>
                  <a:cubicBezTo>
                    <a:pt x="36570" y="8775"/>
                    <a:pt x="36734" y="9211"/>
                    <a:pt x="36679" y="9592"/>
                  </a:cubicBezTo>
                  <a:lnTo>
                    <a:pt x="36080" y="9810"/>
                  </a:lnTo>
                  <a:cubicBezTo>
                    <a:pt x="35535" y="9974"/>
                    <a:pt x="35099" y="10083"/>
                    <a:pt x="34608" y="10301"/>
                  </a:cubicBezTo>
                  <a:cubicBezTo>
                    <a:pt x="34172" y="10464"/>
                    <a:pt x="33791" y="10682"/>
                    <a:pt x="33464" y="11064"/>
                  </a:cubicBezTo>
                  <a:cubicBezTo>
                    <a:pt x="32755" y="11881"/>
                    <a:pt x="32156" y="12753"/>
                    <a:pt x="31556" y="13625"/>
                  </a:cubicBezTo>
                  <a:cubicBezTo>
                    <a:pt x="31338" y="14007"/>
                    <a:pt x="31229" y="14443"/>
                    <a:pt x="31284" y="14824"/>
                  </a:cubicBezTo>
                  <a:cubicBezTo>
                    <a:pt x="31284" y="15206"/>
                    <a:pt x="31338" y="15587"/>
                    <a:pt x="31393" y="15914"/>
                  </a:cubicBezTo>
                  <a:cubicBezTo>
                    <a:pt x="31393" y="16023"/>
                    <a:pt x="31393" y="16132"/>
                    <a:pt x="31447" y="16296"/>
                  </a:cubicBezTo>
                  <a:lnTo>
                    <a:pt x="30793" y="16841"/>
                  </a:lnTo>
                  <a:cubicBezTo>
                    <a:pt x="30139" y="17277"/>
                    <a:pt x="29540" y="17713"/>
                    <a:pt x="28940" y="18258"/>
                  </a:cubicBezTo>
                  <a:cubicBezTo>
                    <a:pt x="27796" y="19239"/>
                    <a:pt x="26924" y="20547"/>
                    <a:pt x="26379" y="21964"/>
                  </a:cubicBezTo>
                  <a:cubicBezTo>
                    <a:pt x="26215" y="22345"/>
                    <a:pt x="26161" y="22727"/>
                    <a:pt x="26161" y="23163"/>
                  </a:cubicBezTo>
                  <a:cubicBezTo>
                    <a:pt x="26161" y="24907"/>
                    <a:pt x="26542" y="25997"/>
                    <a:pt x="28668" y="26215"/>
                  </a:cubicBezTo>
                  <a:lnTo>
                    <a:pt x="28777" y="26215"/>
                  </a:lnTo>
                  <a:cubicBezTo>
                    <a:pt x="28777" y="26215"/>
                    <a:pt x="28777" y="26215"/>
                    <a:pt x="28777" y="26215"/>
                  </a:cubicBezTo>
                  <a:cubicBezTo>
                    <a:pt x="28722" y="26379"/>
                    <a:pt x="28668" y="26488"/>
                    <a:pt x="28613" y="26651"/>
                  </a:cubicBezTo>
                  <a:cubicBezTo>
                    <a:pt x="27687" y="28341"/>
                    <a:pt x="27033" y="30248"/>
                    <a:pt x="26815" y="32156"/>
                  </a:cubicBezTo>
                  <a:lnTo>
                    <a:pt x="26815" y="32374"/>
                  </a:lnTo>
                  <a:cubicBezTo>
                    <a:pt x="26760" y="32592"/>
                    <a:pt x="26706" y="32864"/>
                    <a:pt x="26760" y="33082"/>
                  </a:cubicBezTo>
                  <a:cubicBezTo>
                    <a:pt x="26760" y="33954"/>
                    <a:pt x="26597" y="34826"/>
                    <a:pt x="26270" y="35644"/>
                  </a:cubicBezTo>
                  <a:cubicBezTo>
                    <a:pt x="25943" y="36461"/>
                    <a:pt x="25725" y="37333"/>
                    <a:pt x="25616" y="38260"/>
                  </a:cubicBezTo>
                  <a:cubicBezTo>
                    <a:pt x="25507" y="38805"/>
                    <a:pt x="25343" y="39350"/>
                    <a:pt x="25125" y="39895"/>
                  </a:cubicBezTo>
                  <a:cubicBezTo>
                    <a:pt x="25016" y="40113"/>
                    <a:pt x="24907" y="40385"/>
                    <a:pt x="24853" y="40658"/>
                  </a:cubicBezTo>
                  <a:cubicBezTo>
                    <a:pt x="24798" y="40712"/>
                    <a:pt x="24798" y="40821"/>
                    <a:pt x="24798" y="40876"/>
                  </a:cubicBezTo>
                  <a:cubicBezTo>
                    <a:pt x="24744" y="40985"/>
                    <a:pt x="24744" y="41039"/>
                    <a:pt x="24689" y="41148"/>
                  </a:cubicBezTo>
                  <a:cubicBezTo>
                    <a:pt x="24253" y="42129"/>
                    <a:pt x="24090" y="43274"/>
                    <a:pt x="24199" y="44364"/>
                  </a:cubicBezTo>
                  <a:cubicBezTo>
                    <a:pt x="24199" y="44527"/>
                    <a:pt x="24144" y="44691"/>
                    <a:pt x="24090" y="44909"/>
                  </a:cubicBezTo>
                  <a:cubicBezTo>
                    <a:pt x="24090" y="44963"/>
                    <a:pt x="24035" y="45072"/>
                    <a:pt x="24035" y="45127"/>
                  </a:cubicBezTo>
                  <a:lnTo>
                    <a:pt x="23926" y="45454"/>
                  </a:lnTo>
                  <a:cubicBezTo>
                    <a:pt x="23872" y="45781"/>
                    <a:pt x="23817" y="46108"/>
                    <a:pt x="23708" y="46489"/>
                  </a:cubicBezTo>
                  <a:lnTo>
                    <a:pt x="23654" y="46653"/>
                  </a:lnTo>
                  <a:cubicBezTo>
                    <a:pt x="23599" y="46871"/>
                    <a:pt x="23545" y="47034"/>
                    <a:pt x="23381" y="47198"/>
                  </a:cubicBezTo>
                  <a:cubicBezTo>
                    <a:pt x="23000" y="47634"/>
                    <a:pt x="22727" y="48124"/>
                    <a:pt x="22564" y="48669"/>
                  </a:cubicBezTo>
                  <a:lnTo>
                    <a:pt x="22564" y="48724"/>
                  </a:lnTo>
                  <a:cubicBezTo>
                    <a:pt x="22346" y="49432"/>
                    <a:pt x="21964" y="50086"/>
                    <a:pt x="21473" y="50686"/>
                  </a:cubicBezTo>
                  <a:cubicBezTo>
                    <a:pt x="21146" y="51122"/>
                    <a:pt x="20819" y="51558"/>
                    <a:pt x="20547" y="51994"/>
                  </a:cubicBezTo>
                  <a:lnTo>
                    <a:pt x="19893" y="52866"/>
                  </a:lnTo>
                  <a:cubicBezTo>
                    <a:pt x="19457" y="53466"/>
                    <a:pt x="18857" y="53902"/>
                    <a:pt x="18203" y="54229"/>
                  </a:cubicBezTo>
                  <a:cubicBezTo>
                    <a:pt x="17985" y="54338"/>
                    <a:pt x="17767" y="54392"/>
                    <a:pt x="17495" y="54392"/>
                  </a:cubicBezTo>
                  <a:lnTo>
                    <a:pt x="17495" y="54392"/>
                  </a:lnTo>
                  <a:cubicBezTo>
                    <a:pt x="17059" y="54392"/>
                    <a:pt x="16677" y="54120"/>
                    <a:pt x="16459" y="53684"/>
                  </a:cubicBezTo>
                  <a:cubicBezTo>
                    <a:pt x="16241" y="53248"/>
                    <a:pt x="16023" y="52757"/>
                    <a:pt x="15860" y="52212"/>
                  </a:cubicBezTo>
                  <a:cubicBezTo>
                    <a:pt x="15696" y="51503"/>
                    <a:pt x="15478" y="50740"/>
                    <a:pt x="15206" y="50032"/>
                  </a:cubicBezTo>
                  <a:cubicBezTo>
                    <a:pt x="14879" y="48942"/>
                    <a:pt x="14552" y="47797"/>
                    <a:pt x="14334" y="46653"/>
                  </a:cubicBezTo>
                  <a:cubicBezTo>
                    <a:pt x="14170" y="45781"/>
                    <a:pt x="13407" y="45181"/>
                    <a:pt x="12535" y="45236"/>
                  </a:cubicBezTo>
                  <a:cubicBezTo>
                    <a:pt x="12099" y="45236"/>
                    <a:pt x="11718" y="45345"/>
                    <a:pt x="11391" y="45563"/>
                  </a:cubicBezTo>
                  <a:cubicBezTo>
                    <a:pt x="11009" y="45781"/>
                    <a:pt x="10682" y="46108"/>
                    <a:pt x="10410" y="46489"/>
                  </a:cubicBezTo>
                  <a:cubicBezTo>
                    <a:pt x="10083" y="46980"/>
                    <a:pt x="9483" y="47252"/>
                    <a:pt x="8884" y="47143"/>
                  </a:cubicBezTo>
                  <a:lnTo>
                    <a:pt x="7358" y="47143"/>
                  </a:lnTo>
                  <a:lnTo>
                    <a:pt x="6649" y="47143"/>
                  </a:lnTo>
                  <a:cubicBezTo>
                    <a:pt x="6268" y="47143"/>
                    <a:pt x="5941" y="46980"/>
                    <a:pt x="5777" y="46707"/>
                  </a:cubicBezTo>
                  <a:cubicBezTo>
                    <a:pt x="5396" y="46271"/>
                    <a:pt x="5178" y="45726"/>
                    <a:pt x="5232" y="45181"/>
                  </a:cubicBezTo>
                  <a:cubicBezTo>
                    <a:pt x="5287" y="44636"/>
                    <a:pt x="5341" y="44091"/>
                    <a:pt x="5396" y="43546"/>
                  </a:cubicBezTo>
                  <a:cubicBezTo>
                    <a:pt x="5505" y="43001"/>
                    <a:pt x="5559" y="42347"/>
                    <a:pt x="5614" y="41748"/>
                  </a:cubicBezTo>
                  <a:cubicBezTo>
                    <a:pt x="5777" y="40821"/>
                    <a:pt x="6050" y="39949"/>
                    <a:pt x="6540" y="39132"/>
                  </a:cubicBezTo>
                  <a:lnTo>
                    <a:pt x="6867" y="38423"/>
                  </a:lnTo>
                  <a:cubicBezTo>
                    <a:pt x="7303" y="37442"/>
                    <a:pt x="7794" y="36461"/>
                    <a:pt x="8448" y="35262"/>
                  </a:cubicBezTo>
                  <a:cubicBezTo>
                    <a:pt x="8720" y="34826"/>
                    <a:pt x="8993" y="34445"/>
                    <a:pt x="9320" y="34063"/>
                  </a:cubicBezTo>
                  <a:cubicBezTo>
                    <a:pt x="9756" y="33573"/>
                    <a:pt x="10246" y="33137"/>
                    <a:pt x="10682" y="32646"/>
                  </a:cubicBezTo>
                  <a:lnTo>
                    <a:pt x="11227" y="32156"/>
                  </a:lnTo>
                  <a:cubicBezTo>
                    <a:pt x="11609" y="31774"/>
                    <a:pt x="11827" y="31229"/>
                    <a:pt x="11718" y="30739"/>
                  </a:cubicBezTo>
                  <a:cubicBezTo>
                    <a:pt x="11554" y="30248"/>
                    <a:pt x="11118" y="29867"/>
                    <a:pt x="10628" y="29758"/>
                  </a:cubicBezTo>
                  <a:cubicBezTo>
                    <a:pt x="8829" y="29267"/>
                    <a:pt x="7085" y="28450"/>
                    <a:pt x="5450" y="27414"/>
                  </a:cubicBezTo>
                  <a:cubicBezTo>
                    <a:pt x="4742" y="26978"/>
                    <a:pt x="4142" y="26433"/>
                    <a:pt x="3652" y="25724"/>
                  </a:cubicBezTo>
                  <a:cubicBezTo>
                    <a:pt x="2889" y="24907"/>
                    <a:pt x="2507" y="23817"/>
                    <a:pt x="2616" y="22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3456921" y="3017717"/>
              <a:ext cx="383959" cy="137436"/>
            </a:xfrm>
            <a:custGeom>
              <a:avLst/>
              <a:gdLst/>
              <a:ahLst/>
              <a:cxnLst/>
              <a:rect l="l" t="t" r="r" b="b"/>
              <a:pathLst>
                <a:path w="29541" h="10574" extrusionOk="0">
                  <a:moveTo>
                    <a:pt x="27142" y="6322"/>
                  </a:moveTo>
                  <a:cubicBezTo>
                    <a:pt x="27633" y="5777"/>
                    <a:pt x="28123" y="5232"/>
                    <a:pt x="28559" y="4633"/>
                  </a:cubicBezTo>
                  <a:cubicBezTo>
                    <a:pt x="29322" y="3706"/>
                    <a:pt x="29540" y="2398"/>
                    <a:pt x="29050" y="1254"/>
                  </a:cubicBezTo>
                  <a:cubicBezTo>
                    <a:pt x="28995" y="1090"/>
                    <a:pt x="28941" y="981"/>
                    <a:pt x="28941" y="818"/>
                  </a:cubicBezTo>
                  <a:cubicBezTo>
                    <a:pt x="28886" y="654"/>
                    <a:pt x="28832" y="545"/>
                    <a:pt x="28777" y="382"/>
                  </a:cubicBezTo>
                  <a:cubicBezTo>
                    <a:pt x="28723" y="164"/>
                    <a:pt x="28505" y="55"/>
                    <a:pt x="28287" y="0"/>
                  </a:cubicBezTo>
                  <a:lnTo>
                    <a:pt x="28287" y="0"/>
                  </a:lnTo>
                  <a:cubicBezTo>
                    <a:pt x="28178" y="55"/>
                    <a:pt x="27851" y="218"/>
                    <a:pt x="27796" y="436"/>
                  </a:cubicBezTo>
                  <a:cubicBezTo>
                    <a:pt x="27524" y="1635"/>
                    <a:pt x="26869" y="2671"/>
                    <a:pt x="25997" y="3488"/>
                  </a:cubicBezTo>
                  <a:cubicBezTo>
                    <a:pt x="25834" y="3597"/>
                    <a:pt x="25779" y="3706"/>
                    <a:pt x="25670" y="3815"/>
                  </a:cubicBezTo>
                  <a:cubicBezTo>
                    <a:pt x="25180" y="4578"/>
                    <a:pt x="24471" y="5123"/>
                    <a:pt x="23599" y="5450"/>
                  </a:cubicBezTo>
                  <a:lnTo>
                    <a:pt x="22564" y="5832"/>
                  </a:lnTo>
                  <a:cubicBezTo>
                    <a:pt x="21910" y="6050"/>
                    <a:pt x="21201" y="6322"/>
                    <a:pt x="20602" y="6649"/>
                  </a:cubicBezTo>
                  <a:cubicBezTo>
                    <a:pt x="18858" y="7521"/>
                    <a:pt x="16896" y="7957"/>
                    <a:pt x="14934" y="7903"/>
                  </a:cubicBezTo>
                  <a:cubicBezTo>
                    <a:pt x="13898" y="7903"/>
                    <a:pt x="12863" y="7848"/>
                    <a:pt x="11827" y="7685"/>
                  </a:cubicBezTo>
                  <a:cubicBezTo>
                    <a:pt x="11119" y="7630"/>
                    <a:pt x="10356" y="7467"/>
                    <a:pt x="9647" y="7249"/>
                  </a:cubicBezTo>
                  <a:lnTo>
                    <a:pt x="8993" y="7031"/>
                  </a:lnTo>
                  <a:cubicBezTo>
                    <a:pt x="7467" y="6813"/>
                    <a:pt x="6050" y="6159"/>
                    <a:pt x="4796" y="5232"/>
                  </a:cubicBezTo>
                  <a:lnTo>
                    <a:pt x="4524" y="5069"/>
                  </a:lnTo>
                  <a:cubicBezTo>
                    <a:pt x="3815" y="4633"/>
                    <a:pt x="3107" y="4251"/>
                    <a:pt x="2344" y="3979"/>
                  </a:cubicBezTo>
                  <a:lnTo>
                    <a:pt x="2126" y="3870"/>
                  </a:lnTo>
                  <a:cubicBezTo>
                    <a:pt x="1744" y="3706"/>
                    <a:pt x="1363" y="3652"/>
                    <a:pt x="981" y="3652"/>
                  </a:cubicBezTo>
                  <a:cubicBezTo>
                    <a:pt x="600" y="3706"/>
                    <a:pt x="273" y="3924"/>
                    <a:pt x="164" y="4306"/>
                  </a:cubicBezTo>
                  <a:cubicBezTo>
                    <a:pt x="0" y="4633"/>
                    <a:pt x="109" y="5014"/>
                    <a:pt x="382" y="5232"/>
                  </a:cubicBezTo>
                  <a:cubicBezTo>
                    <a:pt x="763" y="5614"/>
                    <a:pt x="1199" y="5995"/>
                    <a:pt x="1690" y="6322"/>
                  </a:cubicBezTo>
                  <a:cubicBezTo>
                    <a:pt x="2180" y="6649"/>
                    <a:pt x="2725" y="6976"/>
                    <a:pt x="3270" y="7303"/>
                  </a:cubicBezTo>
                  <a:cubicBezTo>
                    <a:pt x="3815" y="7630"/>
                    <a:pt x="4306" y="8012"/>
                    <a:pt x="4796" y="8284"/>
                  </a:cubicBezTo>
                  <a:cubicBezTo>
                    <a:pt x="5341" y="8611"/>
                    <a:pt x="5887" y="8884"/>
                    <a:pt x="6486" y="9047"/>
                  </a:cubicBezTo>
                  <a:cubicBezTo>
                    <a:pt x="7304" y="9211"/>
                    <a:pt x="8067" y="9483"/>
                    <a:pt x="8939" y="9701"/>
                  </a:cubicBezTo>
                  <a:cubicBezTo>
                    <a:pt x="10465" y="10192"/>
                    <a:pt x="12045" y="10519"/>
                    <a:pt x="13680" y="10573"/>
                  </a:cubicBezTo>
                  <a:lnTo>
                    <a:pt x="14171" y="10573"/>
                  </a:lnTo>
                  <a:lnTo>
                    <a:pt x="15370" y="10573"/>
                  </a:lnTo>
                  <a:cubicBezTo>
                    <a:pt x="17604" y="10573"/>
                    <a:pt x="19839" y="10028"/>
                    <a:pt x="21855" y="8993"/>
                  </a:cubicBezTo>
                  <a:cubicBezTo>
                    <a:pt x="22073" y="8938"/>
                    <a:pt x="22291" y="8829"/>
                    <a:pt x="22509" y="8775"/>
                  </a:cubicBezTo>
                  <a:cubicBezTo>
                    <a:pt x="22673" y="8720"/>
                    <a:pt x="22891" y="8611"/>
                    <a:pt x="23054" y="8557"/>
                  </a:cubicBezTo>
                  <a:lnTo>
                    <a:pt x="23381" y="8393"/>
                  </a:lnTo>
                  <a:cubicBezTo>
                    <a:pt x="24253" y="8012"/>
                    <a:pt x="25180" y="7576"/>
                    <a:pt x="26106" y="7140"/>
                  </a:cubicBezTo>
                  <a:cubicBezTo>
                    <a:pt x="26488" y="6922"/>
                    <a:pt x="26815" y="6649"/>
                    <a:pt x="27142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3494471" y="2913581"/>
              <a:ext cx="63766" cy="58099"/>
            </a:xfrm>
            <a:custGeom>
              <a:avLst/>
              <a:gdLst/>
              <a:ahLst/>
              <a:cxnLst/>
              <a:rect l="l" t="t" r="r" b="b"/>
              <a:pathLst>
                <a:path w="4906" h="4470" extrusionOk="0">
                  <a:moveTo>
                    <a:pt x="4633" y="3271"/>
                  </a:moveTo>
                  <a:cubicBezTo>
                    <a:pt x="4906" y="2344"/>
                    <a:pt x="4742" y="1363"/>
                    <a:pt x="4143" y="655"/>
                  </a:cubicBezTo>
                  <a:cubicBezTo>
                    <a:pt x="3761" y="219"/>
                    <a:pt x="3162" y="1"/>
                    <a:pt x="2562" y="55"/>
                  </a:cubicBezTo>
                  <a:lnTo>
                    <a:pt x="1963" y="55"/>
                  </a:lnTo>
                  <a:cubicBezTo>
                    <a:pt x="1309" y="55"/>
                    <a:pt x="655" y="437"/>
                    <a:pt x="382" y="1036"/>
                  </a:cubicBezTo>
                  <a:cubicBezTo>
                    <a:pt x="1" y="1636"/>
                    <a:pt x="55" y="2399"/>
                    <a:pt x="491" y="2998"/>
                  </a:cubicBezTo>
                  <a:cubicBezTo>
                    <a:pt x="764" y="3489"/>
                    <a:pt x="1200" y="3925"/>
                    <a:pt x="1745" y="4197"/>
                  </a:cubicBezTo>
                  <a:cubicBezTo>
                    <a:pt x="2017" y="4361"/>
                    <a:pt x="2344" y="4415"/>
                    <a:pt x="2671" y="4470"/>
                  </a:cubicBezTo>
                  <a:lnTo>
                    <a:pt x="2726" y="4470"/>
                  </a:lnTo>
                  <a:cubicBezTo>
                    <a:pt x="3543" y="4470"/>
                    <a:pt x="4252" y="3979"/>
                    <a:pt x="4633" y="3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3119740" y="2854079"/>
              <a:ext cx="47480" cy="53147"/>
            </a:xfrm>
            <a:custGeom>
              <a:avLst/>
              <a:gdLst/>
              <a:ahLst/>
              <a:cxnLst/>
              <a:rect l="l" t="t" r="r" b="b"/>
              <a:pathLst>
                <a:path w="3653" h="4089" extrusionOk="0">
                  <a:moveTo>
                    <a:pt x="110" y="2508"/>
                  </a:moveTo>
                  <a:cubicBezTo>
                    <a:pt x="110" y="2780"/>
                    <a:pt x="164" y="3053"/>
                    <a:pt x="273" y="3271"/>
                  </a:cubicBezTo>
                  <a:cubicBezTo>
                    <a:pt x="600" y="3816"/>
                    <a:pt x="1200" y="4088"/>
                    <a:pt x="1854" y="4034"/>
                  </a:cubicBezTo>
                  <a:lnTo>
                    <a:pt x="1909" y="4034"/>
                  </a:lnTo>
                  <a:cubicBezTo>
                    <a:pt x="2563" y="4088"/>
                    <a:pt x="3162" y="3652"/>
                    <a:pt x="3380" y="2998"/>
                  </a:cubicBezTo>
                  <a:cubicBezTo>
                    <a:pt x="3598" y="2344"/>
                    <a:pt x="3653" y="1635"/>
                    <a:pt x="3435" y="981"/>
                  </a:cubicBezTo>
                  <a:cubicBezTo>
                    <a:pt x="3326" y="382"/>
                    <a:pt x="2781" y="0"/>
                    <a:pt x="2181" y="55"/>
                  </a:cubicBezTo>
                  <a:cubicBezTo>
                    <a:pt x="2127" y="0"/>
                    <a:pt x="2018" y="0"/>
                    <a:pt x="1963" y="55"/>
                  </a:cubicBezTo>
                  <a:lnTo>
                    <a:pt x="1745" y="55"/>
                  </a:lnTo>
                  <a:lnTo>
                    <a:pt x="1745" y="55"/>
                  </a:lnTo>
                  <a:lnTo>
                    <a:pt x="1527" y="55"/>
                  </a:lnTo>
                  <a:cubicBezTo>
                    <a:pt x="927" y="55"/>
                    <a:pt x="382" y="436"/>
                    <a:pt x="273" y="1036"/>
                  </a:cubicBezTo>
                  <a:cubicBezTo>
                    <a:pt x="164" y="1254"/>
                    <a:pt x="110" y="1526"/>
                    <a:pt x="110" y="1745"/>
                  </a:cubicBezTo>
                  <a:cubicBezTo>
                    <a:pt x="110" y="1854"/>
                    <a:pt x="110" y="1963"/>
                    <a:pt x="55" y="2072"/>
                  </a:cubicBezTo>
                  <a:cubicBezTo>
                    <a:pt x="1" y="2126"/>
                    <a:pt x="1" y="2126"/>
                    <a:pt x="55" y="2181"/>
                  </a:cubicBezTo>
                  <a:cubicBezTo>
                    <a:pt x="55" y="2344"/>
                    <a:pt x="55" y="2453"/>
                    <a:pt x="110" y="2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4"/>
          <p:cNvGrpSpPr/>
          <p:nvPr/>
        </p:nvGrpSpPr>
        <p:grpSpPr>
          <a:xfrm rot="1693783">
            <a:off x="1140133" y="1820050"/>
            <a:ext cx="1003075" cy="773146"/>
            <a:chOff x="-3281949" y="3536954"/>
            <a:chExt cx="1275094" cy="1032118"/>
          </a:xfrm>
        </p:grpSpPr>
        <p:sp>
          <p:nvSpPr>
            <p:cNvPr id="421" name="Google Shape;421;p4"/>
            <p:cNvSpPr/>
            <p:nvPr/>
          </p:nvSpPr>
          <p:spPr>
            <a:xfrm>
              <a:off x="-3095643" y="3724677"/>
              <a:ext cx="940733" cy="809679"/>
            </a:xfrm>
            <a:custGeom>
              <a:avLst/>
              <a:gdLst/>
              <a:ahLst/>
              <a:cxnLst/>
              <a:rect l="l" t="t" r="r" b="b"/>
              <a:pathLst>
                <a:path w="72378" h="62295" extrusionOk="0">
                  <a:moveTo>
                    <a:pt x="763" y="30630"/>
                  </a:moveTo>
                  <a:cubicBezTo>
                    <a:pt x="1526" y="30030"/>
                    <a:pt x="2507" y="29758"/>
                    <a:pt x="3434" y="29976"/>
                  </a:cubicBezTo>
                  <a:cubicBezTo>
                    <a:pt x="4578" y="30085"/>
                    <a:pt x="5723" y="29976"/>
                    <a:pt x="6758" y="30521"/>
                  </a:cubicBezTo>
                  <a:cubicBezTo>
                    <a:pt x="7412" y="30793"/>
                    <a:pt x="8121" y="30848"/>
                    <a:pt x="8775" y="30630"/>
                  </a:cubicBezTo>
                  <a:cubicBezTo>
                    <a:pt x="11718" y="29976"/>
                    <a:pt x="14715" y="29758"/>
                    <a:pt x="17604" y="28722"/>
                  </a:cubicBezTo>
                  <a:cubicBezTo>
                    <a:pt x="19729" y="27959"/>
                    <a:pt x="21855" y="27142"/>
                    <a:pt x="24035" y="26324"/>
                  </a:cubicBezTo>
                  <a:cubicBezTo>
                    <a:pt x="26542" y="25452"/>
                    <a:pt x="28940" y="24199"/>
                    <a:pt x="31175" y="22673"/>
                  </a:cubicBezTo>
                  <a:cubicBezTo>
                    <a:pt x="31665" y="22237"/>
                    <a:pt x="32265" y="21910"/>
                    <a:pt x="32919" y="21637"/>
                  </a:cubicBezTo>
                  <a:cubicBezTo>
                    <a:pt x="36243" y="20220"/>
                    <a:pt x="38750" y="17659"/>
                    <a:pt x="41530" y="15424"/>
                  </a:cubicBezTo>
                  <a:cubicBezTo>
                    <a:pt x="43056" y="14225"/>
                    <a:pt x="43492" y="12481"/>
                    <a:pt x="44037" y="10737"/>
                  </a:cubicBezTo>
                  <a:cubicBezTo>
                    <a:pt x="44255" y="10137"/>
                    <a:pt x="44473" y="9483"/>
                    <a:pt x="44746" y="8884"/>
                  </a:cubicBezTo>
                  <a:cubicBezTo>
                    <a:pt x="45727" y="7085"/>
                    <a:pt x="45999" y="5069"/>
                    <a:pt x="46490" y="3107"/>
                  </a:cubicBezTo>
                  <a:cubicBezTo>
                    <a:pt x="46544" y="2453"/>
                    <a:pt x="46544" y="1744"/>
                    <a:pt x="46490" y="1090"/>
                  </a:cubicBezTo>
                  <a:cubicBezTo>
                    <a:pt x="46490" y="763"/>
                    <a:pt x="46544" y="436"/>
                    <a:pt x="46599" y="0"/>
                  </a:cubicBezTo>
                  <a:cubicBezTo>
                    <a:pt x="47035" y="109"/>
                    <a:pt x="47416" y="218"/>
                    <a:pt x="47852" y="327"/>
                  </a:cubicBezTo>
                  <a:cubicBezTo>
                    <a:pt x="50850" y="1472"/>
                    <a:pt x="53902" y="2507"/>
                    <a:pt x="56845" y="3761"/>
                  </a:cubicBezTo>
                  <a:cubicBezTo>
                    <a:pt x="58098" y="4306"/>
                    <a:pt x="59243" y="4960"/>
                    <a:pt x="60333" y="5777"/>
                  </a:cubicBezTo>
                  <a:cubicBezTo>
                    <a:pt x="63712" y="8121"/>
                    <a:pt x="66710" y="10955"/>
                    <a:pt x="69217" y="14225"/>
                  </a:cubicBezTo>
                  <a:cubicBezTo>
                    <a:pt x="69598" y="14661"/>
                    <a:pt x="69925" y="15206"/>
                    <a:pt x="70143" y="15751"/>
                  </a:cubicBezTo>
                  <a:cubicBezTo>
                    <a:pt x="70852" y="17822"/>
                    <a:pt x="71560" y="19948"/>
                    <a:pt x="72269" y="22128"/>
                  </a:cubicBezTo>
                  <a:lnTo>
                    <a:pt x="71724" y="22891"/>
                  </a:lnTo>
                  <a:cubicBezTo>
                    <a:pt x="71342" y="23272"/>
                    <a:pt x="71342" y="23817"/>
                    <a:pt x="71724" y="24199"/>
                  </a:cubicBezTo>
                  <a:cubicBezTo>
                    <a:pt x="72105" y="24744"/>
                    <a:pt x="72323" y="25398"/>
                    <a:pt x="72269" y="26052"/>
                  </a:cubicBezTo>
                  <a:cubicBezTo>
                    <a:pt x="72378" y="27741"/>
                    <a:pt x="72051" y="29431"/>
                    <a:pt x="71288" y="30957"/>
                  </a:cubicBezTo>
                  <a:cubicBezTo>
                    <a:pt x="70525" y="32428"/>
                    <a:pt x="69925" y="34009"/>
                    <a:pt x="69271" y="35535"/>
                  </a:cubicBezTo>
                  <a:cubicBezTo>
                    <a:pt x="68944" y="36407"/>
                    <a:pt x="68454" y="37224"/>
                    <a:pt x="67800" y="37933"/>
                  </a:cubicBezTo>
                  <a:cubicBezTo>
                    <a:pt x="62404" y="44419"/>
                    <a:pt x="61586" y="45182"/>
                    <a:pt x="55210" y="50359"/>
                  </a:cubicBezTo>
                  <a:cubicBezTo>
                    <a:pt x="54556" y="50850"/>
                    <a:pt x="53902" y="51286"/>
                    <a:pt x="53193" y="51667"/>
                  </a:cubicBezTo>
                  <a:cubicBezTo>
                    <a:pt x="50523" y="53139"/>
                    <a:pt x="47907" y="54665"/>
                    <a:pt x="45236" y="56082"/>
                  </a:cubicBezTo>
                  <a:cubicBezTo>
                    <a:pt x="42402" y="57608"/>
                    <a:pt x="39404" y="58752"/>
                    <a:pt x="36298" y="59624"/>
                  </a:cubicBezTo>
                  <a:cubicBezTo>
                    <a:pt x="33246" y="60442"/>
                    <a:pt x="30139" y="61150"/>
                    <a:pt x="27087" y="61859"/>
                  </a:cubicBezTo>
                  <a:cubicBezTo>
                    <a:pt x="26651" y="62022"/>
                    <a:pt x="26161" y="62131"/>
                    <a:pt x="25725" y="62131"/>
                  </a:cubicBezTo>
                  <a:cubicBezTo>
                    <a:pt x="22564" y="62295"/>
                    <a:pt x="19402" y="62131"/>
                    <a:pt x="16296" y="61695"/>
                  </a:cubicBezTo>
                  <a:cubicBezTo>
                    <a:pt x="15914" y="61641"/>
                    <a:pt x="15533" y="61477"/>
                    <a:pt x="15206" y="61259"/>
                  </a:cubicBezTo>
                  <a:cubicBezTo>
                    <a:pt x="14225" y="60823"/>
                    <a:pt x="13244" y="60387"/>
                    <a:pt x="12317" y="59897"/>
                  </a:cubicBezTo>
                  <a:cubicBezTo>
                    <a:pt x="10846" y="59243"/>
                    <a:pt x="9211" y="58970"/>
                    <a:pt x="7848" y="58044"/>
                  </a:cubicBezTo>
                  <a:cubicBezTo>
                    <a:pt x="5450" y="56463"/>
                    <a:pt x="3597" y="54174"/>
                    <a:pt x="2453" y="51449"/>
                  </a:cubicBezTo>
                  <a:cubicBezTo>
                    <a:pt x="1799" y="49869"/>
                    <a:pt x="1254" y="48179"/>
                    <a:pt x="600" y="46544"/>
                  </a:cubicBezTo>
                  <a:cubicBezTo>
                    <a:pt x="327" y="45727"/>
                    <a:pt x="164" y="44855"/>
                    <a:pt x="164" y="43983"/>
                  </a:cubicBezTo>
                  <a:cubicBezTo>
                    <a:pt x="164" y="40713"/>
                    <a:pt x="109" y="37442"/>
                    <a:pt x="55" y="34118"/>
                  </a:cubicBezTo>
                  <a:cubicBezTo>
                    <a:pt x="0" y="32919"/>
                    <a:pt x="273" y="31720"/>
                    <a:pt x="763" y="30630"/>
                  </a:cubicBezTo>
                  <a:close/>
                  <a:moveTo>
                    <a:pt x="31883" y="56954"/>
                  </a:moveTo>
                  <a:lnTo>
                    <a:pt x="31883" y="56954"/>
                  </a:lnTo>
                  <a:cubicBezTo>
                    <a:pt x="32646" y="56954"/>
                    <a:pt x="33464" y="56899"/>
                    <a:pt x="34281" y="56954"/>
                  </a:cubicBezTo>
                  <a:cubicBezTo>
                    <a:pt x="35371" y="57008"/>
                    <a:pt x="36461" y="56736"/>
                    <a:pt x="37388" y="56245"/>
                  </a:cubicBezTo>
                  <a:cubicBezTo>
                    <a:pt x="38859" y="55428"/>
                    <a:pt x="40385" y="54774"/>
                    <a:pt x="42020" y="54283"/>
                  </a:cubicBezTo>
                  <a:cubicBezTo>
                    <a:pt x="42565" y="54065"/>
                    <a:pt x="43110" y="53793"/>
                    <a:pt x="43547" y="53357"/>
                  </a:cubicBezTo>
                  <a:cubicBezTo>
                    <a:pt x="45345" y="51994"/>
                    <a:pt x="47144" y="50523"/>
                    <a:pt x="48997" y="49160"/>
                  </a:cubicBezTo>
                  <a:cubicBezTo>
                    <a:pt x="51885" y="47144"/>
                    <a:pt x="53575" y="44146"/>
                    <a:pt x="55264" y="41149"/>
                  </a:cubicBezTo>
                  <a:cubicBezTo>
                    <a:pt x="55428" y="40931"/>
                    <a:pt x="55482" y="40658"/>
                    <a:pt x="55591" y="40386"/>
                  </a:cubicBezTo>
                  <a:cubicBezTo>
                    <a:pt x="56354" y="38042"/>
                    <a:pt x="56245" y="35644"/>
                    <a:pt x="56027" y="33246"/>
                  </a:cubicBezTo>
                  <a:cubicBezTo>
                    <a:pt x="55864" y="32374"/>
                    <a:pt x="55537" y="31556"/>
                    <a:pt x="55046" y="30848"/>
                  </a:cubicBezTo>
                  <a:cubicBezTo>
                    <a:pt x="54828" y="30521"/>
                    <a:pt x="54501" y="30248"/>
                    <a:pt x="54120" y="30139"/>
                  </a:cubicBezTo>
                  <a:cubicBezTo>
                    <a:pt x="53520" y="29867"/>
                    <a:pt x="52812" y="30303"/>
                    <a:pt x="52812" y="30957"/>
                  </a:cubicBezTo>
                  <a:cubicBezTo>
                    <a:pt x="52866" y="31556"/>
                    <a:pt x="52921" y="32156"/>
                    <a:pt x="53084" y="32755"/>
                  </a:cubicBezTo>
                  <a:cubicBezTo>
                    <a:pt x="53520" y="34608"/>
                    <a:pt x="53520" y="36461"/>
                    <a:pt x="53193" y="38314"/>
                  </a:cubicBezTo>
                  <a:cubicBezTo>
                    <a:pt x="53139" y="39187"/>
                    <a:pt x="52812" y="40059"/>
                    <a:pt x="52267" y="40767"/>
                  </a:cubicBezTo>
                  <a:cubicBezTo>
                    <a:pt x="51940" y="41258"/>
                    <a:pt x="51613" y="41748"/>
                    <a:pt x="51340" y="42293"/>
                  </a:cubicBezTo>
                  <a:cubicBezTo>
                    <a:pt x="50741" y="43601"/>
                    <a:pt x="49869" y="44691"/>
                    <a:pt x="48779" y="45618"/>
                  </a:cubicBezTo>
                  <a:cubicBezTo>
                    <a:pt x="46490" y="47525"/>
                    <a:pt x="44201" y="49378"/>
                    <a:pt x="41857" y="51177"/>
                  </a:cubicBezTo>
                  <a:cubicBezTo>
                    <a:pt x="41257" y="51613"/>
                    <a:pt x="40603" y="51885"/>
                    <a:pt x="39895" y="52103"/>
                  </a:cubicBezTo>
                  <a:cubicBezTo>
                    <a:pt x="38968" y="52321"/>
                    <a:pt x="38096" y="52703"/>
                    <a:pt x="37333" y="53248"/>
                  </a:cubicBezTo>
                  <a:cubicBezTo>
                    <a:pt x="36407" y="53902"/>
                    <a:pt x="35262" y="54229"/>
                    <a:pt x="34118" y="54174"/>
                  </a:cubicBezTo>
                  <a:lnTo>
                    <a:pt x="30085" y="54174"/>
                  </a:lnTo>
                  <a:cubicBezTo>
                    <a:pt x="29049" y="54229"/>
                    <a:pt x="28068" y="54065"/>
                    <a:pt x="27142" y="53629"/>
                  </a:cubicBezTo>
                  <a:cubicBezTo>
                    <a:pt x="26106" y="53193"/>
                    <a:pt x="25016" y="52757"/>
                    <a:pt x="23926" y="52430"/>
                  </a:cubicBezTo>
                  <a:cubicBezTo>
                    <a:pt x="22945" y="52158"/>
                    <a:pt x="22128" y="51558"/>
                    <a:pt x="21528" y="50741"/>
                  </a:cubicBezTo>
                  <a:cubicBezTo>
                    <a:pt x="21201" y="50305"/>
                    <a:pt x="20819" y="49869"/>
                    <a:pt x="20492" y="49487"/>
                  </a:cubicBezTo>
                  <a:cubicBezTo>
                    <a:pt x="19729" y="48506"/>
                    <a:pt x="19130" y="47471"/>
                    <a:pt x="19838" y="46163"/>
                  </a:cubicBezTo>
                  <a:cubicBezTo>
                    <a:pt x="19947" y="45999"/>
                    <a:pt x="19729" y="45509"/>
                    <a:pt x="19511" y="45291"/>
                  </a:cubicBezTo>
                  <a:cubicBezTo>
                    <a:pt x="19184" y="45018"/>
                    <a:pt x="18748" y="45018"/>
                    <a:pt x="18421" y="45291"/>
                  </a:cubicBezTo>
                  <a:cubicBezTo>
                    <a:pt x="17985" y="45618"/>
                    <a:pt x="17658" y="46108"/>
                    <a:pt x="17604" y="46599"/>
                  </a:cubicBezTo>
                  <a:cubicBezTo>
                    <a:pt x="17331" y="47798"/>
                    <a:pt x="17549" y="49051"/>
                    <a:pt x="18203" y="50087"/>
                  </a:cubicBezTo>
                  <a:cubicBezTo>
                    <a:pt x="18639" y="50795"/>
                    <a:pt x="19130" y="51449"/>
                    <a:pt x="19566" y="52103"/>
                  </a:cubicBezTo>
                  <a:cubicBezTo>
                    <a:pt x="20383" y="53357"/>
                    <a:pt x="21582" y="54283"/>
                    <a:pt x="23000" y="54719"/>
                  </a:cubicBezTo>
                  <a:cubicBezTo>
                    <a:pt x="23327" y="54828"/>
                    <a:pt x="23654" y="54937"/>
                    <a:pt x="23926" y="55101"/>
                  </a:cubicBezTo>
                  <a:cubicBezTo>
                    <a:pt x="26379" y="56300"/>
                    <a:pt x="28886" y="57172"/>
                    <a:pt x="31665" y="56845"/>
                  </a:cubicBezTo>
                  <a:close/>
                  <a:moveTo>
                    <a:pt x="45127" y="26706"/>
                  </a:moveTo>
                  <a:cubicBezTo>
                    <a:pt x="45127" y="26978"/>
                    <a:pt x="45127" y="27305"/>
                    <a:pt x="45127" y="27578"/>
                  </a:cubicBezTo>
                  <a:cubicBezTo>
                    <a:pt x="45127" y="28068"/>
                    <a:pt x="45400" y="28504"/>
                    <a:pt x="45781" y="28722"/>
                  </a:cubicBezTo>
                  <a:cubicBezTo>
                    <a:pt x="46326" y="28940"/>
                    <a:pt x="46926" y="28777"/>
                    <a:pt x="47253" y="28341"/>
                  </a:cubicBezTo>
                  <a:cubicBezTo>
                    <a:pt x="47580" y="27905"/>
                    <a:pt x="47852" y="27360"/>
                    <a:pt x="48070" y="26815"/>
                  </a:cubicBezTo>
                  <a:cubicBezTo>
                    <a:pt x="48452" y="25670"/>
                    <a:pt x="48070" y="25071"/>
                    <a:pt x="46817" y="24962"/>
                  </a:cubicBezTo>
                  <a:cubicBezTo>
                    <a:pt x="45999" y="24798"/>
                    <a:pt x="45182" y="25343"/>
                    <a:pt x="45127" y="26215"/>
                  </a:cubicBezTo>
                  <a:cubicBezTo>
                    <a:pt x="45127" y="26379"/>
                    <a:pt x="45127" y="26542"/>
                    <a:pt x="45127" y="26706"/>
                  </a:cubicBezTo>
                  <a:close/>
                  <a:moveTo>
                    <a:pt x="17113" y="39786"/>
                  </a:moveTo>
                  <a:cubicBezTo>
                    <a:pt x="18367" y="39786"/>
                    <a:pt x="18857" y="39296"/>
                    <a:pt x="18857" y="38423"/>
                  </a:cubicBezTo>
                  <a:cubicBezTo>
                    <a:pt x="18857" y="36952"/>
                    <a:pt x="18040" y="36407"/>
                    <a:pt x="16677" y="37115"/>
                  </a:cubicBezTo>
                  <a:cubicBezTo>
                    <a:pt x="16459" y="37224"/>
                    <a:pt x="16241" y="37333"/>
                    <a:pt x="16023" y="37497"/>
                  </a:cubicBezTo>
                  <a:cubicBezTo>
                    <a:pt x="15642" y="37769"/>
                    <a:pt x="15478" y="38260"/>
                    <a:pt x="15587" y="38750"/>
                  </a:cubicBezTo>
                  <a:cubicBezTo>
                    <a:pt x="15696" y="39187"/>
                    <a:pt x="16023" y="39568"/>
                    <a:pt x="16514" y="39677"/>
                  </a:cubicBezTo>
                  <a:cubicBezTo>
                    <a:pt x="16786" y="39732"/>
                    <a:pt x="17059" y="39786"/>
                    <a:pt x="17113" y="39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3249364" y="3566004"/>
              <a:ext cx="1211341" cy="937900"/>
            </a:xfrm>
            <a:custGeom>
              <a:avLst/>
              <a:gdLst/>
              <a:ahLst/>
              <a:cxnLst/>
              <a:rect l="l" t="t" r="r" b="b"/>
              <a:pathLst>
                <a:path w="93198" h="72160" extrusionOk="0">
                  <a:moveTo>
                    <a:pt x="12645" y="65183"/>
                  </a:moveTo>
                  <a:cubicBezTo>
                    <a:pt x="13789" y="67690"/>
                    <a:pt x="15533" y="69870"/>
                    <a:pt x="17713" y="71614"/>
                  </a:cubicBezTo>
                  <a:cubicBezTo>
                    <a:pt x="17604" y="72159"/>
                    <a:pt x="17277" y="72105"/>
                    <a:pt x="16950" y="72105"/>
                  </a:cubicBezTo>
                  <a:cubicBezTo>
                    <a:pt x="15642" y="72105"/>
                    <a:pt x="14389" y="72105"/>
                    <a:pt x="13135" y="72050"/>
                  </a:cubicBezTo>
                  <a:cubicBezTo>
                    <a:pt x="12100" y="72105"/>
                    <a:pt x="11118" y="71832"/>
                    <a:pt x="10246" y="71233"/>
                  </a:cubicBezTo>
                  <a:cubicBezTo>
                    <a:pt x="9865" y="70960"/>
                    <a:pt x="9429" y="70851"/>
                    <a:pt x="8938" y="70851"/>
                  </a:cubicBezTo>
                  <a:cubicBezTo>
                    <a:pt x="7249" y="71015"/>
                    <a:pt x="5559" y="70579"/>
                    <a:pt x="4197" y="69598"/>
                  </a:cubicBezTo>
                  <a:cubicBezTo>
                    <a:pt x="3924" y="69380"/>
                    <a:pt x="3597" y="69271"/>
                    <a:pt x="3270" y="69162"/>
                  </a:cubicBezTo>
                  <a:cubicBezTo>
                    <a:pt x="2180" y="68944"/>
                    <a:pt x="1908" y="68181"/>
                    <a:pt x="1853" y="67254"/>
                  </a:cubicBezTo>
                  <a:cubicBezTo>
                    <a:pt x="1799" y="66328"/>
                    <a:pt x="1853" y="65510"/>
                    <a:pt x="1853" y="64638"/>
                  </a:cubicBezTo>
                  <a:cubicBezTo>
                    <a:pt x="1853" y="64039"/>
                    <a:pt x="1744" y="63439"/>
                    <a:pt x="1581" y="62840"/>
                  </a:cubicBezTo>
                  <a:cubicBezTo>
                    <a:pt x="1363" y="61804"/>
                    <a:pt x="1090" y="60769"/>
                    <a:pt x="709" y="59788"/>
                  </a:cubicBezTo>
                  <a:cubicBezTo>
                    <a:pt x="218" y="58153"/>
                    <a:pt x="0" y="56518"/>
                    <a:pt x="109" y="54828"/>
                  </a:cubicBezTo>
                  <a:lnTo>
                    <a:pt x="109" y="40712"/>
                  </a:lnTo>
                  <a:cubicBezTo>
                    <a:pt x="109" y="39949"/>
                    <a:pt x="164" y="39241"/>
                    <a:pt x="273" y="38478"/>
                  </a:cubicBezTo>
                  <a:cubicBezTo>
                    <a:pt x="545" y="36897"/>
                    <a:pt x="654" y="35317"/>
                    <a:pt x="818" y="33736"/>
                  </a:cubicBezTo>
                  <a:cubicBezTo>
                    <a:pt x="981" y="31774"/>
                    <a:pt x="1417" y="29867"/>
                    <a:pt x="2071" y="28068"/>
                  </a:cubicBezTo>
                  <a:cubicBezTo>
                    <a:pt x="3270" y="24852"/>
                    <a:pt x="4742" y="21746"/>
                    <a:pt x="6540" y="18803"/>
                  </a:cubicBezTo>
                  <a:cubicBezTo>
                    <a:pt x="6922" y="18203"/>
                    <a:pt x="7358" y="17604"/>
                    <a:pt x="7903" y="17059"/>
                  </a:cubicBezTo>
                  <a:cubicBezTo>
                    <a:pt x="9647" y="15260"/>
                    <a:pt x="11445" y="13407"/>
                    <a:pt x="13299" y="11609"/>
                  </a:cubicBezTo>
                  <a:cubicBezTo>
                    <a:pt x="13735" y="11173"/>
                    <a:pt x="14280" y="10737"/>
                    <a:pt x="14825" y="10355"/>
                  </a:cubicBezTo>
                  <a:cubicBezTo>
                    <a:pt x="17168" y="8775"/>
                    <a:pt x="19621" y="7249"/>
                    <a:pt x="21855" y="5559"/>
                  </a:cubicBezTo>
                  <a:cubicBezTo>
                    <a:pt x="24798" y="3488"/>
                    <a:pt x="28068" y="1908"/>
                    <a:pt x="31556" y="818"/>
                  </a:cubicBezTo>
                  <a:cubicBezTo>
                    <a:pt x="33028" y="382"/>
                    <a:pt x="34554" y="164"/>
                    <a:pt x="36135" y="109"/>
                  </a:cubicBezTo>
                  <a:cubicBezTo>
                    <a:pt x="38369" y="0"/>
                    <a:pt x="40658" y="109"/>
                    <a:pt x="42947" y="109"/>
                  </a:cubicBezTo>
                  <a:cubicBezTo>
                    <a:pt x="44800" y="109"/>
                    <a:pt x="46544" y="709"/>
                    <a:pt x="48288" y="1090"/>
                  </a:cubicBezTo>
                  <a:cubicBezTo>
                    <a:pt x="49542" y="1417"/>
                    <a:pt x="50741" y="1799"/>
                    <a:pt x="51940" y="2289"/>
                  </a:cubicBezTo>
                  <a:cubicBezTo>
                    <a:pt x="52594" y="2562"/>
                    <a:pt x="53248" y="2943"/>
                    <a:pt x="53793" y="3434"/>
                  </a:cubicBezTo>
                  <a:cubicBezTo>
                    <a:pt x="54610" y="4088"/>
                    <a:pt x="55483" y="4796"/>
                    <a:pt x="55374" y="6050"/>
                  </a:cubicBezTo>
                  <a:cubicBezTo>
                    <a:pt x="55428" y="6268"/>
                    <a:pt x="55483" y="6431"/>
                    <a:pt x="55646" y="6595"/>
                  </a:cubicBezTo>
                  <a:cubicBezTo>
                    <a:pt x="55864" y="7031"/>
                    <a:pt x="56518" y="7194"/>
                    <a:pt x="56791" y="6813"/>
                  </a:cubicBezTo>
                  <a:cubicBezTo>
                    <a:pt x="57554" y="5668"/>
                    <a:pt x="58753" y="4905"/>
                    <a:pt x="60061" y="4687"/>
                  </a:cubicBezTo>
                  <a:cubicBezTo>
                    <a:pt x="61968" y="4251"/>
                    <a:pt x="63876" y="3815"/>
                    <a:pt x="65838" y="4524"/>
                  </a:cubicBezTo>
                  <a:cubicBezTo>
                    <a:pt x="66764" y="4905"/>
                    <a:pt x="67745" y="5178"/>
                    <a:pt x="68726" y="5396"/>
                  </a:cubicBezTo>
                  <a:cubicBezTo>
                    <a:pt x="70416" y="5777"/>
                    <a:pt x="72051" y="6540"/>
                    <a:pt x="73359" y="7685"/>
                  </a:cubicBezTo>
                  <a:cubicBezTo>
                    <a:pt x="74340" y="8393"/>
                    <a:pt x="75430" y="8993"/>
                    <a:pt x="76411" y="9647"/>
                  </a:cubicBezTo>
                  <a:cubicBezTo>
                    <a:pt x="77010" y="10028"/>
                    <a:pt x="77610" y="10464"/>
                    <a:pt x="78155" y="10955"/>
                  </a:cubicBezTo>
                  <a:cubicBezTo>
                    <a:pt x="80063" y="12753"/>
                    <a:pt x="81861" y="14661"/>
                    <a:pt x="83714" y="16514"/>
                  </a:cubicBezTo>
                  <a:cubicBezTo>
                    <a:pt x="84205" y="17004"/>
                    <a:pt x="84641" y="17495"/>
                    <a:pt x="85022" y="18040"/>
                  </a:cubicBezTo>
                  <a:cubicBezTo>
                    <a:pt x="85676" y="18803"/>
                    <a:pt x="86276" y="19620"/>
                    <a:pt x="86875" y="20438"/>
                  </a:cubicBezTo>
                  <a:cubicBezTo>
                    <a:pt x="89927" y="24525"/>
                    <a:pt x="89982" y="24525"/>
                    <a:pt x="91726" y="29376"/>
                  </a:cubicBezTo>
                  <a:cubicBezTo>
                    <a:pt x="92707" y="31829"/>
                    <a:pt x="93197" y="34445"/>
                    <a:pt x="93197" y="37061"/>
                  </a:cubicBezTo>
                  <a:cubicBezTo>
                    <a:pt x="93143" y="39132"/>
                    <a:pt x="93143" y="41203"/>
                    <a:pt x="93197" y="43328"/>
                  </a:cubicBezTo>
                  <a:cubicBezTo>
                    <a:pt x="93197" y="45399"/>
                    <a:pt x="92816" y="47470"/>
                    <a:pt x="91998" y="49378"/>
                  </a:cubicBezTo>
                  <a:cubicBezTo>
                    <a:pt x="91780" y="49487"/>
                    <a:pt x="91617" y="49596"/>
                    <a:pt x="91453" y="49705"/>
                  </a:cubicBezTo>
                  <a:cubicBezTo>
                    <a:pt x="90309" y="50522"/>
                    <a:pt x="88783" y="50631"/>
                    <a:pt x="87475" y="49977"/>
                  </a:cubicBezTo>
                  <a:cubicBezTo>
                    <a:pt x="86984" y="49814"/>
                    <a:pt x="86439" y="49759"/>
                    <a:pt x="85894" y="49814"/>
                  </a:cubicBezTo>
                  <a:lnTo>
                    <a:pt x="83169" y="49814"/>
                  </a:lnTo>
                  <a:cubicBezTo>
                    <a:pt x="83333" y="49269"/>
                    <a:pt x="83442" y="48778"/>
                    <a:pt x="83605" y="48397"/>
                  </a:cubicBezTo>
                  <a:cubicBezTo>
                    <a:pt x="84368" y="46598"/>
                    <a:pt x="85131" y="44800"/>
                    <a:pt x="85894" y="43001"/>
                  </a:cubicBezTo>
                  <a:cubicBezTo>
                    <a:pt x="86385" y="41966"/>
                    <a:pt x="86657" y="40821"/>
                    <a:pt x="86603" y="39677"/>
                  </a:cubicBezTo>
                  <a:cubicBezTo>
                    <a:pt x="86548" y="38805"/>
                    <a:pt x="86603" y="37933"/>
                    <a:pt x="86603" y="37061"/>
                  </a:cubicBezTo>
                  <a:cubicBezTo>
                    <a:pt x="86548" y="36407"/>
                    <a:pt x="86821" y="35753"/>
                    <a:pt x="87366" y="35317"/>
                  </a:cubicBezTo>
                  <a:cubicBezTo>
                    <a:pt x="88946" y="33954"/>
                    <a:pt x="89382" y="32101"/>
                    <a:pt x="89382" y="30085"/>
                  </a:cubicBezTo>
                  <a:cubicBezTo>
                    <a:pt x="89382" y="29758"/>
                    <a:pt x="89382" y="29431"/>
                    <a:pt x="89382" y="29104"/>
                  </a:cubicBezTo>
                  <a:cubicBezTo>
                    <a:pt x="89764" y="26978"/>
                    <a:pt x="88728" y="25507"/>
                    <a:pt x="87475" y="23980"/>
                  </a:cubicBezTo>
                  <a:cubicBezTo>
                    <a:pt x="87148" y="23599"/>
                    <a:pt x="86657" y="23326"/>
                    <a:pt x="86112" y="23326"/>
                  </a:cubicBezTo>
                  <a:cubicBezTo>
                    <a:pt x="84859" y="23217"/>
                    <a:pt x="83551" y="23435"/>
                    <a:pt x="82352" y="23980"/>
                  </a:cubicBezTo>
                  <a:lnTo>
                    <a:pt x="81698" y="23326"/>
                  </a:lnTo>
                  <a:cubicBezTo>
                    <a:pt x="78755" y="20056"/>
                    <a:pt x="75430" y="17168"/>
                    <a:pt x="71724" y="14824"/>
                  </a:cubicBezTo>
                  <a:cubicBezTo>
                    <a:pt x="71233" y="14497"/>
                    <a:pt x="70688" y="14170"/>
                    <a:pt x="70143" y="13952"/>
                  </a:cubicBezTo>
                  <a:cubicBezTo>
                    <a:pt x="65947" y="12372"/>
                    <a:pt x="61696" y="10846"/>
                    <a:pt x="57499" y="9265"/>
                  </a:cubicBezTo>
                  <a:cubicBezTo>
                    <a:pt x="57336" y="9265"/>
                    <a:pt x="57172" y="9265"/>
                    <a:pt x="57063" y="9265"/>
                  </a:cubicBezTo>
                  <a:cubicBezTo>
                    <a:pt x="56682" y="9647"/>
                    <a:pt x="56900" y="10137"/>
                    <a:pt x="56845" y="10573"/>
                  </a:cubicBezTo>
                  <a:cubicBezTo>
                    <a:pt x="56845" y="10955"/>
                    <a:pt x="56845" y="11500"/>
                    <a:pt x="56791" y="11936"/>
                  </a:cubicBezTo>
                  <a:cubicBezTo>
                    <a:pt x="56736" y="12426"/>
                    <a:pt x="56791" y="12862"/>
                    <a:pt x="56573" y="13135"/>
                  </a:cubicBezTo>
                  <a:cubicBezTo>
                    <a:pt x="55810" y="13898"/>
                    <a:pt x="56028" y="14879"/>
                    <a:pt x="55973" y="15805"/>
                  </a:cubicBezTo>
                  <a:cubicBezTo>
                    <a:pt x="55973" y="17658"/>
                    <a:pt x="55264" y="19511"/>
                    <a:pt x="54120" y="20983"/>
                  </a:cubicBezTo>
                  <a:cubicBezTo>
                    <a:pt x="53793" y="21419"/>
                    <a:pt x="53520" y="21855"/>
                    <a:pt x="53302" y="22345"/>
                  </a:cubicBezTo>
                  <a:lnTo>
                    <a:pt x="52430" y="23926"/>
                  </a:lnTo>
                  <a:cubicBezTo>
                    <a:pt x="52212" y="24307"/>
                    <a:pt x="51831" y="24743"/>
                    <a:pt x="51831" y="25125"/>
                  </a:cubicBezTo>
                  <a:cubicBezTo>
                    <a:pt x="51776" y="25888"/>
                    <a:pt x="51340" y="26542"/>
                    <a:pt x="50686" y="26924"/>
                  </a:cubicBezTo>
                  <a:cubicBezTo>
                    <a:pt x="49324" y="27905"/>
                    <a:pt x="48016" y="28940"/>
                    <a:pt x="46708" y="29976"/>
                  </a:cubicBezTo>
                  <a:cubicBezTo>
                    <a:pt x="45945" y="30630"/>
                    <a:pt x="45073" y="31066"/>
                    <a:pt x="44092" y="31284"/>
                  </a:cubicBezTo>
                  <a:cubicBezTo>
                    <a:pt x="44146" y="30303"/>
                    <a:pt x="44364" y="29376"/>
                    <a:pt x="44855" y="28559"/>
                  </a:cubicBezTo>
                  <a:cubicBezTo>
                    <a:pt x="45672" y="26924"/>
                    <a:pt x="46272" y="25180"/>
                    <a:pt x="46599" y="23435"/>
                  </a:cubicBezTo>
                  <a:cubicBezTo>
                    <a:pt x="46708" y="22400"/>
                    <a:pt x="47089" y="21473"/>
                    <a:pt x="47634" y="20601"/>
                  </a:cubicBezTo>
                  <a:cubicBezTo>
                    <a:pt x="48288" y="19675"/>
                    <a:pt x="48125" y="18694"/>
                    <a:pt x="47852" y="17713"/>
                  </a:cubicBezTo>
                  <a:cubicBezTo>
                    <a:pt x="47743" y="17440"/>
                    <a:pt x="47580" y="17277"/>
                    <a:pt x="47307" y="17168"/>
                  </a:cubicBezTo>
                  <a:cubicBezTo>
                    <a:pt x="46708" y="16950"/>
                    <a:pt x="46163" y="17386"/>
                    <a:pt x="46272" y="17931"/>
                  </a:cubicBezTo>
                  <a:cubicBezTo>
                    <a:pt x="46381" y="18639"/>
                    <a:pt x="46163" y="19402"/>
                    <a:pt x="45672" y="19947"/>
                  </a:cubicBezTo>
                  <a:cubicBezTo>
                    <a:pt x="45291" y="20656"/>
                    <a:pt x="44964" y="21364"/>
                    <a:pt x="44691" y="22127"/>
                  </a:cubicBezTo>
                  <a:cubicBezTo>
                    <a:pt x="44255" y="24089"/>
                    <a:pt x="43601" y="25997"/>
                    <a:pt x="42729" y="27850"/>
                  </a:cubicBezTo>
                  <a:cubicBezTo>
                    <a:pt x="42348" y="28668"/>
                    <a:pt x="42130" y="29594"/>
                    <a:pt x="42075" y="30575"/>
                  </a:cubicBezTo>
                  <a:cubicBezTo>
                    <a:pt x="42075" y="31066"/>
                    <a:pt x="42184" y="31611"/>
                    <a:pt x="42348" y="32101"/>
                  </a:cubicBezTo>
                  <a:cubicBezTo>
                    <a:pt x="40113" y="34172"/>
                    <a:pt x="34990" y="36679"/>
                    <a:pt x="31992" y="37115"/>
                  </a:cubicBezTo>
                  <a:cubicBezTo>
                    <a:pt x="32210" y="36625"/>
                    <a:pt x="32374" y="36134"/>
                    <a:pt x="32537" y="35644"/>
                  </a:cubicBezTo>
                  <a:cubicBezTo>
                    <a:pt x="32646" y="35371"/>
                    <a:pt x="32810" y="34990"/>
                    <a:pt x="32701" y="34881"/>
                  </a:cubicBezTo>
                  <a:cubicBezTo>
                    <a:pt x="32047" y="34009"/>
                    <a:pt x="32701" y="33409"/>
                    <a:pt x="32973" y="32701"/>
                  </a:cubicBezTo>
                  <a:cubicBezTo>
                    <a:pt x="34227" y="29267"/>
                    <a:pt x="35971" y="26052"/>
                    <a:pt x="37388" y="22727"/>
                  </a:cubicBezTo>
                  <a:cubicBezTo>
                    <a:pt x="37770" y="21746"/>
                    <a:pt x="38369" y="20819"/>
                    <a:pt x="39187" y="20111"/>
                  </a:cubicBezTo>
                  <a:cubicBezTo>
                    <a:pt x="39950" y="19402"/>
                    <a:pt x="40440" y="18476"/>
                    <a:pt x="40549" y="17440"/>
                  </a:cubicBezTo>
                  <a:cubicBezTo>
                    <a:pt x="40604" y="17277"/>
                    <a:pt x="40549" y="17059"/>
                    <a:pt x="40495" y="16895"/>
                  </a:cubicBezTo>
                  <a:cubicBezTo>
                    <a:pt x="40331" y="16568"/>
                    <a:pt x="39950" y="16459"/>
                    <a:pt x="39623" y="16623"/>
                  </a:cubicBezTo>
                  <a:cubicBezTo>
                    <a:pt x="39459" y="16732"/>
                    <a:pt x="39241" y="16895"/>
                    <a:pt x="39241" y="17059"/>
                  </a:cubicBezTo>
                  <a:cubicBezTo>
                    <a:pt x="38860" y="18149"/>
                    <a:pt x="38206" y="19075"/>
                    <a:pt x="37334" y="19838"/>
                  </a:cubicBezTo>
                  <a:cubicBezTo>
                    <a:pt x="36952" y="20220"/>
                    <a:pt x="36625" y="20656"/>
                    <a:pt x="36407" y="21146"/>
                  </a:cubicBezTo>
                  <a:cubicBezTo>
                    <a:pt x="34609" y="24580"/>
                    <a:pt x="32755" y="27905"/>
                    <a:pt x="31229" y="31393"/>
                  </a:cubicBezTo>
                  <a:cubicBezTo>
                    <a:pt x="30139" y="33682"/>
                    <a:pt x="29213" y="36080"/>
                    <a:pt x="28450" y="38532"/>
                  </a:cubicBezTo>
                  <a:cubicBezTo>
                    <a:pt x="25888" y="39677"/>
                    <a:pt x="23109" y="39677"/>
                    <a:pt x="20493" y="40440"/>
                  </a:cubicBezTo>
                  <a:cubicBezTo>
                    <a:pt x="20166" y="40004"/>
                    <a:pt x="20493" y="39677"/>
                    <a:pt x="20602" y="39350"/>
                  </a:cubicBezTo>
                  <a:cubicBezTo>
                    <a:pt x="21964" y="36134"/>
                    <a:pt x="23327" y="32919"/>
                    <a:pt x="24798" y="29758"/>
                  </a:cubicBezTo>
                  <a:cubicBezTo>
                    <a:pt x="25507" y="28232"/>
                    <a:pt x="26324" y="26706"/>
                    <a:pt x="27196" y="25289"/>
                  </a:cubicBezTo>
                  <a:cubicBezTo>
                    <a:pt x="27578" y="24743"/>
                    <a:pt x="28068" y="24253"/>
                    <a:pt x="28559" y="23817"/>
                  </a:cubicBezTo>
                  <a:cubicBezTo>
                    <a:pt x="28668" y="23272"/>
                    <a:pt x="28232" y="23163"/>
                    <a:pt x="27850" y="22999"/>
                  </a:cubicBezTo>
                  <a:cubicBezTo>
                    <a:pt x="27523" y="22781"/>
                    <a:pt x="27033" y="22836"/>
                    <a:pt x="26706" y="23108"/>
                  </a:cubicBezTo>
                  <a:cubicBezTo>
                    <a:pt x="26324" y="23435"/>
                    <a:pt x="25943" y="23817"/>
                    <a:pt x="25616" y="24253"/>
                  </a:cubicBezTo>
                  <a:cubicBezTo>
                    <a:pt x="24689" y="25888"/>
                    <a:pt x="23708" y="27469"/>
                    <a:pt x="22891" y="29158"/>
                  </a:cubicBezTo>
                  <a:cubicBezTo>
                    <a:pt x="21855" y="31338"/>
                    <a:pt x="20874" y="33573"/>
                    <a:pt x="19893" y="35753"/>
                  </a:cubicBezTo>
                  <a:cubicBezTo>
                    <a:pt x="19130" y="37170"/>
                    <a:pt x="18585" y="38696"/>
                    <a:pt x="18313" y="40276"/>
                  </a:cubicBezTo>
                  <a:cubicBezTo>
                    <a:pt x="18204" y="40494"/>
                    <a:pt x="18149" y="40712"/>
                    <a:pt x="17986" y="40930"/>
                  </a:cubicBezTo>
                  <a:cubicBezTo>
                    <a:pt x="16133" y="40821"/>
                    <a:pt x="14334" y="40276"/>
                    <a:pt x="12754" y="39295"/>
                  </a:cubicBezTo>
                  <a:lnTo>
                    <a:pt x="11118" y="41148"/>
                  </a:lnTo>
                  <a:cubicBezTo>
                    <a:pt x="11064" y="41257"/>
                    <a:pt x="10955" y="41366"/>
                    <a:pt x="10955" y="41530"/>
                  </a:cubicBezTo>
                  <a:cubicBezTo>
                    <a:pt x="10791" y="43001"/>
                    <a:pt x="10028" y="44309"/>
                    <a:pt x="10028" y="45835"/>
                  </a:cubicBezTo>
                  <a:cubicBezTo>
                    <a:pt x="10083" y="47906"/>
                    <a:pt x="10028" y="49977"/>
                    <a:pt x="9974" y="52049"/>
                  </a:cubicBezTo>
                  <a:cubicBezTo>
                    <a:pt x="9974" y="52594"/>
                    <a:pt x="9865" y="53139"/>
                    <a:pt x="9810" y="53793"/>
                  </a:cubicBezTo>
                  <a:cubicBezTo>
                    <a:pt x="9211" y="53738"/>
                    <a:pt x="8557" y="53684"/>
                    <a:pt x="7957" y="53629"/>
                  </a:cubicBezTo>
                  <a:cubicBezTo>
                    <a:pt x="6922" y="53411"/>
                    <a:pt x="5886" y="53793"/>
                    <a:pt x="5287" y="54665"/>
                  </a:cubicBezTo>
                  <a:cubicBezTo>
                    <a:pt x="4687" y="55428"/>
                    <a:pt x="4088" y="56245"/>
                    <a:pt x="3543" y="57117"/>
                  </a:cubicBezTo>
                  <a:cubicBezTo>
                    <a:pt x="3379" y="57444"/>
                    <a:pt x="3270" y="57826"/>
                    <a:pt x="3325" y="58262"/>
                  </a:cubicBezTo>
                  <a:cubicBezTo>
                    <a:pt x="3270" y="58970"/>
                    <a:pt x="3270" y="59733"/>
                    <a:pt x="3325" y="60496"/>
                  </a:cubicBezTo>
                  <a:cubicBezTo>
                    <a:pt x="3325" y="61859"/>
                    <a:pt x="4033" y="63112"/>
                    <a:pt x="5178" y="63875"/>
                  </a:cubicBezTo>
                  <a:cubicBezTo>
                    <a:pt x="5505" y="64039"/>
                    <a:pt x="5832" y="64257"/>
                    <a:pt x="6159" y="64529"/>
                  </a:cubicBezTo>
                  <a:cubicBezTo>
                    <a:pt x="6813" y="65020"/>
                    <a:pt x="7630" y="65292"/>
                    <a:pt x="8448" y="65183"/>
                  </a:cubicBezTo>
                  <a:cubicBezTo>
                    <a:pt x="9810" y="65183"/>
                    <a:pt x="11173" y="65183"/>
                    <a:pt x="12645" y="65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3182778" y="4281464"/>
              <a:ext cx="83600" cy="106969"/>
            </a:xfrm>
            <a:custGeom>
              <a:avLst/>
              <a:gdLst/>
              <a:ahLst/>
              <a:cxnLst/>
              <a:rect l="l" t="t" r="r" b="b"/>
              <a:pathLst>
                <a:path w="6432" h="8230" extrusionOk="0">
                  <a:moveTo>
                    <a:pt x="4033" y="382"/>
                  </a:moveTo>
                  <a:cubicBezTo>
                    <a:pt x="4851" y="2943"/>
                    <a:pt x="5614" y="5396"/>
                    <a:pt x="6432" y="7957"/>
                  </a:cubicBezTo>
                  <a:cubicBezTo>
                    <a:pt x="5341" y="8230"/>
                    <a:pt x="4197" y="8230"/>
                    <a:pt x="3052" y="8012"/>
                  </a:cubicBezTo>
                  <a:cubicBezTo>
                    <a:pt x="1635" y="7739"/>
                    <a:pt x="0" y="6758"/>
                    <a:pt x="164" y="4796"/>
                  </a:cubicBezTo>
                  <a:cubicBezTo>
                    <a:pt x="164" y="3870"/>
                    <a:pt x="327" y="2943"/>
                    <a:pt x="709" y="2126"/>
                  </a:cubicBezTo>
                  <a:cubicBezTo>
                    <a:pt x="1199" y="763"/>
                    <a:pt x="2671" y="0"/>
                    <a:pt x="4033" y="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2160590" y="3893268"/>
              <a:ext cx="46765" cy="99184"/>
            </a:xfrm>
            <a:custGeom>
              <a:avLst/>
              <a:gdLst/>
              <a:ahLst/>
              <a:cxnLst/>
              <a:rect l="l" t="t" r="r" b="b"/>
              <a:pathLst>
                <a:path w="3598" h="7631" extrusionOk="0">
                  <a:moveTo>
                    <a:pt x="2562" y="7631"/>
                  </a:moveTo>
                  <a:cubicBezTo>
                    <a:pt x="2453" y="7467"/>
                    <a:pt x="2344" y="7249"/>
                    <a:pt x="2235" y="7086"/>
                  </a:cubicBezTo>
                  <a:cubicBezTo>
                    <a:pt x="1581" y="5124"/>
                    <a:pt x="873" y="3162"/>
                    <a:pt x="273" y="1200"/>
                  </a:cubicBezTo>
                  <a:cubicBezTo>
                    <a:pt x="1" y="655"/>
                    <a:pt x="437" y="55"/>
                    <a:pt x="1036" y="110"/>
                  </a:cubicBezTo>
                  <a:cubicBezTo>
                    <a:pt x="1636" y="1"/>
                    <a:pt x="2235" y="219"/>
                    <a:pt x="2562" y="709"/>
                  </a:cubicBezTo>
                  <a:cubicBezTo>
                    <a:pt x="3271" y="1527"/>
                    <a:pt x="3598" y="2617"/>
                    <a:pt x="3543" y="3652"/>
                  </a:cubicBezTo>
                  <a:cubicBezTo>
                    <a:pt x="3598" y="5069"/>
                    <a:pt x="3216" y="6432"/>
                    <a:pt x="2562" y="7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2356098" y="3971188"/>
              <a:ext cx="191271" cy="242273"/>
            </a:xfrm>
            <a:custGeom>
              <a:avLst/>
              <a:gdLst/>
              <a:ahLst/>
              <a:cxnLst/>
              <a:rect l="l" t="t" r="r" b="b"/>
              <a:pathLst>
                <a:path w="14716" h="18640" extrusionOk="0">
                  <a:moveTo>
                    <a:pt x="13353" y="6105"/>
                  </a:moveTo>
                  <a:cubicBezTo>
                    <a:pt x="13190" y="4306"/>
                    <a:pt x="12318" y="2671"/>
                    <a:pt x="10901" y="1581"/>
                  </a:cubicBezTo>
                  <a:cubicBezTo>
                    <a:pt x="8721" y="1"/>
                    <a:pt x="5723" y="219"/>
                    <a:pt x="3761" y="2017"/>
                  </a:cubicBezTo>
                  <a:cubicBezTo>
                    <a:pt x="3379" y="2344"/>
                    <a:pt x="3052" y="2726"/>
                    <a:pt x="2725" y="3162"/>
                  </a:cubicBezTo>
                  <a:cubicBezTo>
                    <a:pt x="2507" y="3325"/>
                    <a:pt x="2344" y="3543"/>
                    <a:pt x="2235" y="3816"/>
                  </a:cubicBezTo>
                  <a:cubicBezTo>
                    <a:pt x="2180" y="3925"/>
                    <a:pt x="2071" y="4034"/>
                    <a:pt x="2017" y="4143"/>
                  </a:cubicBezTo>
                  <a:cubicBezTo>
                    <a:pt x="109" y="7140"/>
                    <a:pt x="0" y="11010"/>
                    <a:pt x="1799" y="14062"/>
                  </a:cubicBezTo>
                  <a:cubicBezTo>
                    <a:pt x="4633" y="18640"/>
                    <a:pt x="10737" y="17277"/>
                    <a:pt x="13408" y="13408"/>
                  </a:cubicBezTo>
                  <a:cubicBezTo>
                    <a:pt x="14716" y="11337"/>
                    <a:pt x="14498" y="8448"/>
                    <a:pt x="13353" y="61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3060225" y="4229747"/>
              <a:ext cx="208974" cy="253607"/>
            </a:xfrm>
            <a:custGeom>
              <a:avLst/>
              <a:gdLst/>
              <a:ahLst/>
              <a:cxnLst/>
              <a:rect l="l" t="t" r="r" b="b"/>
              <a:pathLst>
                <a:path w="16078" h="19512" extrusionOk="0">
                  <a:moveTo>
                    <a:pt x="15533" y="7794"/>
                  </a:moveTo>
                  <a:cubicBezTo>
                    <a:pt x="15424" y="7031"/>
                    <a:pt x="15206" y="6323"/>
                    <a:pt x="14824" y="5669"/>
                  </a:cubicBezTo>
                  <a:cubicBezTo>
                    <a:pt x="12808" y="1799"/>
                    <a:pt x="6540" y="0"/>
                    <a:pt x="3979" y="3816"/>
                  </a:cubicBezTo>
                  <a:cubicBezTo>
                    <a:pt x="3761" y="3870"/>
                    <a:pt x="3488" y="3979"/>
                    <a:pt x="3270" y="4088"/>
                  </a:cubicBezTo>
                  <a:cubicBezTo>
                    <a:pt x="164" y="5669"/>
                    <a:pt x="0" y="10465"/>
                    <a:pt x="1908" y="13299"/>
                  </a:cubicBezTo>
                  <a:cubicBezTo>
                    <a:pt x="1962" y="14825"/>
                    <a:pt x="2562" y="16296"/>
                    <a:pt x="3543" y="17495"/>
                  </a:cubicBezTo>
                  <a:cubicBezTo>
                    <a:pt x="4742" y="18694"/>
                    <a:pt x="6540" y="19076"/>
                    <a:pt x="8066" y="18422"/>
                  </a:cubicBezTo>
                  <a:cubicBezTo>
                    <a:pt x="12154" y="19512"/>
                    <a:pt x="16078" y="13626"/>
                    <a:pt x="15969" y="9865"/>
                  </a:cubicBezTo>
                  <a:cubicBezTo>
                    <a:pt x="15969" y="9102"/>
                    <a:pt x="15805" y="8448"/>
                    <a:pt x="15533" y="77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3281949" y="3536954"/>
              <a:ext cx="1275094" cy="1032118"/>
            </a:xfrm>
            <a:custGeom>
              <a:avLst/>
              <a:gdLst/>
              <a:ahLst/>
              <a:cxnLst/>
              <a:rect l="l" t="t" r="r" b="b"/>
              <a:pathLst>
                <a:path w="98103" h="79409" extrusionOk="0">
                  <a:moveTo>
                    <a:pt x="1472" y="70743"/>
                  </a:moveTo>
                  <a:cubicBezTo>
                    <a:pt x="2017" y="71124"/>
                    <a:pt x="2507" y="71724"/>
                    <a:pt x="2889" y="72378"/>
                  </a:cubicBezTo>
                  <a:cubicBezTo>
                    <a:pt x="3107" y="72814"/>
                    <a:pt x="3488" y="73195"/>
                    <a:pt x="3979" y="73413"/>
                  </a:cubicBezTo>
                  <a:cubicBezTo>
                    <a:pt x="5123" y="73795"/>
                    <a:pt x="6268" y="74285"/>
                    <a:pt x="7303" y="74830"/>
                  </a:cubicBezTo>
                  <a:cubicBezTo>
                    <a:pt x="8230" y="75266"/>
                    <a:pt x="9211" y="75484"/>
                    <a:pt x="10246" y="75430"/>
                  </a:cubicBezTo>
                  <a:cubicBezTo>
                    <a:pt x="10955" y="75321"/>
                    <a:pt x="11718" y="75321"/>
                    <a:pt x="12426" y="75539"/>
                  </a:cubicBezTo>
                  <a:cubicBezTo>
                    <a:pt x="14225" y="76193"/>
                    <a:pt x="16024" y="75975"/>
                    <a:pt x="17822" y="76084"/>
                  </a:cubicBezTo>
                  <a:cubicBezTo>
                    <a:pt x="18422" y="76029"/>
                    <a:pt x="19021" y="76084"/>
                    <a:pt x="19621" y="76302"/>
                  </a:cubicBezTo>
                  <a:cubicBezTo>
                    <a:pt x="20983" y="76847"/>
                    <a:pt x="22182" y="76792"/>
                    <a:pt x="23327" y="75702"/>
                  </a:cubicBezTo>
                  <a:cubicBezTo>
                    <a:pt x="24798" y="76465"/>
                    <a:pt x="26215" y="77228"/>
                    <a:pt x="27632" y="77937"/>
                  </a:cubicBezTo>
                  <a:cubicBezTo>
                    <a:pt x="28232" y="78264"/>
                    <a:pt x="28831" y="78482"/>
                    <a:pt x="29485" y="78591"/>
                  </a:cubicBezTo>
                  <a:cubicBezTo>
                    <a:pt x="33137" y="79245"/>
                    <a:pt x="36843" y="79408"/>
                    <a:pt x="40495" y="79136"/>
                  </a:cubicBezTo>
                  <a:cubicBezTo>
                    <a:pt x="44364" y="78700"/>
                    <a:pt x="48234" y="77446"/>
                    <a:pt x="51994" y="76411"/>
                  </a:cubicBezTo>
                  <a:cubicBezTo>
                    <a:pt x="53684" y="75975"/>
                    <a:pt x="55373" y="75430"/>
                    <a:pt x="57063" y="74776"/>
                  </a:cubicBezTo>
                  <a:cubicBezTo>
                    <a:pt x="58371" y="74176"/>
                    <a:pt x="59679" y="73522"/>
                    <a:pt x="60878" y="72814"/>
                  </a:cubicBezTo>
                  <a:lnTo>
                    <a:pt x="66001" y="69980"/>
                  </a:lnTo>
                  <a:cubicBezTo>
                    <a:pt x="67582" y="69108"/>
                    <a:pt x="69162" y="68236"/>
                    <a:pt x="70634" y="67255"/>
                  </a:cubicBezTo>
                  <a:cubicBezTo>
                    <a:pt x="73522" y="65184"/>
                    <a:pt x="76193" y="62895"/>
                    <a:pt x="78645" y="60388"/>
                  </a:cubicBezTo>
                  <a:cubicBezTo>
                    <a:pt x="80608" y="58426"/>
                    <a:pt x="82352" y="56191"/>
                    <a:pt x="84041" y="54175"/>
                  </a:cubicBezTo>
                  <a:lnTo>
                    <a:pt x="87311" y="54175"/>
                  </a:lnTo>
                  <a:cubicBezTo>
                    <a:pt x="89001" y="54120"/>
                    <a:pt x="90745" y="54556"/>
                    <a:pt x="92271" y="55428"/>
                  </a:cubicBezTo>
                  <a:cubicBezTo>
                    <a:pt x="92870" y="55810"/>
                    <a:pt x="93688" y="55755"/>
                    <a:pt x="94287" y="55319"/>
                  </a:cubicBezTo>
                  <a:cubicBezTo>
                    <a:pt x="95268" y="54720"/>
                    <a:pt x="96031" y="53793"/>
                    <a:pt x="96522" y="52757"/>
                  </a:cubicBezTo>
                  <a:cubicBezTo>
                    <a:pt x="97448" y="50686"/>
                    <a:pt x="97993" y="48452"/>
                    <a:pt x="97993" y="46163"/>
                  </a:cubicBezTo>
                  <a:cubicBezTo>
                    <a:pt x="97939" y="44201"/>
                    <a:pt x="97939" y="42239"/>
                    <a:pt x="97993" y="40277"/>
                  </a:cubicBezTo>
                  <a:cubicBezTo>
                    <a:pt x="98102" y="37879"/>
                    <a:pt x="97775" y="35426"/>
                    <a:pt x="97067" y="33137"/>
                  </a:cubicBezTo>
                  <a:cubicBezTo>
                    <a:pt x="95922" y="29377"/>
                    <a:pt x="94669" y="25561"/>
                    <a:pt x="92053" y="22509"/>
                  </a:cubicBezTo>
                  <a:cubicBezTo>
                    <a:pt x="91072" y="21365"/>
                    <a:pt x="90254" y="20111"/>
                    <a:pt x="89328" y="18967"/>
                  </a:cubicBezTo>
                  <a:cubicBezTo>
                    <a:pt x="89001" y="18476"/>
                    <a:pt x="88619" y="18040"/>
                    <a:pt x="88183" y="17604"/>
                  </a:cubicBezTo>
                  <a:cubicBezTo>
                    <a:pt x="86112" y="15479"/>
                    <a:pt x="84041" y="13408"/>
                    <a:pt x="81916" y="11337"/>
                  </a:cubicBezTo>
                  <a:cubicBezTo>
                    <a:pt x="81534" y="10955"/>
                    <a:pt x="81098" y="10574"/>
                    <a:pt x="80662" y="10356"/>
                  </a:cubicBezTo>
                  <a:cubicBezTo>
                    <a:pt x="79027" y="9538"/>
                    <a:pt x="77501" y="8557"/>
                    <a:pt x="76084" y="7413"/>
                  </a:cubicBezTo>
                  <a:cubicBezTo>
                    <a:pt x="74994" y="6650"/>
                    <a:pt x="73740" y="6105"/>
                    <a:pt x="72432" y="5778"/>
                  </a:cubicBezTo>
                  <a:cubicBezTo>
                    <a:pt x="71179" y="5505"/>
                    <a:pt x="69925" y="5233"/>
                    <a:pt x="68726" y="4851"/>
                  </a:cubicBezTo>
                  <a:cubicBezTo>
                    <a:pt x="67309" y="4415"/>
                    <a:pt x="65783" y="4361"/>
                    <a:pt x="64366" y="4742"/>
                  </a:cubicBezTo>
                  <a:cubicBezTo>
                    <a:pt x="62786" y="5124"/>
                    <a:pt x="61260" y="5560"/>
                    <a:pt x="59570" y="6050"/>
                  </a:cubicBezTo>
                  <a:cubicBezTo>
                    <a:pt x="59189" y="5669"/>
                    <a:pt x="58698" y="5233"/>
                    <a:pt x="58262" y="4688"/>
                  </a:cubicBezTo>
                  <a:cubicBezTo>
                    <a:pt x="57281" y="3543"/>
                    <a:pt x="55918" y="2671"/>
                    <a:pt x="54392" y="2290"/>
                  </a:cubicBezTo>
                  <a:cubicBezTo>
                    <a:pt x="52212" y="1636"/>
                    <a:pt x="50032" y="981"/>
                    <a:pt x="47852" y="436"/>
                  </a:cubicBezTo>
                  <a:cubicBezTo>
                    <a:pt x="47144" y="218"/>
                    <a:pt x="46381" y="109"/>
                    <a:pt x="45672" y="109"/>
                  </a:cubicBezTo>
                  <a:cubicBezTo>
                    <a:pt x="43220" y="109"/>
                    <a:pt x="40822" y="0"/>
                    <a:pt x="38424" y="109"/>
                  </a:cubicBezTo>
                  <a:cubicBezTo>
                    <a:pt x="36680" y="164"/>
                    <a:pt x="34935" y="436"/>
                    <a:pt x="33246" y="927"/>
                  </a:cubicBezTo>
                  <a:cubicBezTo>
                    <a:pt x="29485" y="2126"/>
                    <a:pt x="25888" y="3870"/>
                    <a:pt x="22673" y="6159"/>
                  </a:cubicBezTo>
                  <a:cubicBezTo>
                    <a:pt x="20493" y="7740"/>
                    <a:pt x="18204" y="9157"/>
                    <a:pt x="15969" y="10628"/>
                  </a:cubicBezTo>
                  <a:cubicBezTo>
                    <a:pt x="15370" y="11064"/>
                    <a:pt x="14770" y="11500"/>
                    <a:pt x="14280" y="11991"/>
                  </a:cubicBezTo>
                  <a:cubicBezTo>
                    <a:pt x="12372" y="13844"/>
                    <a:pt x="10519" y="15642"/>
                    <a:pt x="8666" y="17550"/>
                  </a:cubicBezTo>
                  <a:cubicBezTo>
                    <a:pt x="8012" y="18204"/>
                    <a:pt x="7467" y="18967"/>
                    <a:pt x="6922" y="19730"/>
                  </a:cubicBezTo>
                  <a:cubicBezTo>
                    <a:pt x="5069" y="22782"/>
                    <a:pt x="3488" y="25943"/>
                    <a:pt x="2235" y="29268"/>
                  </a:cubicBezTo>
                  <a:cubicBezTo>
                    <a:pt x="1417" y="31502"/>
                    <a:pt x="927" y="33791"/>
                    <a:pt x="763" y="36135"/>
                  </a:cubicBezTo>
                  <a:cubicBezTo>
                    <a:pt x="654" y="37279"/>
                    <a:pt x="491" y="38424"/>
                    <a:pt x="382" y="39568"/>
                  </a:cubicBezTo>
                  <a:cubicBezTo>
                    <a:pt x="273" y="40549"/>
                    <a:pt x="109" y="41530"/>
                    <a:pt x="109" y="42566"/>
                  </a:cubicBezTo>
                  <a:lnTo>
                    <a:pt x="109" y="56464"/>
                  </a:lnTo>
                  <a:cubicBezTo>
                    <a:pt x="109" y="60224"/>
                    <a:pt x="164" y="63985"/>
                    <a:pt x="109" y="67745"/>
                  </a:cubicBezTo>
                  <a:cubicBezTo>
                    <a:pt x="0" y="68890"/>
                    <a:pt x="491" y="70034"/>
                    <a:pt x="1472" y="70743"/>
                  </a:cubicBezTo>
                  <a:close/>
                  <a:moveTo>
                    <a:pt x="83660" y="49978"/>
                  </a:moveTo>
                  <a:cubicBezTo>
                    <a:pt x="83278" y="50850"/>
                    <a:pt x="82788" y="51667"/>
                    <a:pt x="82134" y="52376"/>
                  </a:cubicBezTo>
                  <a:cubicBezTo>
                    <a:pt x="76738" y="58862"/>
                    <a:pt x="75975" y="59625"/>
                    <a:pt x="69544" y="64802"/>
                  </a:cubicBezTo>
                  <a:cubicBezTo>
                    <a:pt x="68890" y="65293"/>
                    <a:pt x="68236" y="65729"/>
                    <a:pt x="67527" y="66110"/>
                  </a:cubicBezTo>
                  <a:cubicBezTo>
                    <a:pt x="64857" y="67582"/>
                    <a:pt x="62241" y="69108"/>
                    <a:pt x="59570" y="70525"/>
                  </a:cubicBezTo>
                  <a:cubicBezTo>
                    <a:pt x="56736" y="72051"/>
                    <a:pt x="53738" y="73195"/>
                    <a:pt x="50632" y="74067"/>
                  </a:cubicBezTo>
                  <a:cubicBezTo>
                    <a:pt x="47580" y="74885"/>
                    <a:pt x="44473" y="75593"/>
                    <a:pt x="41421" y="76302"/>
                  </a:cubicBezTo>
                  <a:cubicBezTo>
                    <a:pt x="40985" y="76465"/>
                    <a:pt x="40549" y="76574"/>
                    <a:pt x="40059" y="76574"/>
                  </a:cubicBezTo>
                  <a:cubicBezTo>
                    <a:pt x="36898" y="76738"/>
                    <a:pt x="33736" y="76574"/>
                    <a:pt x="30630" y="76138"/>
                  </a:cubicBezTo>
                  <a:cubicBezTo>
                    <a:pt x="30248" y="76084"/>
                    <a:pt x="29867" y="75920"/>
                    <a:pt x="29540" y="75702"/>
                  </a:cubicBezTo>
                  <a:cubicBezTo>
                    <a:pt x="28559" y="75266"/>
                    <a:pt x="27578" y="74830"/>
                    <a:pt x="26651" y="74340"/>
                  </a:cubicBezTo>
                  <a:cubicBezTo>
                    <a:pt x="25180" y="73686"/>
                    <a:pt x="23599" y="73413"/>
                    <a:pt x="22237" y="72487"/>
                  </a:cubicBezTo>
                  <a:cubicBezTo>
                    <a:pt x="19784" y="70906"/>
                    <a:pt x="17931" y="68617"/>
                    <a:pt x="16787" y="65892"/>
                  </a:cubicBezTo>
                  <a:cubicBezTo>
                    <a:pt x="16133" y="64312"/>
                    <a:pt x="15588" y="62622"/>
                    <a:pt x="14934" y="60987"/>
                  </a:cubicBezTo>
                  <a:cubicBezTo>
                    <a:pt x="14661" y="60170"/>
                    <a:pt x="14498" y="59298"/>
                    <a:pt x="14498" y="58426"/>
                  </a:cubicBezTo>
                  <a:cubicBezTo>
                    <a:pt x="14498" y="55156"/>
                    <a:pt x="14498" y="51885"/>
                    <a:pt x="14389" y="48561"/>
                  </a:cubicBezTo>
                  <a:cubicBezTo>
                    <a:pt x="14389" y="47362"/>
                    <a:pt x="14607" y="46163"/>
                    <a:pt x="15097" y="45073"/>
                  </a:cubicBezTo>
                  <a:cubicBezTo>
                    <a:pt x="15860" y="44473"/>
                    <a:pt x="16841" y="44255"/>
                    <a:pt x="17768" y="44419"/>
                  </a:cubicBezTo>
                  <a:cubicBezTo>
                    <a:pt x="18912" y="44528"/>
                    <a:pt x="20002" y="44419"/>
                    <a:pt x="21092" y="44964"/>
                  </a:cubicBezTo>
                  <a:cubicBezTo>
                    <a:pt x="21746" y="45236"/>
                    <a:pt x="22400" y="45291"/>
                    <a:pt x="23054" y="45127"/>
                  </a:cubicBezTo>
                  <a:cubicBezTo>
                    <a:pt x="25997" y="44419"/>
                    <a:pt x="29049" y="44255"/>
                    <a:pt x="31938" y="43220"/>
                  </a:cubicBezTo>
                  <a:cubicBezTo>
                    <a:pt x="34063" y="42402"/>
                    <a:pt x="36189" y="41585"/>
                    <a:pt x="38315" y="40767"/>
                  </a:cubicBezTo>
                  <a:cubicBezTo>
                    <a:pt x="40876" y="39895"/>
                    <a:pt x="43274" y="38642"/>
                    <a:pt x="45509" y="37116"/>
                  </a:cubicBezTo>
                  <a:cubicBezTo>
                    <a:pt x="45999" y="36680"/>
                    <a:pt x="46599" y="36353"/>
                    <a:pt x="47253" y="36080"/>
                  </a:cubicBezTo>
                  <a:cubicBezTo>
                    <a:pt x="50577" y="34663"/>
                    <a:pt x="53084" y="32102"/>
                    <a:pt x="55864" y="29867"/>
                  </a:cubicBezTo>
                  <a:cubicBezTo>
                    <a:pt x="57390" y="28668"/>
                    <a:pt x="57826" y="26924"/>
                    <a:pt x="58371" y="25180"/>
                  </a:cubicBezTo>
                  <a:cubicBezTo>
                    <a:pt x="58589" y="24580"/>
                    <a:pt x="58807" y="23926"/>
                    <a:pt x="59080" y="23327"/>
                  </a:cubicBezTo>
                  <a:cubicBezTo>
                    <a:pt x="60061" y="21528"/>
                    <a:pt x="60333" y="19512"/>
                    <a:pt x="60824" y="17550"/>
                  </a:cubicBezTo>
                  <a:cubicBezTo>
                    <a:pt x="60878" y="16896"/>
                    <a:pt x="60878" y="16187"/>
                    <a:pt x="60824" y="15533"/>
                  </a:cubicBezTo>
                  <a:cubicBezTo>
                    <a:pt x="60824" y="15206"/>
                    <a:pt x="60878" y="14879"/>
                    <a:pt x="60933" y="14443"/>
                  </a:cubicBezTo>
                  <a:cubicBezTo>
                    <a:pt x="61369" y="14552"/>
                    <a:pt x="61750" y="14661"/>
                    <a:pt x="62186" y="14770"/>
                  </a:cubicBezTo>
                  <a:cubicBezTo>
                    <a:pt x="65184" y="15915"/>
                    <a:pt x="68236" y="16950"/>
                    <a:pt x="71179" y="18204"/>
                  </a:cubicBezTo>
                  <a:cubicBezTo>
                    <a:pt x="72432" y="18749"/>
                    <a:pt x="73577" y="19403"/>
                    <a:pt x="74667" y="20220"/>
                  </a:cubicBezTo>
                  <a:cubicBezTo>
                    <a:pt x="78046" y="22564"/>
                    <a:pt x="81044" y="25398"/>
                    <a:pt x="83551" y="28668"/>
                  </a:cubicBezTo>
                  <a:cubicBezTo>
                    <a:pt x="83932" y="29104"/>
                    <a:pt x="84259" y="29649"/>
                    <a:pt x="84477" y="30194"/>
                  </a:cubicBezTo>
                  <a:cubicBezTo>
                    <a:pt x="85186" y="32265"/>
                    <a:pt x="85894" y="34391"/>
                    <a:pt x="86603" y="36571"/>
                  </a:cubicBezTo>
                  <a:lnTo>
                    <a:pt x="86058" y="37334"/>
                  </a:lnTo>
                  <a:cubicBezTo>
                    <a:pt x="85676" y="37715"/>
                    <a:pt x="85676" y="38260"/>
                    <a:pt x="86058" y="38642"/>
                  </a:cubicBezTo>
                  <a:cubicBezTo>
                    <a:pt x="86439" y="39187"/>
                    <a:pt x="86657" y="39841"/>
                    <a:pt x="86603" y="40495"/>
                  </a:cubicBezTo>
                  <a:cubicBezTo>
                    <a:pt x="86712" y="42184"/>
                    <a:pt x="86385" y="43874"/>
                    <a:pt x="85622" y="45400"/>
                  </a:cubicBezTo>
                  <a:cubicBezTo>
                    <a:pt x="84859" y="46871"/>
                    <a:pt x="84259" y="48452"/>
                    <a:pt x="83660" y="49978"/>
                  </a:cubicBezTo>
                  <a:close/>
                  <a:moveTo>
                    <a:pt x="87311" y="27524"/>
                  </a:moveTo>
                  <a:cubicBezTo>
                    <a:pt x="87911" y="27415"/>
                    <a:pt x="88510" y="27633"/>
                    <a:pt x="88892" y="28178"/>
                  </a:cubicBezTo>
                  <a:cubicBezTo>
                    <a:pt x="89546" y="28995"/>
                    <a:pt x="89873" y="30031"/>
                    <a:pt x="89818" y="31066"/>
                  </a:cubicBezTo>
                  <a:cubicBezTo>
                    <a:pt x="89873" y="32483"/>
                    <a:pt x="89546" y="33846"/>
                    <a:pt x="88837" y="35045"/>
                  </a:cubicBezTo>
                  <a:cubicBezTo>
                    <a:pt x="88728" y="34881"/>
                    <a:pt x="88619" y="34663"/>
                    <a:pt x="88510" y="34500"/>
                  </a:cubicBezTo>
                  <a:cubicBezTo>
                    <a:pt x="87856" y="32538"/>
                    <a:pt x="87148" y="30576"/>
                    <a:pt x="86548" y="28614"/>
                  </a:cubicBezTo>
                  <a:cubicBezTo>
                    <a:pt x="86276" y="28069"/>
                    <a:pt x="86712" y="27469"/>
                    <a:pt x="87311" y="27524"/>
                  </a:cubicBezTo>
                  <a:close/>
                  <a:moveTo>
                    <a:pt x="2616" y="42947"/>
                  </a:moveTo>
                  <a:cubicBezTo>
                    <a:pt x="2562" y="42184"/>
                    <a:pt x="2616" y="41476"/>
                    <a:pt x="2725" y="40767"/>
                  </a:cubicBezTo>
                  <a:cubicBezTo>
                    <a:pt x="2998" y="39132"/>
                    <a:pt x="3161" y="37552"/>
                    <a:pt x="3325" y="35971"/>
                  </a:cubicBezTo>
                  <a:cubicBezTo>
                    <a:pt x="3488" y="34009"/>
                    <a:pt x="3924" y="32102"/>
                    <a:pt x="4578" y="30303"/>
                  </a:cubicBezTo>
                  <a:cubicBezTo>
                    <a:pt x="5723" y="27087"/>
                    <a:pt x="7249" y="23981"/>
                    <a:pt x="8993" y="21038"/>
                  </a:cubicBezTo>
                  <a:cubicBezTo>
                    <a:pt x="9429" y="20438"/>
                    <a:pt x="9865" y="19839"/>
                    <a:pt x="10355" y="19294"/>
                  </a:cubicBezTo>
                  <a:cubicBezTo>
                    <a:pt x="12154" y="17495"/>
                    <a:pt x="13952" y="15642"/>
                    <a:pt x="15751" y="13844"/>
                  </a:cubicBezTo>
                  <a:cubicBezTo>
                    <a:pt x="16242" y="13408"/>
                    <a:pt x="16787" y="12972"/>
                    <a:pt x="17332" y="12590"/>
                  </a:cubicBezTo>
                  <a:cubicBezTo>
                    <a:pt x="19621" y="11010"/>
                    <a:pt x="22073" y="9484"/>
                    <a:pt x="24308" y="7794"/>
                  </a:cubicBezTo>
                  <a:cubicBezTo>
                    <a:pt x="27305" y="5723"/>
                    <a:pt x="30575" y="4143"/>
                    <a:pt x="34063" y="3053"/>
                  </a:cubicBezTo>
                  <a:cubicBezTo>
                    <a:pt x="35535" y="2617"/>
                    <a:pt x="37061" y="2399"/>
                    <a:pt x="38587" y="2344"/>
                  </a:cubicBezTo>
                  <a:cubicBezTo>
                    <a:pt x="40876" y="2235"/>
                    <a:pt x="43165" y="2344"/>
                    <a:pt x="45454" y="2344"/>
                  </a:cubicBezTo>
                  <a:cubicBezTo>
                    <a:pt x="47307" y="2344"/>
                    <a:pt x="48997" y="2944"/>
                    <a:pt x="50795" y="3380"/>
                  </a:cubicBezTo>
                  <a:cubicBezTo>
                    <a:pt x="51994" y="3652"/>
                    <a:pt x="53248" y="4034"/>
                    <a:pt x="54392" y="4524"/>
                  </a:cubicBezTo>
                  <a:cubicBezTo>
                    <a:pt x="55101" y="4797"/>
                    <a:pt x="55755" y="5178"/>
                    <a:pt x="56300" y="5669"/>
                  </a:cubicBezTo>
                  <a:cubicBezTo>
                    <a:pt x="57117" y="6323"/>
                    <a:pt x="57990" y="7031"/>
                    <a:pt x="57881" y="8285"/>
                  </a:cubicBezTo>
                  <a:cubicBezTo>
                    <a:pt x="57935" y="8503"/>
                    <a:pt x="57990" y="8666"/>
                    <a:pt x="58099" y="8830"/>
                  </a:cubicBezTo>
                  <a:cubicBezTo>
                    <a:pt x="58371" y="9320"/>
                    <a:pt x="59025" y="9429"/>
                    <a:pt x="59298" y="9048"/>
                  </a:cubicBezTo>
                  <a:cubicBezTo>
                    <a:pt x="60061" y="7903"/>
                    <a:pt x="61205" y="7140"/>
                    <a:pt x="62568" y="6922"/>
                  </a:cubicBezTo>
                  <a:cubicBezTo>
                    <a:pt x="64475" y="6486"/>
                    <a:pt x="66383" y="6105"/>
                    <a:pt x="68345" y="6813"/>
                  </a:cubicBezTo>
                  <a:cubicBezTo>
                    <a:pt x="69271" y="7140"/>
                    <a:pt x="70198" y="7467"/>
                    <a:pt x="71233" y="7631"/>
                  </a:cubicBezTo>
                  <a:cubicBezTo>
                    <a:pt x="72923" y="8012"/>
                    <a:pt x="74503" y="8775"/>
                    <a:pt x="75866" y="9920"/>
                  </a:cubicBezTo>
                  <a:cubicBezTo>
                    <a:pt x="76792" y="10628"/>
                    <a:pt x="77882" y="11228"/>
                    <a:pt x="78863" y="11882"/>
                  </a:cubicBezTo>
                  <a:cubicBezTo>
                    <a:pt x="79517" y="12263"/>
                    <a:pt x="80117" y="12699"/>
                    <a:pt x="80662" y="13190"/>
                  </a:cubicBezTo>
                  <a:cubicBezTo>
                    <a:pt x="82515" y="14988"/>
                    <a:pt x="84368" y="16896"/>
                    <a:pt x="86221" y="18749"/>
                  </a:cubicBezTo>
                  <a:cubicBezTo>
                    <a:pt x="86657" y="19239"/>
                    <a:pt x="87093" y="19730"/>
                    <a:pt x="87529" y="20275"/>
                  </a:cubicBezTo>
                  <a:cubicBezTo>
                    <a:pt x="88129" y="21038"/>
                    <a:pt x="88728" y="21855"/>
                    <a:pt x="89328" y="22673"/>
                  </a:cubicBezTo>
                  <a:cubicBezTo>
                    <a:pt x="92434" y="26760"/>
                    <a:pt x="92489" y="26760"/>
                    <a:pt x="94233" y="31611"/>
                  </a:cubicBezTo>
                  <a:cubicBezTo>
                    <a:pt x="95214" y="34064"/>
                    <a:pt x="95704" y="36680"/>
                    <a:pt x="95650" y="39296"/>
                  </a:cubicBezTo>
                  <a:cubicBezTo>
                    <a:pt x="95650" y="41367"/>
                    <a:pt x="95595" y="43492"/>
                    <a:pt x="95650" y="45563"/>
                  </a:cubicBezTo>
                  <a:cubicBezTo>
                    <a:pt x="95704" y="47634"/>
                    <a:pt x="95268" y="49705"/>
                    <a:pt x="94505" y="51613"/>
                  </a:cubicBezTo>
                  <a:cubicBezTo>
                    <a:pt x="94287" y="51722"/>
                    <a:pt x="94124" y="51831"/>
                    <a:pt x="93960" y="51940"/>
                  </a:cubicBezTo>
                  <a:cubicBezTo>
                    <a:pt x="92816" y="52812"/>
                    <a:pt x="91235" y="52866"/>
                    <a:pt x="89982" y="52212"/>
                  </a:cubicBezTo>
                  <a:cubicBezTo>
                    <a:pt x="89437" y="52049"/>
                    <a:pt x="88892" y="51994"/>
                    <a:pt x="88401" y="52049"/>
                  </a:cubicBezTo>
                  <a:lnTo>
                    <a:pt x="85676" y="52049"/>
                  </a:lnTo>
                  <a:cubicBezTo>
                    <a:pt x="85840" y="51504"/>
                    <a:pt x="85949" y="51068"/>
                    <a:pt x="86112" y="50632"/>
                  </a:cubicBezTo>
                  <a:cubicBezTo>
                    <a:pt x="86821" y="48833"/>
                    <a:pt x="87584" y="47035"/>
                    <a:pt x="88401" y="45236"/>
                  </a:cubicBezTo>
                  <a:cubicBezTo>
                    <a:pt x="88892" y="44201"/>
                    <a:pt x="89110" y="43056"/>
                    <a:pt x="89055" y="41912"/>
                  </a:cubicBezTo>
                  <a:cubicBezTo>
                    <a:pt x="89055" y="41040"/>
                    <a:pt x="89055" y="40168"/>
                    <a:pt x="89055" y="39296"/>
                  </a:cubicBezTo>
                  <a:cubicBezTo>
                    <a:pt x="89055" y="38642"/>
                    <a:pt x="89328" y="37988"/>
                    <a:pt x="89818" y="37552"/>
                  </a:cubicBezTo>
                  <a:cubicBezTo>
                    <a:pt x="91453" y="36189"/>
                    <a:pt x="91889" y="34336"/>
                    <a:pt x="91889" y="32320"/>
                  </a:cubicBezTo>
                  <a:cubicBezTo>
                    <a:pt x="91835" y="31993"/>
                    <a:pt x="91835" y="31666"/>
                    <a:pt x="91889" y="31339"/>
                  </a:cubicBezTo>
                  <a:cubicBezTo>
                    <a:pt x="92271" y="29268"/>
                    <a:pt x="91181" y="27742"/>
                    <a:pt x="89982" y="26270"/>
                  </a:cubicBezTo>
                  <a:cubicBezTo>
                    <a:pt x="89655" y="25834"/>
                    <a:pt x="89164" y="25616"/>
                    <a:pt x="88619" y="25561"/>
                  </a:cubicBezTo>
                  <a:cubicBezTo>
                    <a:pt x="87311" y="25452"/>
                    <a:pt x="86003" y="25725"/>
                    <a:pt x="84859" y="26270"/>
                  </a:cubicBezTo>
                  <a:cubicBezTo>
                    <a:pt x="84641" y="26052"/>
                    <a:pt x="84423" y="25779"/>
                    <a:pt x="84150" y="25561"/>
                  </a:cubicBezTo>
                  <a:cubicBezTo>
                    <a:pt x="81262" y="22291"/>
                    <a:pt x="77882" y="19403"/>
                    <a:pt x="74231" y="17059"/>
                  </a:cubicBezTo>
                  <a:cubicBezTo>
                    <a:pt x="73740" y="16732"/>
                    <a:pt x="73195" y="16405"/>
                    <a:pt x="72650" y="16187"/>
                  </a:cubicBezTo>
                  <a:cubicBezTo>
                    <a:pt x="68454" y="14607"/>
                    <a:pt x="64203" y="13081"/>
                    <a:pt x="60006" y="11500"/>
                  </a:cubicBezTo>
                  <a:cubicBezTo>
                    <a:pt x="59843" y="11500"/>
                    <a:pt x="59679" y="11500"/>
                    <a:pt x="59570" y="11500"/>
                  </a:cubicBezTo>
                  <a:cubicBezTo>
                    <a:pt x="59189" y="11882"/>
                    <a:pt x="59407" y="12372"/>
                    <a:pt x="59352" y="12808"/>
                  </a:cubicBezTo>
                  <a:cubicBezTo>
                    <a:pt x="59352" y="13190"/>
                    <a:pt x="59352" y="13735"/>
                    <a:pt x="59298" y="14171"/>
                  </a:cubicBezTo>
                  <a:cubicBezTo>
                    <a:pt x="59243" y="14661"/>
                    <a:pt x="59298" y="15097"/>
                    <a:pt x="59080" y="15370"/>
                  </a:cubicBezTo>
                  <a:cubicBezTo>
                    <a:pt x="58317" y="16133"/>
                    <a:pt x="58535" y="17114"/>
                    <a:pt x="58480" y="18040"/>
                  </a:cubicBezTo>
                  <a:cubicBezTo>
                    <a:pt x="58480" y="19893"/>
                    <a:pt x="57771" y="21746"/>
                    <a:pt x="56627" y="23218"/>
                  </a:cubicBezTo>
                  <a:cubicBezTo>
                    <a:pt x="56300" y="23654"/>
                    <a:pt x="56027" y="24090"/>
                    <a:pt x="55809" y="24580"/>
                  </a:cubicBezTo>
                  <a:lnTo>
                    <a:pt x="54937" y="26161"/>
                  </a:lnTo>
                  <a:cubicBezTo>
                    <a:pt x="54719" y="26542"/>
                    <a:pt x="54338" y="26978"/>
                    <a:pt x="54338" y="27360"/>
                  </a:cubicBezTo>
                  <a:cubicBezTo>
                    <a:pt x="54283" y="28123"/>
                    <a:pt x="53847" y="28777"/>
                    <a:pt x="53193" y="29159"/>
                  </a:cubicBezTo>
                  <a:cubicBezTo>
                    <a:pt x="51831" y="30140"/>
                    <a:pt x="50523" y="31175"/>
                    <a:pt x="49215" y="32211"/>
                  </a:cubicBezTo>
                  <a:cubicBezTo>
                    <a:pt x="48452" y="32865"/>
                    <a:pt x="47580" y="33301"/>
                    <a:pt x="46599" y="33519"/>
                  </a:cubicBezTo>
                  <a:cubicBezTo>
                    <a:pt x="46653" y="32538"/>
                    <a:pt x="46871" y="31611"/>
                    <a:pt x="47362" y="30794"/>
                  </a:cubicBezTo>
                  <a:cubicBezTo>
                    <a:pt x="48179" y="29159"/>
                    <a:pt x="48779" y="27415"/>
                    <a:pt x="49106" y="25670"/>
                  </a:cubicBezTo>
                  <a:cubicBezTo>
                    <a:pt x="49215" y="24635"/>
                    <a:pt x="49596" y="23708"/>
                    <a:pt x="50141" y="22836"/>
                  </a:cubicBezTo>
                  <a:cubicBezTo>
                    <a:pt x="50795" y="21910"/>
                    <a:pt x="50632" y="20929"/>
                    <a:pt x="50359" y="19948"/>
                  </a:cubicBezTo>
                  <a:cubicBezTo>
                    <a:pt x="50250" y="19675"/>
                    <a:pt x="50087" y="19512"/>
                    <a:pt x="49814" y="19403"/>
                  </a:cubicBezTo>
                  <a:cubicBezTo>
                    <a:pt x="49215" y="19185"/>
                    <a:pt x="48670" y="19621"/>
                    <a:pt x="48779" y="20166"/>
                  </a:cubicBezTo>
                  <a:cubicBezTo>
                    <a:pt x="48888" y="20874"/>
                    <a:pt x="48670" y="21637"/>
                    <a:pt x="48179" y="22182"/>
                  </a:cubicBezTo>
                  <a:cubicBezTo>
                    <a:pt x="47798" y="22891"/>
                    <a:pt x="47471" y="23599"/>
                    <a:pt x="47198" y="24362"/>
                  </a:cubicBezTo>
                  <a:cubicBezTo>
                    <a:pt x="46762" y="26324"/>
                    <a:pt x="46108" y="28232"/>
                    <a:pt x="45236" y="30085"/>
                  </a:cubicBezTo>
                  <a:cubicBezTo>
                    <a:pt x="44855" y="30903"/>
                    <a:pt x="44637" y="31829"/>
                    <a:pt x="44582" y="32810"/>
                  </a:cubicBezTo>
                  <a:cubicBezTo>
                    <a:pt x="44582" y="33301"/>
                    <a:pt x="44691" y="33846"/>
                    <a:pt x="44855" y="34336"/>
                  </a:cubicBezTo>
                  <a:cubicBezTo>
                    <a:pt x="42620" y="36407"/>
                    <a:pt x="37497" y="38914"/>
                    <a:pt x="34499" y="39350"/>
                  </a:cubicBezTo>
                  <a:cubicBezTo>
                    <a:pt x="34717" y="38860"/>
                    <a:pt x="34881" y="38369"/>
                    <a:pt x="35044" y="37879"/>
                  </a:cubicBezTo>
                  <a:cubicBezTo>
                    <a:pt x="35153" y="37606"/>
                    <a:pt x="35317" y="37225"/>
                    <a:pt x="35208" y="37116"/>
                  </a:cubicBezTo>
                  <a:cubicBezTo>
                    <a:pt x="34554" y="36244"/>
                    <a:pt x="35208" y="35644"/>
                    <a:pt x="35480" y="34936"/>
                  </a:cubicBezTo>
                  <a:cubicBezTo>
                    <a:pt x="36734" y="31502"/>
                    <a:pt x="38478" y="28287"/>
                    <a:pt x="39895" y="24962"/>
                  </a:cubicBezTo>
                  <a:cubicBezTo>
                    <a:pt x="40277" y="23981"/>
                    <a:pt x="40876" y="23054"/>
                    <a:pt x="41694" y="22346"/>
                  </a:cubicBezTo>
                  <a:cubicBezTo>
                    <a:pt x="42457" y="21637"/>
                    <a:pt x="42947" y="20711"/>
                    <a:pt x="43056" y="19675"/>
                  </a:cubicBezTo>
                  <a:cubicBezTo>
                    <a:pt x="43111" y="19512"/>
                    <a:pt x="43056" y="19294"/>
                    <a:pt x="43002" y="19130"/>
                  </a:cubicBezTo>
                  <a:cubicBezTo>
                    <a:pt x="42838" y="18803"/>
                    <a:pt x="42457" y="18694"/>
                    <a:pt x="42130" y="18858"/>
                  </a:cubicBezTo>
                  <a:cubicBezTo>
                    <a:pt x="41966" y="18967"/>
                    <a:pt x="41748" y="19130"/>
                    <a:pt x="41748" y="19294"/>
                  </a:cubicBezTo>
                  <a:cubicBezTo>
                    <a:pt x="41367" y="20384"/>
                    <a:pt x="40713" y="21310"/>
                    <a:pt x="39841" y="22073"/>
                  </a:cubicBezTo>
                  <a:cubicBezTo>
                    <a:pt x="39459" y="22455"/>
                    <a:pt x="39132" y="22891"/>
                    <a:pt x="38914" y="23381"/>
                  </a:cubicBezTo>
                  <a:cubicBezTo>
                    <a:pt x="37116" y="26815"/>
                    <a:pt x="35262" y="30140"/>
                    <a:pt x="33736" y="33628"/>
                  </a:cubicBezTo>
                  <a:cubicBezTo>
                    <a:pt x="32646" y="35917"/>
                    <a:pt x="31720" y="38315"/>
                    <a:pt x="30957" y="40767"/>
                  </a:cubicBezTo>
                  <a:cubicBezTo>
                    <a:pt x="28395" y="41912"/>
                    <a:pt x="25616" y="41912"/>
                    <a:pt x="23000" y="42675"/>
                  </a:cubicBezTo>
                  <a:cubicBezTo>
                    <a:pt x="22673" y="42239"/>
                    <a:pt x="23000" y="41912"/>
                    <a:pt x="23109" y="41585"/>
                  </a:cubicBezTo>
                  <a:cubicBezTo>
                    <a:pt x="24471" y="38369"/>
                    <a:pt x="25834" y="35154"/>
                    <a:pt x="27305" y="31993"/>
                  </a:cubicBezTo>
                  <a:cubicBezTo>
                    <a:pt x="28014" y="30467"/>
                    <a:pt x="28831" y="28941"/>
                    <a:pt x="29703" y="27524"/>
                  </a:cubicBezTo>
                  <a:cubicBezTo>
                    <a:pt x="30085" y="26978"/>
                    <a:pt x="30575" y="26488"/>
                    <a:pt x="31066" y="26052"/>
                  </a:cubicBezTo>
                  <a:cubicBezTo>
                    <a:pt x="31175" y="25507"/>
                    <a:pt x="30739" y="25398"/>
                    <a:pt x="30357" y="25234"/>
                  </a:cubicBezTo>
                  <a:cubicBezTo>
                    <a:pt x="30030" y="25016"/>
                    <a:pt x="29540" y="25071"/>
                    <a:pt x="29213" y="25343"/>
                  </a:cubicBezTo>
                  <a:cubicBezTo>
                    <a:pt x="28831" y="25670"/>
                    <a:pt x="28450" y="26052"/>
                    <a:pt x="28123" y="26488"/>
                  </a:cubicBezTo>
                  <a:cubicBezTo>
                    <a:pt x="27196" y="28123"/>
                    <a:pt x="26215" y="29704"/>
                    <a:pt x="25398" y="31393"/>
                  </a:cubicBezTo>
                  <a:cubicBezTo>
                    <a:pt x="24362" y="33573"/>
                    <a:pt x="23381" y="35808"/>
                    <a:pt x="22400" y="37988"/>
                  </a:cubicBezTo>
                  <a:cubicBezTo>
                    <a:pt x="21637" y="39405"/>
                    <a:pt x="21092" y="40931"/>
                    <a:pt x="20820" y="42511"/>
                  </a:cubicBezTo>
                  <a:cubicBezTo>
                    <a:pt x="20711" y="42729"/>
                    <a:pt x="20656" y="42947"/>
                    <a:pt x="20493" y="43165"/>
                  </a:cubicBezTo>
                  <a:cubicBezTo>
                    <a:pt x="18640" y="43056"/>
                    <a:pt x="16841" y="42511"/>
                    <a:pt x="15261" y="41530"/>
                  </a:cubicBezTo>
                  <a:lnTo>
                    <a:pt x="13625" y="43383"/>
                  </a:lnTo>
                  <a:cubicBezTo>
                    <a:pt x="13571" y="43492"/>
                    <a:pt x="13462" y="43601"/>
                    <a:pt x="13462" y="43765"/>
                  </a:cubicBezTo>
                  <a:cubicBezTo>
                    <a:pt x="13298" y="45236"/>
                    <a:pt x="12535" y="46544"/>
                    <a:pt x="12535" y="48070"/>
                  </a:cubicBezTo>
                  <a:cubicBezTo>
                    <a:pt x="12590" y="50141"/>
                    <a:pt x="12535" y="52212"/>
                    <a:pt x="12481" y="54284"/>
                  </a:cubicBezTo>
                  <a:cubicBezTo>
                    <a:pt x="12481" y="54829"/>
                    <a:pt x="12372" y="55374"/>
                    <a:pt x="12317" y="56028"/>
                  </a:cubicBezTo>
                  <a:cubicBezTo>
                    <a:pt x="11718" y="55973"/>
                    <a:pt x="11064" y="55919"/>
                    <a:pt x="10464" y="55864"/>
                  </a:cubicBezTo>
                  <a:cubicBezTo>
                    <a:pt x="9429" y="55646"/>
                    <a:pt x="8393" y="56028"/>
                    <a:pt x="7794" y="56900"/>
                  </a:cubicBezTo>
                  <a:cubicBezTo>
                    <a:pt x="7194" y="57663"/>
                    <a:pt x="6595" y="58480"/>
                    <a:pt x="6050" y="59352"/>
                  </a:cubicBezTo>
                  <a:cubicBezTo>
                    <a:pt x="5886" y="59679"/>
                    <a:pt x="5777" y="60061"/>
                    <a:pt x="5777" y="60497"/>
                  </a:cubicBezTo>
                  <a:lnTo>
                    <a:pt x="5777" y="62731"/>
                  </a:lnTo>
                  <a:cubicBezTo>
                    <a:pt x="5832" y="64094"/>
                    <a:pt x="6486" y="65347"/>
                    <a:pt x="7630" y="66110"/>
                  </a:cubicBezTo>
                  <a:cubicBezTo>
                    <a:pt x="8012" y="66274"/>
                    <a:pt x="8339" y="66492"/>
                    <a:pt x="8666" y="66764"/>
                  </a:cubicBezTo>
                  <a:cubicBezTo>
                    <a:pt x="9320" y="67255"/>
                    <a:pt x="10137" y="67527"/>
                    <a:pt x="10900" y="67418"/>
                  </a:cubicBezTo>
                  <a:lnTo>
                    <a:pt x="15152" y="67418"/>
                  </a:lnTo>
                  <a:cubicBezTo>
                    <a:pt x="16351" y="69925"/>
                    <a:pt x="18095" y="72105"/>
                    <a:pt x="20275" y="73849"/>
                  </a:cubicBezTo>
                  <a:cubicBezTo>
                    <a:pt x="20166" y="74340"/>
                    <a:pt x="19784" y="74285"/>
                    <a:pt x="19512" y="74285"/>
                  </a:cubicBezTo>
                  <a:cubicBezTo>
                    <a:pt x="18204" y="74285"/>
                    <a:pt x="16950" y="74285"/>
                    <a:pt x="15642" y="74285"/>
                  </a:cubicBezTo>
                  <a:cubicBezTo>
                    <a:pt x="14661" y="74340"/>
                    <a:pt x="13625" y="74067"/>
                    <a:pt x="12808" y="73468"/>
                  </a:cubicBezTo>
                  <a:cubicBezTo>
                    <a:pt x="12426" y="73195"/>
                    <a:pt x="11990" y="73032"/>
                    <a:pt x="11500" y="73086"/>
                  </a:cubicBezTo>
                  <a:cubicBezTo>
                    <a:pt x="9810" y="73250"/>
                    <a:pt x="8121" y="72814"/>
                    <a:pt x="6758" y="71833"/>
                  </a:cubicBezTo>
                  <a:cubicBezTo>
                    <a:pt x="6486" y="71615"/>
                    <a:pt x="6159" y="71506"/>
                    <a:pt x="5832" y="71397"/>
                  </a:cubicBezTo>
                  <a:cubicBezTo>
                    <a:pt x="4742" y="71179"/>
                    <a:pt x="4469" y="70416"/>
                    <a:pt x="4415" y="69489"/>
                  </a:cubicBezTo>
                  <a:cubicBezTo>
                    <a:pt x="4360" y="68563"/>
                    <a:pt x="4415" y="67745"/>
                    <a:pt x="4415" y="66873"/>
                  </a:cubicBezTo>
                  <a:cubicBezTo>
                    <a:pt x="4360" y="66274"/>
                    <a:pt x="4306" y="65674"/>
                    <a:pt x="4142" y="65075"/>
                  </a:cubicBezTo>
                  <a:cubicBezTo>
                    <a:pt x="3924" y="64039"/>
                    <a:pt x="3652" y="63004"/>
                    <a:pt x="3270" y="62023"/>
                  </a:cubicBezTo>
                  <a:cubicBezTo>
                    <a:pt x="2780" y="60388"/>
                    <a:pt x="2562" y="58698"/>
                    <a:pt x="2671" y="57009"/>
                  </a:cubicBezTo>
                  <a:cubicBezTo>
                    <a:pt x="2616" y="52376"/>
                    <a:pt x="2562" y="47634"/>
                    <a:pt x="2616" y="42947"/>
                  </a:cubicBezTo>
                  <a:close/>
                  <a:moveTo>
                    <a:pt x="14062" y="65238"/>
                  </a:moveTo>
                  <a:cubicBezTo>
                    <a:pt x="12971" y="65511"/>
                    <a:pt x="11827" y="65511"/>
                    <a:pt x="10682" y="65293"/>
                  </a:cubicBezTo>
                  <a:cubicBezTo>
                    <a:pt x="9265" y="65020"/>
                    <a:pt x="7630" y="64094"/>
                    <a:pt x="7794" y="62077"/>
                  </a:cubicBezTo>
                  <a:cubicBezTo>
                    <a:pt x="7794" y="61151"/>
                    <a:pt x="7957" y="60279"/>
                    <a:pt x="8339" y="59407"/>
                  </a:cubicBezTo>
                  <a:cubicBezTo>
                    <a:pt x="8829" y="58044"/>
                    <a:pt x="10301" y="57281"/>
                    <a:pt x="11663" y="57663"/>
                  </a:cubicBezTo>
                  <a:cubicBezTo>
                    <a:pt x="12481" y="60224"/>
                    <a:pt x="13244" y="62731"/>
                    <a:pt x="14062" y="65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2870383" y="4114277"/>
              <a:ext cx="507214" cy="354910"/>
            </a:xfrm>
            <a:custGeom>
              <a:avLst/>
              <a:gdLst/>
              <a:ahLst/>
              <a:cxnLst/>
              <a:rect l="l" t="t" r="r" b="b"/>
              <a:pathLst>
                <a:path w="39024" h="27306" extrusionOk="0">
                  <a:moveTo>
                    <a:pt x="14552" y="26979"/>
                  </a:moveTo>
                  <a:lnTo>
                    <a:pt x="14334" y="26979"/>
                  </a:lnTo>
                  <a:cubicBezTo>
                    <a:pt x="11555" y="27306"/>
                    <a:pt x="9048" y="26434"/>
                    <a:pt x="6595" y="25235"/>
                  </a:cubicBezTo>
                  <a:cubicBezTo>
                    <a:pt x="6323" y="25071"/>
                    <a:pt x="5996" y="24908"/>
                    <a:pt x="5669" y="24853"/>
                  </a:cubicBezTo>
                  <a:cubicBezTo>
                    <a:pt x="4251" y="24417"/>
                    <a:pt x="2998" y="23491"/>
                    <a:pt x="2235" y="22183"/>
                  </a:cubicBezTo>
                  <a:cubicBezTo>
                    <a:pt x="1744" y="21529"/>
                    <a:pt x="1308" y="20875"/>
                    <a:pt x="872" y="20221"/>
                  </a:cubicBezTo>
                  <a:cubicBezTo>
                    <a:pt x="218" y="19185"/>
                    <a:pt x="0" y="17932"/>
                    <a:pt x="273" y="16733"/>
                  </a:cubicBezTo>
                  <a:cubicBezTo>
                    <a:pt x="327" y="16188"/>
                    <a:pt x="600" y="15697"/>
                    <a:pt x="1090" y="15425"/>
                  </a:cubicBezTo>
                  <a:cubicBezTo>
                    <a:pt x="1417" y="15152"/>
                    <a:pt x="1853" y="15152"/>
                    <a:pt x="2180" y="15425"/>
                  </a:cubicBezTo>
                  <a:cubicBezTo>
                    <a:pt x="2398" y="15588"/>
                    <a:pt x="2616" y="16079"/>
                    <a:pt x="2507" y="16297"/>
                  </a:cubicBezTo>
                  <a:cubicBezTo>
                    <a:pt x="1799" y="17605"/>
                    <a:pt x="2398" y="18586"/>
                    <a:pt x="3161" y="19567"/>
                  </a:cubicBezTo>
                  <a:cubicBezTo>
                    <a:pt x="3488" y="20003"/>
                    <a:pt x="3870" y="20439"/>
                    <a:pt x="4197" y="20875"/>
                  </a:cubicBezTo>
                  <a:cubicBezTo>
                    <a:pt x="4797" y="21638"/>
                    <a:pt x="5614" y="22237"/>
                    <a:pt x="6595" y="22564"/>
                  </a:cubicBezTo>
                  <a:cubicBezTo>
                    <a:pt x="7685" y="22891"/>
                    <a:pt x="8775" y="23273"/>
                    <a:pt x="9811" y="23763"/>
                  </a:cubicBezTo>
                  <a:cubicBezTo>
                    <a:pt x="10737" y="24145"/>
                    <a:pt x="11718" y="24363"/>
                    <a:pt x="12754" y="24308"/>
                  </a:cubicBezTo>
                  <a:cubicBezTo>
                    <a:pt x="14116" y="24254"/>
                    <a:pt x="15424" y="24254"/>
                    <a:pt x="16787" y="24308"/>
                  </a:cubicBezTo>
                  <a:cubicBezTo>
                    <a:pt x="17931" y="24363"/>
                    <a:pt x="19021" y="24036"/>
                    <a:pt x="20002" y="23327"/>
                  </a:cubicBezTo>
                  <a:cubicBezTo>
                    <a:pt x="20765" y="22837"/>
                    <a:pt x="21637" y="22455"/>
                    <a:pt x="22564" y="22183"/>
                  </a:cubicBezTo>
                  <a:cubicBezTo>
                    <a:pt x="23272" y="22019"/>
                    <a:pt x="23926" y="21692"/>
                    <a:pt x="24526" y="21311"/>
                  </a:cubicBezTo>
                  <a:cubicBezTo>
                    <a:pt x="26870" y="19458"/>
                    <a:pt x="29159" y="17605"/>
                    <a:pt x="31448" y="15752"/>
                  </a:cubicBezTo>
                  <a:cubicBezTo>
                    <a:pt x="32483" y="14825"/>
                    <a:pt x="33410" y="13681"/>
                    <a:pt x="34009" y="12427"/>
                  </a:cubicBezTo>
                  <a:cubicBezTo>
                    <a:pt x="34282" y="11882"/>
                    <a:pt x="34609" y="11392"/>
                    <a:pt x="34936" y="10847"/>
                  </a:cubicBezTo>
                  <a:cubicBezTo>
                    <a:pt x="35426" y="10138"/>
                    <a:pt x="35753" y="9321"/>
                    <a:pt x="35862" y="8448"/>
                  </a:cubicBezTo>
                  <a:cubicBezTo>
                    <a:pt x="36189" y="6595"/>
                    <a:pt x="36135" y="4688"/>
                    <a:pt x="35753" y="2889"/>
                  </a:cubicBezTo>
                  <a:cubicBezTo>
                    <a:pt x="35590" y="2290"/>
                    <a:pt x="35481" y="1690"/>
                    <a:pt x="35481" y="1091"/>
                  </a:cubicBezTo>
                  <a:cubicBezTo>
                    <a:pt x="35481" y="437"/>
                    <a:pt x="36189" y="1"/>
                    <a:pt x="36789" y="273"/>
                  </a:cubicBezTo>
                  <a:cubicBezTo>
                    <a:pt x="37170" y="382"/>
                    <a:pt x="37497" y="600"/>
                    <a:pt x="37715" y="927"/>
                  </a:cubicBezTo>
                  <a:cubicBezTo>
                    <a:pt x="38206" y="1636"/>
                    <a:pt x="38533" y="2453"/>
                    <a:pt x="38696" y="3325"/>
                  </a:cubicBezTo>
                  <a:cubicBezTo>
                    <a:pt x="38914" y="5723"/>
                    <a:pt x="39023" y="8121"/>
                    <a:pt x="38206" y="10465"/>
                  </a:cubicBezTo>
                  <a:cubicBezTo>
                    <a:pt x="38151" y="10738"/>
                    <a:pt x="38042" y="11010"/>
                    <a:pt x="37933" y="11228"/>
                  </a:cubicBezTo>
                  <a:cubicBezTo>
                    <a:pt x="36189" y="14226"/>
                    <a:pt x="34500" y="17169"/>
                    <a:pt x="31611" y="19240"/>
                  </a:cubicBezTo>
                  <a:cubicBezTo>
                    <a:pt x="29813" y="20602"/>
                    <a:pt x="28014" y="22074"/>
                    <a:pt x="26161" y="23436"/>
                  </a:cubicBezTo>
                  <a:cubicBezTo>
                    <a:pt x="25725" y="23818"/>
                    <a:pt x="25234" y="24145"/>
                    <a:pt x="24635" y="24363"/>
                  </a:cubicBezTo>
                  <a:cubicBezTo>
                    <a:pt x="23054" y="24853"/>
                    <a:pt x="21474" y="25507"/>
                    <a:pt x="20057" y="26325"/>
                  </a:cubicBezTo>
                  <a:cubicBezTo>
                    <a:pt x="19076" y="26815"/>
                    <a:pt x="17986" y="27088"/>
                    <a:pt x="16950" y="27033"/>
                  </a:cubicBezTo>
                  <a:cubicBezTo>
                    <a:pt x="16133" y="26979"/>
                    <a:pt x="15315" y="27033"/>
                    <a:pt x="14498" y="27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2509105" y="4046989"/>
              <a:ext cx="43932" cy="53849"/>
            </a:xfrm>
            <a:custGeom>
              <a:avLst/>
              <a:gdLst/>
              <a:ahLst/>
              <a:cxnLst/>
              <a:rect l="l" t="t" r="r" b="b"/>
              <a:pathLst>
                <a:path w="3380" h="4143" extrusionOk="0">
                  <a:moveTo>
                    <a:pt x="0" y="1908"/>
                  </a:moveTo>
                  <a:cubicBezTo>
                    <a:pt x="0" y="1744"/>
                    <a:pt x="0" y="1581"/>
                    <a:pt x="55" y="1417"/>
                  </a:cubicBezTo>
                  <a:cubicBezTo>
                    <a:pt x="109" y="545"/>
                    <a:pt x="927" y="0"/>
                    <a:pt x="1744" y="164"/>
                  </a:cubicBezTo>
                  <a:cubicBezTo>
                    <a:pt x="2943" y="273"/>
                    <a:pt x="3379" y="818"/>
                    <a:pt x="2998" y="2017"/>
                  </a:cubicBezTo>
                  <a:cubicBezTo>
                    <a:pt x="2780" y="2562"/>
                    <a:pt x="2507" y="3107"/>
                    <a:pt x="2126" y="3543"/>
                  </a:cubicBezTo>
                  <a:cubicBezTo>
                    <a:pt x="1799" y="3979"/>
                    <a:pt x="1199" y="4142"/>
                    <a:pt x="709" y="3924"/>
                  </a:cubicBezTo>
                  <a:cubicBezTo>
                    <a:pt x="273" y="3706"/>
                    <a:pt x="0" y="3270"/>
                    <a:pt x="55" y="2780"/>
                  </a:cubicBezTo>
                  <a:cubicBezTo>
                    <a:pt x="0" y="2507"/>
                    <a:pt x="0" y="2180"/>
                    <a:pt x="0" y="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2894468" y="4197864"/>
              <a:ext cx="44633" cy="43945"/>
            </a:xfrm>
            <a:custGeom>
              <a:avLst/>
              <a:gdLst/>
              <a:ahLst/>
              <a:cxnLst/>
              <a:rect l="l" t="t" r="r" b="b"/>
              <a:pathLst>
                <a:path w="3434" h="3381" extrusionOk="0">
                  <a:moveTo>
                    <a:pt x="1635" y="3380"/>
                  </a:moveTo>
                  <a:cubicBezTo>
                    <a:pt x="1581" y="3380"/>
                    <a:pt x="1308" y="3326"/>
                    <a:pt x="1036" y="3271"/>
                  </a:cubicBezTo>
                  <a:cubicBezTo>
                    <a:pt x="545" y="3162"/>
                    <a:pt x="218" y="2781"/>
                    <a:pt x="109" y="2344"/>
                  </a:cubicBezTo>
                  <a:cubicBezTo>
                    <a:pt x="0" y="1854"/>
                    <a:pt x="164" y="1363"/>
                    <a:pt x="545" y="1091"/>
                  </a:cubicBezTo>
                  <a:cubicBezTo>
                    <a:pt x="763" y="927"/>
                    <a:pt x="981" y="764"/>
                    <a:pt x="1199" y="655"/>
                  </a:cubicBezTo>
                  <a:cubicBezTo>
                    <a:pt x="2562" y="1"/>
                    <a:pt x="3434" y="546"/>
                    <a:pt x="3379" y="2017"/>
                  </a:cubicBezTo>
                  <a:cubicBezTo>
                    <a:pt x="3434" y="2890"/>
                    <a:pt x="2834" y="3380"/>
                    <a:pt x="1635" y="33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6"/>
          <p:cNvGrpSpPr/>
          <p:nvPr/>
        </p:nvGrpSpPr>
        <p:grpSpPr>
          <a:xfrm rot="10800000">
            <a:off x="4294195" y="2282772"/>
            <a:ext cx="312825" cy="279349"/>
            <a:chOff x="1300663" y="2079363"/>
            <a:chExt cx="312825" cy="279349"/>
          </a:xfrm>
        </p:grpSpPr>
        <p:sp>
          <p:nvSpPr>
            <p:cNvPr id="472" name="Google Shape;472;p6"/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6"/>
          <p:cNvGrpSpPr/>
          <p:nvPr/>
        </p:nvGrpSpPr>
        <p:grpSpPr>
          <a:xfrm rot="10800000">
            <a:off x="8240067" y="2243006"/>
            <a:ext cx="312826" cy="279349"/>
            <a:chOff x="1300663" y="2079363"/>
            <a:chExt cx="312825" cy="279349"/>
          </a:xfrm>
        </p:grpSpPr>
        <p:sp>
          <p:nvSpPr>
            <p:cNvPr id="476" name="Google Shape;476;p6"/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6"/>
          <p:cNvGrpSpPr/>
          <p:nvPr/>
        </p:nvGrpSpPr>
        <p:grpSpPr>
          <a:xfrm>
            <a:off x="4975712" y="1677744"/>
            <a:ext cx="312825" cy="279349"/>
            <a:chOff x="1300663" y="2079363"/>
            <a:chExt cx="312825" cy="279349"/>
          </a:xfrm>
        </p:grpSpPr>
        <p:sp>
          <p:nvSpPr>
            <p:cNvPr id="480" name="Google Shape;480;p6"/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6"/>
          <p:cNvGrpSpPr/>
          <p:nvPr/>
        </p:nvGrpSpPr>
        <p:grpSpPr>
          <a:xfrm>
            <a:off x="742402" y="1651594"/>
            <a:ext cx="312825" cy="279349"/>
            <a:chOff x="1300663" y="2079363"/>
            <a:chExt cx="312825" cy="279349"/>
          </a:xfrm>
        </p:grpSpPr>
        <p:sp>
          <p:nvSpPr>
            <p:cNvPr id="484" name="Google Shape;484;p6"/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6"/>
          <p:cNvSpPr/>
          <p:nvPr/>
        </p:nvSpPr>
        <p:spPr>
          <a:xfrm>
            <a:off x="720165" y="2544359"/>
            <a:ext cx="7703670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"/>
          <p:cNvSpPr txBox="1">
            <a:spLocks noGrp="1"/>
          </p:cNvSpPr>
          <p:nvPr>
            <p:ph type="subTitle" idx="4294967295"/>
          </p:nvPr>
        </p:nvSpPr>
        <p:spPr>
          <a:xfrm flipH="1">
            <a:off x="771488" y="3344800"/>
            <a:ext cx="197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</a:pPr>
            <a:endParaRPr sz="1400" b="0" i="0" u="none" strike="noStrike" cap="none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</a:pPr>
            <a:endParaRPr sz="1400" b="0" i="0" u="none" strike="noStrike" cap="none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9" name="Google Shape;489;p6"/>
          <p:cNvSpPr txBox="1">
            <a:spLocks noGrp="1"/>
          </p:cNvSpPr>
          <p:nvPr>
            <p:ph type="ctrTitle" idx="4294967295"/>
          </p:nvPr>
        </p:nvSpPr>
        <p:spPr>
          <a:xfrm flipH="1">
            <a:off x="1025205" y="2824636"/>
            <a:ext cx="1122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</a:pPr>
            <a:r>
              <a:rPr lang="en-GB"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20 %</a:t>
            </a:r>
            <a:endParaRPr sz="2000" b="1" i="0" u="none" strike="noStrike" cap="none">
              <a:solidFill>
                <a:schemeClr val="accent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490" name="Google Shape;490;p6"/>
          <p:cNvSpPr/>
          <p:nvPr/>
        </p:nvSpPr>
        <p:spPr>
          <a:xfrm>
            <a:off x="7333627" y="1432508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6"/>
          <p:cNvSpPr/>
          <p:nvPr/>
        </p:nvSpPr>
        <p:spPr>
          <a:xfrm>
            <a:off x="3477420" y="1400340"/>
            <a:ext cx="374678" cy="375620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6"/>
          <p:cNvSpPr/>
          <p:nvPr/>
        </p:nvSpPr>
        <p:spPr>
          <a:xfrm>
            <a:off x="1569115" y="1372431"/>
            <a:ext cx="375591" cy="372588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6"/>
          <p:cNvSpPr/>
          <p:nvPr/>
        </p:nvSpPr>
        <p:spPr>
          <a:xfrm>
            <a:off x="5608141" y="1400340"/>
            <a:ext cx="385805" cy="374678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6"/>
          <p:cNvSpPr txBox="1"/>
          <p:nvPr/>
        </p:nvSpPr>
        <p:spPr>
          <a:xfrm>
            <a:off x="913333" y="41971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 SC"/>
              <a:buNone/>
            </a:pPr>
            <a:r>
              <a:rPr lang="en-GB"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評量方式</a:t>
            </a:r>
            <a:endParaRPr sz="3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5" name="Google Shape;495;p6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 dirty="0"/>
          </a:p>
        </p:txBody>
      </p:sp>
      <p:sp>
        <p:nvSpPr>
          <p:cNvPr id="496" name="Google Shape;496;p6"/>
          <p:cNvSpPr txBox="1"/>
          <p:nvPr/>
        </p:nvSpPr>
        <p:spPr>
          <a:xfrm>
            <a:off x="903933" y="1854060"/>
            <a:ext cx="1753500" cy="66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500" b="1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課堂表現</a:t>
            </a:r>
            <a:endParaRPr sz="25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97" name="Google Shape;497;p6"/>
          <p:cNvSpPr txBox="1"/>
          <p:nvPr/>
        </p:nvSpPr>
        <p:spPr>
          <a:xfrm>
            <a:off x="2664639" y="1886555"/>
            <a:ext cx="18483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500" b="1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作業及測驗</a:t>
            </a:r>
            <a:endParaRPr sz="25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98" name="Google Shape;498;p6"/>
          <p:cNvSpPr txBox="1"/>
          <p:nvPr/>
        </p:nvSpPr>
        <p:spPr>
          <a:xfrm flipH="1">
            <a:off x="3027789" y="2866136"/>
            <a:ext cx="1122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</a:pPr>
            <a:r>
              <a:rPr lang="en-GB" sz="2000" b="1" i="0" u="none" strike="noStrike" cap="none" dirty="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20 %</a:t>
            </a:r>
            <a:endParaRPr dirty="0"/>
          </a:p>
        </p:txBody>
      </p:sp>
      <p:pic>
        <p:nvPicPr>
          <p:cNvPr id="499" name="Google Shape;49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8610" y="2897586"/>
            <a:ext cx="1121761" cy="54259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"/>
          <p:cNvSpPr txBox="1"/>
          <p:nvPr/>
        </p:nvSpPr>
        <p:spPr>
          <a:xfrm flipH="1">
            <a:off x="6988466" y="2919400"/>
            <a:ext cx="1122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</a:pPr>
            <a:r>
              <a:rPr lang="en-GB" sz="2000" b="1" i="0" u="none" strike="noStrike" cap="none" dirty="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40 %</a:t>
            </a:r>
            <a:endParaRPr dirty="0"/>
          </a:p>
        </p:txBody>
      </p:sp>
      <p:sp>
        <p:nvSpPr>
          <p:cNvPr id="501" name="Google Shape;501;p6"/>
          <p:cNvSpPr txBox="1"/>
          <p:nvPr/>
        </p:nvSpPr>
        <p:spPr>
          <a:xfrm>
            <a:off x="5013925" y="1903031"/>
            <a:ext cx="1672800" cy="67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500" b="1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口說表現</a:t>
            </a:r>
            <a:endParaRPr sz="25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02" name="Google Shape;502;p6"/>
          <p:cNvSpPr/>
          <p:nvPr/>
        </p:nvSpPr>
        <p:spPr>
          <a:xfrm>
            <a:off x="6786976" y="1954894"/>
            <a:ext cx="1467068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定期評量</a:t>
            </a:r>
            <a:endParaRPr sz="2500" b="1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Google Shape;576;p8">
            <a:extLst>
              <a:ext uri="{FF2B5EF4-FFF2-40B4-BE49-F238E27FC236}">
                <a16:creationId xmlns:a16="http://schemas.microsoft.com/office/drawing/2014/main" id="{1867921F-DC88-BA8E-22E3-52C56C9C3F6C}"/>
              </a:ext>
            </a:extLst>
          </p:cNvPr>
          <p:cNvSpPr txBox="1"/>
          <p:nvPr/>
        </p:nvSpPr>
        <p:spPr>
          <a:xfrm>
            <a:off x="6575611" y="3244973"/>
            <a:ext cx="4612753" cy="196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Arial" panose="020B0604020202020204" pitchFamily="34" charset="0"/>
              <a:buChar char="•"/>
            </a:pPr>
            <a:r>
              <a:rPr lang="zh-TW" altLang="en-US" sz="1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期中評量 </a:t>
            </a:r>
            <a:r>
              <a:rPr lang="en-US" altLang="zh-TW" sz="1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(4/24)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</a:pPr>
            <a:r>
              <a:rPr lang="en-US" altLang="zh-TW" sz="1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altLang="zh-TW" sz="18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U1</a:t>
            </a:r>
            <a:r>
              <a:rPr lang="en-US" altLang="zh-TW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-2, Review 1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</a:pPr>
            <a:r>
              <a:rPr lang="en-US" altLang="zh-TW" sz="1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altLang="zh-TW" sz="18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Aa~</a:t>
            </a:r>
            <a:r>
              <a:rPr lang="en-US" altLang="zh-TW" sz="1800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Ss</a:t>
            </a:r>
            <a:endParaRPr lang="en-US" altLang="zh-TW" sz="18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Microsoft JhengHei"/>
                <a:ea typeface="Microsoft JhengHei"/>
                <a:cs typeface="Chewy"/>
                <a:sym typeface="Microsoft JhengHei"/>
              </a:rPr>
              <a:t>期末評量 </a:t>
            </a:r>
            <a:r>
              <a:rPr lang="en-US" altLang="zh-TW" sz="1800" dirty="0">
                <a:latin typeface="Microsoft JhengHei"/>
                <a:ea typeface="Microsoft JhengHei"/>
                <a:cs typeface="Chewy"/>
                <a:sym typeface="Microsoft JhengHei"/>
              </a:rPr>
              <a:t>(6/21)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Chewy"/>
                <a:sym typeface="Microsoft JhengHei"/>
              </a:rPr>
              <a:t>     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Chewy"/>
                <a:sym typeface="Microsoft JhengHei"/>
              </a:rPr>
              <a:t>U3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Chewy"/>
                <a:sym typeface="Microsoft JhengHei"/>
              </a:rPr>
              <a:t>-5, Review 2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</a:pPr>
            <a:r>
              <a:rPr lang="en-US" sz="1800" dirty="0">
                <a:latin typeface="Microsoft JhengHei"/>
                <a:ea typeface="Microsoft JhengHei"/>
                <a:cs typeface="Chewy"/>
                <a:sym typeface="Microsoft JhengHei"/>
              </a:rPr>
              <a:t>      </a:t>
            </a:r>
            <a:r>
              <a:rPr lang="en-US" sz="1800" dirty="0" err="1">
                <a:latin typeface="Microsoft JhengHei"/>
                <a:ea typeface="Microsoft JhengHei"/>
                <a:cs typeface="Chewy"/>
                <a:sym typeface="Microsoft JhengHei"/>
              </a:rPr>
              <a:t>Aa~Zz</a:t>
            </a:r>
            <a:br>
              <a:rPr lang="en-GB" sz="2000" b="0" i="0" u="none" strike="noStrike" cap="none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</a:br>
            <a:endParaRPr sz="2000" b="0" i="0" u="none" strike="noStrike" cap="none" dirty="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"/>
          <p:cNvSpPr txBox="1">
            <a:spLocks noGrp="1"/>
          </p:cNvSpPr>
          <p:nvPr>
            <p:ph type="title"/>
          </p:nvPr>
        </p:nvSpPr>
        <p:spPr>
          <a:xfrm>
            <a:off x="4301400" y="3215498"/>
            <a:ext cx="371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latin typeface="Microsoft JhengHei"/>
                <a:ea typeface="Microsoft JhengHei"/>
                <a:cs typeface="Microsoft JhengHei"/>
                <a:sym typeface="Microsoft JhengHei"/>
              </a:rPr>
              <a:t>生活美勞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8" name="Google Shape;508;p7"/>
          <p:cNvSpPr txBox="1">
            <a:spLocks noGrp="1"/>
          </p:cNvSpPr>
          <p:nvPr>
            <p:ph type="subTitle" idx="1"/>
          </p:nvPr>
        </p:nvSpPr>
        <p:spPr>
          <a:xfrm>
            <a:off x="4043677" y="1478482"/>
            <a:ext cx="3713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500"/>
              <a:buNone/>
            </a:pPr>
            <a:r>
              <a:rPr lang="en-GB" sz="8800"/>
              <a:t>Art</a:t>
            </a:r>
            <a:endParaRPr sz="8800"/>
          </a:p>
        </p:txBody>
      </p:sp>
      <p:grpSp>
        <p:nvGrpSpPr>
          <p:cNvPr id="509" name="Google Shape;509;p7"/>
          <p:cNvGrpSpPr/>
          <p:nvPr/>
        </p:nvGrpSpPr>
        <p:grpSpPr>
          <a:xfrm flipH="1">
            <a:off x="834308" y="1233078"/>
            <a:ext cx="3214360" cy="2767294"/>
            <a:chOff x="-2314175" y="910675"/>
            <a:chExt cx="2012875" cy="1733025"/>
          </a:xfrm>
        </p:grpSpPr>
        <p:sp>
          <p:nvSpPr>
            <p:cNvPr id="510" name="Google Shape;510;p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7"/>
          <p:cNvSpPr/>
          <p:nvPr/>
        </p:nvSpPr>
        <p:spPr>
          <a:xfrm flipH="1">
            <a:off x="4767680" y="3795474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8"/>
          <p:cNvGrpSpPr/>
          <p:nvPr/>
        </p:nvGrpSpPr>
        <p:grpSpPr>
          <a:xfrm>
            <a:off x="5706850" y="2677775"/>
            <a:ext cx="1827700" cy="1703725"/>
            <a:chOff x="5706850" y="2677775"/>
            <a:chExt cx="1827700" cy="1703725"/>
          </a:xfrm>
        </p:grpSpPr>
        <p:sp>
          <p:nvSpPr>
            <p:cNvPr id="539" name="Google Shape;539;p8"/>
            <p:cNvSpPr/>
            <p:nvPr/>
          </p:nvSpPr>
          <p:spPr>
            <a:xfrm flipH="1">
              <a:off x="5735625" y="3832650"/>
              <a:ext cx="1198425" cy="480875"/>
            </a:xfrm>
            <a:custGeom>
              <a:avLst/>
              <a:gdLst/>
              <a:ahLst/>
              <a:cxnLst/>
              <a:rect l="l" t="t" r="r" b="b"/>
              <a:pathLst>
                <a:path w="47937" h="19235" extrusionOk="0">
                  <a:moveTo>
                    <a:pt x="27556" y="0"/>
                  </a:moveTo>
                  <a:cubicBezTo>
                    <a:pt x="26512" y="0"/>
                    <a:pt x="25466" y="44"/>
                    <a:pt x="24419" y="67"/>
                  </a:cubicBezTo>
                  <a:cubicBezTo>
                    <a:pt x="24377" y="67"/>
                    <a:pt x="24293" y="109"/>
                    <a:pt x="24230" y="109"/>
                  </a:cubicBezTo>
                  <a:cubicBezTo>
                    <a:pt x="22849" y="256"/>
                    <a:pt x="21447" y="423"/>
                    <a:pt x="20046" y="549"/>
                  </a:cubicBezTo>
                  <a:cubicBezTo>
                    <a:pt x="18372" y="716"/>
                    <a:pt x="16698" y="862"/>
                    <a:pt x="15024" y="988"/>
                  </a:cubicBezTo>
                  <a:cubicBezTo>
                    <a:pt x="14662" y="1040"/>
                    <a:pt x="14287" y="1077"/>
                    <a:pt x="13908" y="1077"/>
                  </a:cubicBezTo>
                  <a:cubicBezTo>
                    <a:pt x="13827" y="1077"/>
                    <a:pt x="13745" y="1075"/>
                    <a:pt x="13664" y="1072"/>
                  </a:cubicBezTo>
                  <a:cubicBezTo>
                    <a:pt x="13418" y="1062"/>
                    <a:pt x="13172" y="1058"/>
                    <a:pt x="12927" y="1058"/>
                  </a:cubicBezTo>
                  <a:cubicBezTo>
                    <a:pt x="10976" y="1058"/>
                    <a:pt x="9029" y="1335"/>
                    <a:pt x="7115" y="1595"/>
                  </a:cubicBezTo>
                  <a:cubicBezTo>
                    <a:pt x="5859" y="1783"/>
                    <a:pt x="4604" y="2076"/>
                    <a:pt x="3307" y="2223"/>
                  </a:cubicBezTo>
                  <a:cubicBezTo>
                    <a:pt x="2302" y="2348"/>
                    <a:pt x="1361" y="2620"/>
                    <a:pt x="440" y="3039"/>
                  </a:cubicBezTo>
                  <a:cubicBezTo>
                    <a:pt x="273" y="3122"/>
                    <a:pt x="147" y="3227"/>
                    <a:pt x="1" y="3290"/>
                  </a:cubicBezTo>
                  <a:cubicBezTo>
                    <a:pt x="461" y="4399"/>
                    <a:pt x="900" y="5424"/>
                    <a:pt x="1382" y="6470"/>
                  </a:cubicBezTo>
                  <a:cubicBezTo>
                    <a:pt x="1465" y="6637"/>
                    <a:pt x="1528" y="6847"/>
                    <a:pt x="1612" y="7056"/>
                  </a:cubicBezTo>
                  <a:cubicBezTo>
                    <a:pt x="2344" y="9316"/>
                    <a:pt x="3056" y="11575"/>
                    <a:pt x="3976" y="13793"/>
                  </a:cubicBezTo>
                  <a:cubicBezTo>
                    <a:pt x="4081" y="14023"/>
                    <a:pt x="4123" y="14254"/>
                    <a:pt x="4185" y="14484"/>
                  </a:cubicBezTo>
                  <a:cubicBezTo>
                    <a:pt x="4353" y="15070"/>
                    <a:pt x="4541" y="15676"/>
                    <a:pt x="4729" y="16241"/>
                  </a:cubicBezTo>
                  <a:cubicBezTo>
                    <a:pt x="5043" y="17162"/>
                    <a:pt x="5378" y="18083"/>
                    <a:pt x="5755" y="19066"/>
                  </a:cubicBezTo>
                  <a:cubicBezTo>
                    <a:pt x="6219" y="19136"/>
                    <a:pt x="6673" y="19235"/>
                    <a:pt x="7118" y="19235"/>
                  </a:cubicBezTo>
                  <a:cubicBezTo>
                    <a:pt x="7336" y="19235"/>
                    <a:pt x="7551" y="19211"/>
                    <a:pt x="7763" y="19150"/>
                  </a:cubicBezTo>
                  <a:cubicBezTo>
                    <a:pt x="7853" y="19123"/>
                    <a:pt x="7943" y="19115"/>
                    <a:pt x="8032" y="19115"/>
                  </a:cubicBezTo>
                  <a:cubicBezTo>
                    <a:pt x="8152" y="19115"/>
                    <a:pt x="8272" y="19129"/>
                    <a:pt x="8391" y="19129"/>
                  </a:cubicBezTo>
                  <a:lnTo>
                    <a:pt x="11320" y="19129"/>
                  </a:lnTo>
                  <a:cubicBezTo>
                    <a:pt x="11509" y="19129"/>
                    <a:pt x="11676" y="19087"/>
                    <a:pt x="11864" y="19066"/>
                  </a:cubicBezTo>
                  <a:cubicBezTo>
                    <a:pt x="12869" y="18961"/>
                    <a:pt x="13873" y="18836"/>
                    <a:pt x="14877" y="18773"/>
                  </a:cubicBezTo>
                  <a:cubicBezTo>
                    <a:pt x="18246" y="18522"/>
                    <a:pt x="21615" y="18292"/>
                    <a:pt x="25004" y="18020"/>
                  </a:cubicBezTo>
                  <a:cubicBezTo>
                    <a:pt x="27620" y="17811"/>
                    <a:pt x="30235" y="17518"/>
                    <a:pt x="32788" y="16953"/>
                  </a:cubicBezTo>
                  <a:cubicBezTo>
                    <a:pt x="33156" y="16875"/>
                    <a:pt x="33523" y="16762"/>
                    <a:pt x="33875" y="16762"/>
                  </a:cubicBezTo>
                  <a:cubicBezTo>
                    <a:pt x="33903" y="16762"/>
                    <a:pt x="33931" y="16763"/>
                    <a:pt x="33960" y="16764"/>
                  </a:cubicBezTo>
                  <a:cubicBezTo>
                    <a:pt x="34100" y="16775"/>
                    <a:pt x="34239" y="16780"/>
                    <a:pt x="34377" y="16780"/>
                  </a:cubicBezTo>
                  <a:cubicBezTo>
                    <a:pt x="35354" y="16780"/>
                    <a:pt x="36286" y="16535"/>
                    <a:pt x="37203" y="16241"/>
                  </a:cubicBezTo>
                  <a:cubicBezTo>
                    <a:pt x="38124" y="15948"/>
                    <a:pt x="39044" y="15823"/>
                    <a:pt x="39965" y="15739"/>
                  </a:cubicBezTo>
                  <a:cubicBezTo>
                    <a:pt x="40195" y="15718"/>
                    <a:pt x="40446" y="15697"/>
                    <a:pt x="40655" y="15593"/>
                  </a:cubicBezTo>
                  <a:cubicBezTo>
                    <a:pt x="40922" y="15468"/>
                    <a:pt x="41188" y="15374"/>
                    <a:pt x="41480" y="15374"/>
                  </a:cubicBezTo>
                  <a:cubicBezTo>
                    <a:pt x="41532" y="15374"/>
                    <a:pt x="41585" y="15377"/>
                    <a:pt x="41639" y="15383"/>
                  </a:cubicBezTo>
                  <a:cubicBezTo>
                    <a:pt x="41848" y="15383"/>
                    <a:pt x="42057" y="15300"/>
                    <a:pt x="42225" y="15237"/>
                  </a:cubicBezTo>
                  <a:cubicBezTo>
                    <a:pt x="42476" y="15174"/>
                    <a:pt x="42706" y="15091"/>
                    <a:pt x="42936" y="15049"/>
                  </a:cubicBezTo>
                  <a:cubicBezTo>
                    <a:pt x="43668" y="14860"/>
                    <a:pt x="44401" y="14672"/>
                    <a:pt x="45133" y="14463"/>
                  </a:cubicBezTo>
                  <a:cubicBezTo>
                    <a:pt x="45886" y="14233"/>
                    <a:pt x="46598" y="13877"/>
                    <a:pt x="47414" y="13814"/>
                  </a:cubicBezTo>
                  <a:cubicBezTo>
                    <a:pt x="47832" y="13751"/>
                    <a:pt x="47937" y="13417"/>
                    <a:pt x="47748" y="13103"/>
                  </a:cubicBezTo>
                  <a:cubicBezTo>
                    <a:pt x="47518" y="12705"/>
                    <a:pt x="47246" y="12350"/>
                    <a:pt x="46974" y="11973"/>
                  </a:cubicBezTo>
                  <a:cubicBezTo>
                    <a:pt x="46828" y="11826"/>
                    <a:pt x="46681" y="11638"/>
                    <a:pt x="46493" y="11554"/>
                  </a:cubicBezTo>
                  <a:cubicBezTo>
                    <a:pt x="45886" y="11241"/>
                    <a:pt x="45405" y="10822"/>
                    <a:pt x="44945" y="10299"/>
                  </a:cubicBezTo>
                  <a:cubicBezTo>
                    <a:pt x="44714" y="10027"/>
                    <a:pt x="44401" y="9818"/>
                    <a:pt x="44150" y="9567"/>
                  </a:cubicBezTo>
                  <a:cubicBezTo>
                    <a:pt x="43857" y="9316"/>
                    <a:pt x="43522" y="9085"/>
                    <a:pt x="43250" y="8772"/>
                  </a:cubicBezTo>
                  <a:cubicBezTo>
                    <a:pt x="42078" y="7412"/>
                    <a:pt x="40697" y="6219"/>
                    <a:pt x="39609" y="4796"/>
                  </a:cubicBezTo>
                  <a:cubicBezTo>
                    <a:pt x="39504" y="4629"/>
                    <a:pt x="39358" y="4524"/>
                    <a:pt x="39232" y="4399"/>
                  </a:cubicBezTo>
                  <a:cubicBezTo>
                    <a:pt x="38668" y="3813"/>
                    <a:pt x="38103" y="3269"/>
                    <a:pt x="37559" y="2704"/>
                  </a:cubicBezTo>
                  <a:cubicBezTo>
                    <a:pt x="37370" y="2515"/>
                    <a:pt x="37203" y="2327"/>
                    <a:pt x="37036" y="2181"/>
                  </a:cubicBezTo>
                  <a:cubicBezTo>
                    <a:pt x="36366" y="1658"/>
                    <a:pt x="35738" y="1051"/>
                    <a:pt x="35173" y="423"/>
                  </a:cubicBezTo>
                  <a:cubicBezTo>
                    <a:pt x="34901" y="130"/>
                    <a:pt x="34650" y="26"/>
                    <a:pt x="34274" y="26"/>
                  </a:cubicBezTo>
                  <a:cubicBezTo>
                    <a:pt x="33332" y="46"/>
                    <a:pt x="32390" y="46"/>
                    <a:pt x="31449" y="109"/>
                  </a:cubicBezTo>
                  <a:cubicBezTo>
                    <a:pt x="31208" y="120"/>
                    <a:pt x="30968" y="125"/>
                    <a:pt x="30724" y="125"/>
                  </a:cubicBezTo>
                  <a:cubicBezTo>
                    <a:pt x="30481" y="125"/>
                    <a:pt x="30235" y="120"/>
                    <a:pt x="29984" y="109"/>
                  </a:cubicBezTo>
                  <a:cubicBezTo>
                    <a:pt x="29178" y="27"/>
                    <a:pt x="28368" y="0"/>
                    <a:pt x="27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 flipH="1">
              <a:off x="6206400" y="3959875"/>
              <a:ext cx="412225" cy="223900"/>
            </a:xfrm>
            <a:custGeom>
              <a:avLst/>
              <a:gdLst/>
              <a:ahLst/>
              <a:cxnLst/>
              <a:rect l="l" t="t" r="r" b="b"/>
              <a:pathLst>
                <a:path w="16489" h="8956" extrusionOk="0">
                  <a:moveTo>
                    <a:pt x="16279" y="3013"/>
                  </a:moveTo>
                  <a:cubicBezTo>
                    <a:pt x="16112" y="2239"/>
                    <a:pt x="15463" y="1632"/>
                    <a:pt x="14626" y="1925"/>
                  </a:cubicBezTo>
                  <a:cubicBezTo>
                    <a:pt x="13999" y="2134"/>
                    <a:pt x="13434" y="2406"/>
                    <a:pt x="12869" y="2783"/>
                  </a:cubicBezTo>
                  <a:cubicBezTo>
                    <a:pt x="12827" y="2574"/>
                    <a:pt x="12722" y="2385"/>
                    <a:pt x="12534" y="2197"/>
                  </a:cubicBezTo>
                  <a:cubicBezTo>
                    <a:pt x="11781" y="1444"/>
                    <a:pt x="10609" y="2176"/>
                    <a:pt x="9793" y="2699"/>
                  </a:cubicBezTo>
                  <a:cubicBezTo>
                    <a:pt x="9981" y="2281"/>
                    <a:pt x="10086" y="1862"/>
                    <a:pt x="10002" y="1444"/>
                  </a:cubicBezTo>
                  <a:cubicBezTo>
                    <a:pt x="9730" y="0"/>
                    <a:pt x="8412" y="314"/>
                    <a:pt x="6947" y="1130"/>
                  </a:cubicBezTo>
                  <a:cubicBezTo>
                    <a:pt x="7010" y="670"/>
                    <a:pt x="6654" y="251"/>
                    <a:pt x="6173" y="209"/>
                  </a:cubicBezTo>
                  <a:cubicBezTo>
                    <a:pt x="5483" y="188"/>
                    <a:pt x="4813" y="523"/>
                    <a:pt x="4227" y="900"/>
                  </a:cubicBezTo>
                  <a:lnTo>
                    <a:pt x="4164" y="900"/>
                  </a:lnTo>
                  <a:cubicBezTo>
                    <a:pt x="3453" y="1109"/>
                    <a:pt x="2763" y="1569"/>
                    <a:pt x="2135" y="1967"/>
                  </a:cubicBezTo>
                  <a:cubicBezTo>
                    <a:pt x="1528" y="2364"/>
                    <a:pt x="607" y="2783"/>
                    <a:pt x="294" y="3494"/>
                  </a:cubicBezTo>
                  <a:cubicBezTo>
                    <a:pt x="1" y="4143"/>
                    <a:pt x="607" y="4875"/>
                    <a:pt x="1319" y="4499"/>
                  </a:cubicBezTo>
                  <a:cubicBezTo>
                    <a:pt x="1821" y="4248"/>
                    <a:pt x="2260" y="3934"/>
                    <a:pt x="2700" y="3620"/>
                  </a:cubicBezTo>
                  <a:cubicBezTo>
                    <a:pt x="2407" y="3934"/>
                    <a:pt x="2135" y="4248"/>
                    <a:pt x="1988" y="4582"/>
                  </a:cubicBezTo>
                  <a:cubicBezTo>
                    <a:pt x="1716" y="5210"/>
                    <a:pt x="2177" y="6214"/>
                    <a:pt x="3014" y="5921"/>
                  </a:cubicBezTo>
                  <a:cubicBezTo>
                    <a:pt x="4164" y="5503"/>
                    <a:pt x="5127" y="4603"/>
                    <a:pt x="6110" y="3871"/>
                  </a:cubicBezTo>
                  <a:cubicBezTo>
                    <a:pt x="6592" y="3515"/>
                    <a:pt x="7115" y="3180"/>
                    <a:pt x="7617" y="2825"/>
                  </a:cubicBezTo>
                  <a:cubicBezTo>
                    <a:pt x="7429" y="3118"/>
                    <a:pt x="7219" y="3390"/>
                    <a:pt x="7052" y="3683"/>
                  </a:cubicBezTo>
                  <a:cubicBezTo>
                    <a:pt x="6341" y="4729"/>
                    <a:pt x="5650" y="5796"/>
                    <a:pt x="4855" y="6758"/>
                  </a:cubicBezTo>
                  <a:cubicBezTo>
                    <a:pt x="4227" y="7512"/>
                    <a:pt x="5085" y="8955"/>
                    <a:pt x="6006" y="8244"/>
                  </a:cubicBezTo>
                  <a:cubicBezTo>
                    <a:pt x="6048" y="8202"/>
                    <a:pt x="6131" y="8139"/>
                    <a:pt x="6173" y="8097"/>
                  </a:cubicBezTo>
                  <a:lnTo>
                    <a:pt x="6173" y="8097"/>
                  </a:lnTo>
                  <a:lnTo>
                    <a:pt x="6173" y="8097"/>
                  </a:lnTo>
                  <a:cubicBezTo>
                    <a:pt x="7429" y="7114"/>
                    <a:pt x="8537" y="6047"/>
                    <a:pt x="9730" y="5064"/>
                  </a:cubicBezTo>
                  <a:cubicBezTo>
                    <a:pt x="9270" y="5608"/>
                    <a:pt x="8768" y="6131"/>
                    <a:pt x="8517" y="6779"/>
                  </a:cubicBezTo>
                  <a:cubicBezTo>
                    <a:pt x="8140" y="7700"/>
                    <a:pt x="9458" y="8328"/>
                    <a:pt x="10086" y="7700"/>
                  </a:cubicBezTo>
                  <a:cubicBezTo>
                    <a:pt x="11341" y="6424"/>
                    <a:pt x="12659" y="4959"/>
                    <a:pt x="14271" y="4038"/>
                  </a:cubicBezTo>
                  <a:cubicBezTo>
                    <a:pt x="14208" y="4143"/>
                    <a:pt x="14166" y="4248"/>
                    <a:pt x="14103" y="4331"/>
                  </a:cubicBezTo>
                  <a:cubicBezTo>
                    <a:pt x="13999" y="4457"/>
                    <a:pt x="13957" y="4624"/>
                    <a:pt x="13915" y="4792"/>
                  </a:cubicBezTo>
                  <a:cubicBezTo>
                    <a:pt x="13915" y="4854"/>
                    <a:pt x="13915" y="4875"/>
                    <a:pt x="13894" y="4917"/>
                  </a:cubicBezTo>
                  <a:cubicBezTo>
                    <a:pt x="13810" y="5629"/>
                    <a:pt x="14919" y="6068"/>
                    <a:pt x="15359" y="5524"/>
                  </a:cubicBezTo>
                  <a:cubicBezTo>
                    <a:pt x="15944" y="4854"/>
                    <a:pt x="16488" y="3913"/>
                    <a:pt x="16279" y="30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 flipH="1">
              <a:off x="5967350" y="4008000"/>
              <a:ext cx="139175" cy="128175"/>
            </a:xfrm>
            <a:custGeom>
              <a:avLst/>
              <a:gdLst/>
              <a:ahLst/>
              <a:cxnLst/>
              <a:rect l="l" t="t" r="r" b="b"/>
              <a:pathLst>
                <a:path w="5567" h="5127" extrusionOk="0">
                  <a:moveTo>
                    <a:pt x="1" y="2218"/>
                  </a:moveTo>
                  <a:cubicBezTo>
                    <a:pt x="43" y="1590"/>
                    <a:pt x="189" y="1025"/>
                    <a:pt x="566" y="502"/>
                  </a:cubicBezTo>
                  <a:cubicBezTo>
                    <a:pt x="817" y="188"/>
                    <a:pt x="1089" y="42"/>
                    <a:pt x="1445" y="105"/>
                  </a:cubicBezTo>
                  <a:cubicBezTo>
                    <a:pt x="1842" y="146"/>
                    <a:pt x="2219" y="84"/>
                    <a:pt x="2616" y="42"/>
                  </a:cubicBezTo>
                  <a:cubicBezTo>
                    <a:pt x="3642" y="0"/>
                    <a:pt x="4520" y="356"/>
                    <a:pt x="5127" y="1255"/>
                  </a:cubicBezTo>
                  <a:cubicBezTo>
                    <a:pt x="5211" y="1381"/>
                    <a:pt x="5253" y="1507"/>
                    <a:pt x="5295" y="1674"/>
                  </a:cubicBezTo>
                  <a:cubicBezTo>
                    <a:pt x="5315" y="1820"/>
                    <a:pt x="5295" y="1988"/>
                    <a:pt x="5315" y="2113"/>
                  </a:cubicBezTo>
                  <a:cubicBezTo>
                    <a:pt x="5567" y="3076"/>
                    <a:pt x="5211" y="3871"/>
                    <a:pt x="4479" y="4478"/>
                  </a:cubicBezTo>
                  <a:cubicBezTo>
                    <a:pt x="3663" y="5126"/>
                    <a:pt x="2721" y="5126"/>
                    <a:pt x="1800" y="4708"/>
                  </a:cubicBezTo>
                  <a:cubicBezTo>
                    <a:pt x="1340" y="4499"/>
                    <a:pt x="942" y="4164"/>
                    <a:pt x="524" y="3850"/>
                  </a:cubicBezTo>
                  <a:cubicBezTo>
                    <a:pt x="398" y="3745"/>
                    <a:pt x="294" y="3557"/>
                    <a:pt x="231" y="3390"/>
                  </a:cubicBezTo>
                  <a:cubicBezTo>
                    <a:pt x="105" y="3013"/>
                    <a:pt x="43" y="2615"/>
                    <a:pt x="1" y="2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 flipH="1">
              <a:off x="5706850" y="3807125"/>
              <a:ext cx="1247075" cy="530950"/>
            </a:xfrm>
            <a:custGeom>
              <a:avLst/>
              <a:gdLst/>
              <a:ahLst/>
              <a:cxnLst/>
              <a:rect l="l" t="t" r="r" b="b"/>
              <a:pathLst>
                <a:path w="49883" h="21238" extrusionOk="0">
                  <a:moveTo>
                    <a:pt x="1" y="4248"/>
                  </a:moveTo>
                  <a:cubicBezTo>
                    <a:pt x="1277" y="3327"/>
                    <a:pt x="2574" y="2700"/>
                    <a:pt x="4060" y="2427"/>
                  </a:cubicBezTo>
                  <a:cubicBezTo>
                    <a:pt x="5880" y="2093"/>
                    <a:pt x="7721" y="1737"/>
                    <a:pt x="9542" y="1486"/>
                  </a:cubicBezTo>
                  <a:cubicBezTo>
                    <a:pt x="10860" y="1319"/>
                    <a:pt x="12136" y="1130"/>
                    <a:pt x="13475" y="1151"/>
                  </a:cubicBezTo>
                  <a:cubicBezTo>
                    <a:pt x="14773" y="1172"/>
                    <a:pt x="16091" y="1047"/>
                    <a:pt x="17388" y="921"/>
                  </a:cubicBezTo>
                  <a:cubicBezTo>
                    <a:pt x="19041" y="754"/>
                    <a:pt x="20694" y="628"/>
                    <a:pt x="22305" y="482"/>
                  </a:cubicBezTo>
                  <a:cubicBezTo>
                    <a:pt x="22933" y="419"/>
                    <a:pt x="23602" y="377"/>
                    <a:pt x="24230" y="272"/>
                  </a:cubicBezTo>
                  <a:cubicBezTo>
                    <a:pt x="25067" y="105"/>
                    <a:pt x="25925" y="105"/>
                    <a:pt x="26783" y="105"/>
                  </a:cubicBezTo>
                  <a:cubicBezTo>
                    <a:pt x="27745" y="105"/>
                    <a:pt x="28750" y="0"/>
                    <a:pt x="29712" y="105"/>
                  </a:cubicBezTo>
                  <a:cubicBezTo>
                    <a:pt x="31156" y="272"/>
                    <a:pt x="32558" y="126"/>
                    <a:pt x="34001" y="126"/>
                  </a:cubicBezTo>
                  <a:cubicBezTo>
                    <a:pt x="34504" y="126"/>
                    <a:pt x="34964" y="168"/>
                    <a:pt x="35466" y="189"/>
                  </a:cubicBezTo>
                  <a:cubicBezTo>
                    <a:pt x="35906" y="210"/>
                    <a:pt x="36261" y="419"/>
                    <a:pt x="36554" y="754"/>
                  </a:cubicBezTo>
                  <a:cubicBezTo>
                    <a:pt x="37056" y="1339"/>
                    <a:pt x="37642" y="1842"/>
                    <a:pt x="38186" y="2365"/>
                  </a:cubicBezTo>
                  <a:cubicBezTo>
                    <a:pt x="38437" y="2616"/>
                    <a:pt x="38730" y="2846"/>
                    <a:pt x="39002" y="3097"/>
                  </a:cubicBezTo>
                  <a:cubicBezTo>
                    <a:pt x="39567" y="3641"/>
                    <a:pt x="40132" y="4206"/>
                    <a:pt x="40676" y="4771"/>
                  </a:cubicBezTo>
                  <a:lnTo>
                    <a:pt x="41053" y="5148"/>
                  </a:lnTo>
                  <a:cubicBezTo>
                    <a:pt x="42141" y="6570"/>
                    <a:pt x="43459" y="7742"/>
                    <a:pt x="44652" y="9081"/>
                  </a:cubicBezTo>
                  <a:cubicBezTo>
                    <a:pt x="45007" y="9500"/>
                    <a:pt x="45468" y="9814"/>
                    <a:pt x="45865" y="10169"/>
                  </a:cubicBezTo>
                  <a:cubicBezTo>
                    <a:pt x="45970" y="10274"/>
                    <a:pt x="46137" y="10378"/>
                    <a:pt x="46263" y="10358"/>
                  </a:cubicBezTo>
                  <a:cubicBezTo>
                    <a:pt x="46598" y="10316"/>
                    <a:pt x="46765" y="10525"/>
                    <a:pt x="46953" y="10734"/>
                  </a:cubicBezTo>
                  <a:cubicBezTo>
                    <a:pt x="47686" y="11676"/>
                    <a:pt x="48439" y="12575"/>
                    <a:pt x="49171" y="13517"/>
                  </a:cubicBezTo>
                  <a:cubicBezTo>
                    <a:pt x="49276" y="13663"/>
                    <a:pt x="49380" y="13810"/>
                    <a:pt x="49485" y="13977"/>
                  </a:cubicBezTo>
                  <a:cubicBezTo>
                    <a:pt x="49883" y="14605"/>
                    <a:pt x="49715" y="15149"/>
                    <a:pt x="49066" y="15484"/>
                  </a:cubicBezTo>
                  <a:cubicBezTo>
                    <a:pt x="48648" y="15693"/>
                    <a:pt x="48230" y="15860"/>
                    <a:pt x="47790" y="15986"/>
                  </a:cubicBezTo>
                  <a:cubicBezTo>
                    <a:pt x="47288" y="16132"/>
                    <a:pt x="46786" y="16279"/>
                    <a:pt x="46305" y="16425"/>
                  </a:cubicBezTo>
                  <a:cubicBezTo>
                    <a:pt x="45698" y="16614"/>
                    <a:pt x="45070" y="16802"/>
                    <a:pt x="44463" y="16969"/>
                  </a:cubicBezTo>
                  <a:cubicBezTo>
                    <a:pt x="44108" y="17074"/>
                    <a:pt x="43710" y="17158"/>
                    <a:pt x="43313" y="17262"/>
                  </a:cubicBezTo>
                  <a:cubicBezTo>
                    <a:pt x="43292" y="17262"/>
                    <a:pt x="43271" y="17283"/>
                    <a:pt x="43229" y="17283"/>
                  </a:cubicBezTo>
                  <a:cubicBezTo>
                    <a:pt x="42476" y="17325"/>
                    <a:pt x="41764" y="17639"/>
                    <a:pt x="41011" y="17702"/>
                  </a:cubicBezTo>
                  <a:cubicBezTo>
                    <a:pt x="40446" y="17765"/>
                    <a:pt x="39881" y="17974"/>
                    <a:pt x="39274" y="17890"/>
                  </a:cubicBezTo>
                  <a:cubicBezTo>
                    <a:pt x="39211" y="17890"/>
                    <a:pt x="39107" y="17953"/>
                    <a:pt x="39023" y="17974"/>
                  </a:cubicBezTo>
                  <a:cubicBezTo>
                    <a:pt x="38270" y="18183"/>
                    <a:pt x="37496" y="18392"/>
                    <a:pt x="36722" y="18581"/>
                  </a:cubicBezTo>
                  <a:cubicBezTo>
                    <a:pt x="36115" y="18706"/>
                    <a:pt x="35550" y="18853"/>
                    <a:pt x="34922" y="18748"/>
                  </a:cubicBezTo>
                  <a:cubicBezTo>
                    <a:pt x="34650" y="18727"/>
                    <a:pt x="34357" y="18790"/>
                    <a:pt x="34106" y="18853"/>
                  </a:cubicBezTo>
                  <a:cubicBezTo>
                    <a:pt x="32328" y="19313"/>
                    <a:pt x="30486" y="19480"/>
                    <a:pt x="28687" y="19731"/>
                  </a:cubicBezTo>
                  <a:cubicBezTo>
                    <a:pt x="26239" y="20045"/>
                    <a:pt x="23770" y="20171"/>
                    <a:pt x="21280" y="20296"/>
                  </a:cubicBezTo>
                  <a:cubicBezTo>
                    <a:pt x="19564" y="20401"/>
                    <a:pt x="17807" y="20568"/>
                    <a:pt x="16091" y="20694"/>
                  </a:cubicBezTo>
                  <a:cubicBezTo>
                    <a:pt x="14835" y="20798"/>
                    <a:pt x="13601" y="20924"/>
                    <a:pt x="12346" y="21029"/>
                  </a:cubicBezTo>
                  <a:cubicBezTo>
                    <a:pt x="12115" y="21050"/>
                    <a:pt x="11843" y="21029"/>
                    <a:pt x="11613" y="21029"/>
                  </a:cubicBezTo>
                  <a:lnTo>
                    <a:pt x="10337" y="21029"/>
                  </a:lnTo>
                  <a:lnTo>
                    <a:pt x="9416" y="21029"/>
                  </a:lnTo>
                  <a:cubicBezTo>
                    <a:pt x="9207" y="21029"/>
                    <a:pt x="8977" y="20987"/>
                    <a:pt x="8789" y="21029"/>
                  </a:cubicBezTo>
                  <a:cubicBezTo>
                    <a:pt x="8035" y="21238"/>
                    <a:pt x="7261" y="21029"/>
                    <a:pt x="6508" y="20987"/>
                  </a:cubicBezTo>
                  <a:cubicBezTo>
                    <a:pt x="6006" y="20945"/>
                    <a:pt x="5755" y="20673"/>
                    <a:pt x="5587" y="20192"/>
                  </a:cubicBezTo>
                  <a:cubicBezTo>
                    <a:pt x="5336" y="19355"/>
                    <a:pt x="5043" y="18518"/>
                    <a:pt x="4792" y="17681"/>
                  </a:cubicBezTo>
                  <a:cubicBezTo>
                    <a:pt x="4541" y="16969"/>
                    <a:pt x="4332" y="16300"/>
                    <a:pt x="4102" y="15588"/>
                  </a:cubicBezTo>
                  <a:cubicBezTo>
                    <a:pt x="4060" y="15442"/>
                    <a:pt x="4018" y="15296"/>
                    <a:pt x="3976" y="15149"/>
                  </a:cubicBezTo>
                  <a:cubicBezTo>
                    <a:pt x="3139" y="13371"/>
                    <a:pt x="2742" y="11425"/>
                    <a:pt x="2009" y="9625"/>
                  </a:cubicBezTo>
                  <a:cubicBezTo>
                    <a:pt x="1905" y="9332"/>
                    <a:pt x="1821" y="9060"/>
                    <a:pt x="1758" y="8767"/>
                  </a:cubicBezTo>
                  <a:cubicBezTo>
                    <a:pt x="1591" y="8286"/>
                    <a:pt x="1444" y="7847"/>
                    <a:pt x="1256" y="7407"/>
                  </a:cubicBezTo>
                  <a:cubicBezTo>
                    <a:pt x="1151" y="7114"/>
                    <a:pt x="1026" y="6821"/>
                    <a:pt x="921" y="6570"/>
                  </a:cubicBezTo>
                  <a:cubicBezTo>
                    <a:pt x="712" y="6026"/>
                    <a:pt x="545" y="5461"/>
                    <a:pt x="231" y="4980"/>
                  </a:cubicBezTo>
                  <a:cubicBezTo>
                    <a:pt x="105" y="4792"/>
                    <a:pt x="84" y="4520"/>
                    <a:pt x="1" y="4248"/>
                  </a:cubicBezTo>
                  <a:close/>
                  <a:moveTo>
                    <a:pt x="6592" y="20066"/>
                  </a:moveTo>
                  <a:cubicBezTo>
                    <a:pt x="7303" y="20171"/>
                    <a:pt x="7952" y="20317"/>
                    <a:pt x="8600" y="20150"/>
                  </a:cubicBezTo>
                  <a:cubicBezTo>
                    <a:pt x="8809" y="20087"/>
                    <a:pt x="9019" y="20108"/>
                    <a:pt x="9228" y="20108"/>
                  </a:cubicBezTo>
                  <a:lnTo>
                    <a:pt x="12157" y="20108"/>
                  </a:lnTo>
                  <a:cubicBezTo>
                    <a:pt x="12346" y="20108"/>
                    <a:pt x="12534" y="20087"/>
                    <a:pt x="12722" y="20066"/>
                  </a:cubicBezTo>
                  <a:cubicBezTo>
                    <a:pt x="13706" y="19961"/>
                    <a:pt x="14731" y="19836"/>
                    <a:pt x="15714" y="19773"/>
                  </a:cubicBezTo>
                  <a:cubicBezTo>
                    <a:pt x="19104" y="19501"/>
                    <a:pt x="22473" y="19271"/>
                    <a:pt x="25841" y="19020"/>
                  </a:cubicBezTo>
                  <a:cubicBezTo>
                    <a:pt x="28457" y="18811"/>
                    <a:pt x="31072" y="18518"/>
                    <a:pt x="33646" y="17932"/>
                  </a:cubicBezTo>
                  <a:cubicBezTo>
                    <a:pt x="34022" y="17869"/>
                    <a:pt x="34420" y="17744"/>
                    <a:pt x="34818" y="17765"/>
                  </a:cubicBezTo>
                  <a:cubicBezTo>
                    <a:pt x="35947" y="17827"/>
                    <a:pt x="37014" y="17576"/>
                    <a:pt x="38061" y="17241"/>
                  </a:cubicBezTo>
                  <a:cubicBezTo>
                    <a:pt x="38960" y="16948"/>
                    <a:pt x="39881" y="16823"/>
                    <a:pt x="40802" y="16739"/>
                  </a:cubicBezTo>
                  <a:cubicBezTo>
                    <a:pt x="41032" y="16718"/>
                    <a:pt x="41304" y="16676"/>
                    <a:pt x="41513" y="16572"/>
                  </a:cubicBezTo>
                  <a:cubicBezTo>
                    <a:pt x="41827" y="16446"/>
                    <a:pt x="42141" y="16342"/>
                    <a:pt x="42476" y="16363"/>
                  </a:cubicBezTo>
                  <a:cubicBezTo>
                    <a:pt x="42685" y="16363"/>
                    <a:pt x="42894" y="16300"/>
                    <a:pt x="43082" y="16237"/>
                  </a:cubicBezTo>
                  <a:cubicBezTo>
                    <a:pt x="43313" y="16174"/>
                    <a:pt x="43543" y="16091"/>
                    <a:pt x="43773" y="16028"/>
                  </a:cubicBezTo>
                  <a:cubicBezTo>
                    <a:pt x="44505" y="15840"/>
                    <a:pt x="45258" y="15672"/>
                    <a:pt x="45970" y="15463"/>
                  </a:cubicBezTo>
                  <a:cubicBezTo>
                    <a:pt x="46744" y="15212"/>
                    <a:pt x="47434" y="14877"/>
                    <a:pt x="48250" y="14793"/>
                  </a:cubicBezTo>
                  <a:cubicBezTo>
                    <a:pt x="48627" y="14752"/>
                    <a:pt x="48732" y="14438"/>
                    <a:pt x="48522" y="14103"/>
                  </a:cubicBezTo>
                  <a:cubicBezTo>
                    <a:pt x="48271" y="13705"/>
                    <a:pt x="48020" y="13329"/>
                    <a:pt x="47727" y="12973"/>
                  </a:cubicBezTo>
                  <a:cubicBezTo>
                    <a:pt x="47602" y="12806"/>
                    <a:pt x="47434" y="12638"/>
                    <a:pt x="47267" y="12555"/>
                  </a:cubicBezTo>
                  <a:cubicBezTo>
                    <a:pt x="46660" y="12241"/>
                    <a:pt x="46158" y="11822"/>
                    <a:pt x="45719" y="11299"/>
                  </a:cubicBezTo>
                  <a:cubicBezTo>
                    <a:pt x="45489" y="11006"/>
                    <a:pt x="45175" y="10797"/>
                    <a:pt x="44903" y="10567"/>
                  </a:cubicBezTo>
                  <a:cubicBezTo>
                    <a:pt x="44610" y="10316"/>
                    <a:pt x="44275" y="10065"/>
                    <a:pt x="44024" y="9751"/>
                  </a:cubicBezTo>
                  <a:cubicBezTo>
                    <a:pt x="42831" y="8391"/>
                    <a:pt x="41450" y="7219"/>
                    <a:pt x="40383" y="5775"/>
                  </a:cubicBezTo>
                  <a:cubicBezTo>
                    <a:pt x="40279" y="5629"/>
                    <a:pt x="40111" y="5524"/>
                    <a:pt x="39986" y="5378"/>
                  </a:cubicBezTo>
                  <a:cubicBezTo>
                    <a:pt x="39442" y="4813"/>
                    <a:pt x="38856" y="4269"/>
                    <a:pt x="38312" y="3683"/>
                  </a:cubicBezTo>
                  <a:cubicBezTo>
                    <a:pt x="38123" y="3495"/>
                    <a:pt x="37977" y="3327"/>
                    <a:pt x="37789" y="3160"/>
                  </a:cubicBezTo>
                  <a:cubicBezTo>
                    <a:pt x="37140" y="2637"/>
                    <a:pt x="36512" y="2051"/>
                    <a:pt x="35926" y="1402"/>
                  </a:cubicBezTo>
                  <a:cubicBezTo>
                    <a:pt x="35675" y="1130"/>
                    <a:pt x="35403" y="1026"/>
                    <a:pt x="35048" y="1026"/>
                  </a:cubicBezTo>
                  <a:cubicBezTo>
                    <a:pt x="34106" y="1047"/>
                    <a:pt x="33165" y="1047"/>
                    <a:pt x="32223" y="1088"/>
                  </a:cubicBezTo>
                  <a:cubicBezTo>
                    <a:pt x="31721" y="1130"/>
                    <a:pt x="31260" y="1130"/>
                    <a:pt x="30758" y="1088"/>
                  </a:cubicBezTo>
                  <a:cubicBezTo>
                    <a:pt x="28896" y="921"/>
                    <a:pt x="27034" y="1026"/>
                    <a:pt x="25193" y="1067"/>
                  </a:cubicBezTo>
                  <a:cubicBezTo>
                    <a:pt x="25130" y="1067"/>
                    <a:pt x="25046" y="1088"/>
                    <a:pt x="25004" y="1088"/>
                  </a:cubicBezTo>
                  <a:cubicBezTo>
                    <a:pt x="23623" y="1256"/>
                    <a:pt x="22201" y="1402"/>
                    <a:pt x="20820" y="1549"/>
                  </a:cubicBezTo>
                  <a:cubicBezTo>
                    <a:pt x="19146" y="1695"/>
                    <a:pt x="17472" y="1863"/>
                    <a:pt x="15798" y="1988"/>
                  </a:cubicBezTo>
                  <a:cubicBezTo>
                    <a:pt x="15359" y="2051"/>
                    <a:pt x="14877" y="2093"/>
                    <a:pt x="14438" y="2072"/>
                  </a:cubicBezTo>
                  <a:cubicBezTo>
                    <a:pt x="12241" y="1988"/>
                    <a:pt x="10044" y="2302"/>
                    <a:pt x="7868" y="2595"/>
                  </a:cubicBezTo>
                  <a:cubicBezTo>
                    <a:pt x="6612" y="2762"/>
                    <a:pt x="5357" y="3055"/>
                    <a:pt x="4081" y="3223"/>
                  </a:cubicBezTo>
                  <a:cubicBezTo>
                    <a:pt x="3055" y="3348"/>
                    <a:pt x="2114" y="3599"/>
                    <a:pt x="1193" y="4018"/>
                  </a:cubicBezTo>
                  <a:cubicBezTo>
                    <a:pt x="1047" y="4101"/>
                    <a:pt x="921" y="4206"/>
                    <a:pt x="754" y="4290"/>
                  </a:cubicBezTo>
                  <a:cubicBezTo>
                    <a:pt x="1235" y="5378"/>
                    <a:pt x="1675" y="6403"/>
                    <a:pt x="2156" y="7449"/>
                  </a:cubicBezTo>
                  <a:cubicBezTo>
                    <a:pt x="2219" y="7637"/>
                    <a:pt x="2302" y="7847"/>
                    <a:pt x="2386" y="8056"/>
                  </a:cubicBezTo>
                  <a:cubicBezTo>
                    <a:pt x="3118" y="10295"/>
                    <a:pt x="3830" y="12575"/>
                    <a:pt x="4729" y="14772"/>
                  </a:cubicBezTo>
                  <a:cubicBezTo>
                    <a:pt x="4834" y="15003"/>
                    <a:pt x="4897" y="15254"/>
                    <a:pt x="4939" y="15484"/>
                  </a:cubicBezTo>
                  <a:cubicBezTo>
                    <a:pt x="5127" y="16070"/>
                    <a:pt x="5315" y="16656"/>
                    <a:pt x="5504" y="17241"/>
                  </a:cubicBezTo>
                  <a:cubicBezTo>
                    <a:pt x="5880" y="18162"/>
                    <a:pt x="6236" y="19062"/>
                    <a:pt x="6592" y="20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 flipH="1">
              <a:off x="6139975" y="3925350"/>
              <a:ext cx="544025" cy="280925"/>
            </a:xfrm>
            <a:custGeom>
              <a:avLst/>
              <a:gdLst/>
              <a:ahLst/>
              <a:cxnLst/>
              <a:rect l="l" t="t" r="r" b="b"/>
              <a:pathLst>
                <a:path w="21761" h="11237" extrusionOk="0">
                  <a:moveTo>
                    <a:pt x="17890" y="2616"/>
                  </a:moveTo>
                  <a:cubicBezTo>
                    <a:pt x="16425" y="2302"/>
                    <a:pt x="14940" y="2176"/>
                    <a:pt x="13454" y="2720"/>
                  </a:cubicBezTo>
                  <a:cubicBezTo>
                    <a:pt x="12910" y="2929"/>
                    <a:pt x="12324" y="3034"/>
                    <a:pt x="11780" y="3180"/>
                  </a:cubicBezTo>
                  <a:cubicBezTo>
                    <a:pt x="11236" y="3306"/>
                    <a:pt x="10880" y="3013"/>
                    <a:pt x="10943" y="2448"/>
                  </a:cubicBezTo>
                  <a:cubicBezTo>
                    <a:pt x="10964" y="2197"/>
                    <a:pt x="11027" y="1967"/>
                    <a:pt x="11048" y="1716"/>
                  </a:cubicBezTo>
                  <a:cubicBezTo>
                    <a:pt x="11069" y="1360"/>
                    <a:pt x="10922" y="1193"/>
                    <a:pt x="10629" y="1109"/>
                  </a:cubicBezTo>
                  <a:cubicBezTo>
                    <a:pt x="9144" y="795"/>
                    <a:pt x="7721" y="1046"/>
                    <a:pt x="6424" y="1841"/>
                  </a:cubicBezTo>
                  <a:cubicBezTo>
                    <a:pt x="6068" y="2051"/>
                    <a:pt x="5838" y="2281"/>
                    <a:pt x="5691" y="2616"/>
                  </a:cubicBezTo>
                  <a:cubicBezTo>
                    <a:pt x="5545" y="2867"/>
                    <a:pt x="5419" y="3118"/>
                    <a:pt x="5273" y="3327"/>
                  </a:cubicBezTo>
                  <a:cubicBezTo>
                    <a:pt x="5210" y="3411"/>
                    <a:pt x="5022" y="3494"/>
                    <a:pt x="4959" y="3452"/>
                  </a:cubicBezTo>
                  <a:cubicBezTo>
                    <a:pt x="4854" y="3411"/>
                    <a:pt x="4750" y="3285"/>
                    <a:pt x="4687" y="3139"/>
                  </a:cubicBezTo>
                  <a:cubicBezTo>
                    <a:pt x="4666" y="3076"/>
                    <a:pt x="4666" y="2971"/>
                    <a:pt x="4687" y="2888"/>
                  </a:cubicBezTo>
                  <a:cubicBezTo>
                    <a:pt x="4917" y="2176"/>
                    <a:pt x="5273" y="1569"/>
                    <a:pt x="5943" y="1151"/>
                  </a:cubicBezTo>
                  <a:cubicBezTo>
                    <a:pt x="7470" y="251"/>
                    <a:pt x="9060" y="0"/>
                    <a:pt x="10776" y="293"/>
                  </a:cubicBezTo>
                  <a:cubicBezTo>
                    <a:pt x="11508" y="419"/>
                    <a:pt x="11927" y="900"/>
                    <a:pt x="12010" y="1653"/>
                  </a:cubicBezTo>
                  <a:cubicBezTo>
                    <a:pt x="12010" y="1737"/>
                    <a:pt x="12031" y="1841"/>
                    <a:pt x="12073" y="1988"/>
                  </a:cubicBezTo>
                  <a:cubicBezTo>
                    <a:pt x="12282" y="1967"/>
                    <a:pt x="12492" y="1988"/>
                    <a:pt x="12659" y="1946"/>
                  </a:cubicBezTo>
                  <a:cubicBezTo>
                    <a:pt x="13370" y="1779"/>
                    <a:pt x="14082" y="1569"/>
                    <a:pt x="14793" y="1423"/>
                  </a:cubicBezTo>
                  <a:cubicBezTo>
                    <a:pt x="15128" y="1339"/>
                    <a:pt x="15526" y="1318"/>
                    <a:pt x="15860" y="1339"/>
                  </a:cubicBezTo>
                  <a:cubicBezTo>
                    <a:pt x="16676" y="1423"/>
                    <a:pt x="17513" y="1528"/>
                    <a:pt x="18308" y="1632"/>
                  </a:cubicBezTo>
                  <a:cubicBezTo>
                    <a:pt x="18999" y="1737"/>
                    <a:pt x="19041" y="1779"/>
                    <a:pt x="19145" y="2469"/>
                  </a:cubicBezTo>
                  <a:cubicBezTo>
                    <a:pt x="19145" y="2553"/>
                    <a:pt x="19208" y="2616"/>
                    <a:pt x="19229" y="2762"/>
                  </a:cubicBezTo>
                  <a:cubicBezTo>
                    <a:pt x="19564" y="2804"/>
                    <a:pt x="19878" y="2888"/>
                    <a:pt x="20233" y="2908"/>
                  </a:cubicBezTo>
                  <a:cubicBezTo>
                    <a:pt x="20694" y="2929"/>
                    <a:pt x="21028" y="3180"/>
                    <a:pt x="21342" y="3452"/>
                  </a:cubicBezTo>
                  <a:cubicBezTo>
                    <a:pt x="21635" y="3724"/>
                    <a:pt x="21761" y="4038"/>
                    <a:pt x="21719" y="4457"/>
                  </a:cubicBezTo>
                  <a:cubicBezTo>
                    <a:pt x="21698" y="4687"/>
                    <a:pt x="21635" y="4917"/>
                    <a:pt x="21614" y="5189"/>
                  </a:cubicBezTo>
                  <a:cubicBezTo>
                    <a:pt x="21593" y="5712"/>
                    <a:pt x="21342" y="6131"/>
                    <a:pt x="20966" y="6465"/>
                  </a:cubicBezTo>
                  <a:cubicBezTo>
                    <a:pt x="20254" y="7114"/>
                    <a:pt x="19522" y="7679"/>
                    <a:pt x="18518" y="7826"/>
                  </a:cubicBezTo>
                  <a:cubicBezTo>
                    <a:pt x="17890" y="7930"/>
                    <a:pt x="17304" y="8223"/>
                    <a:pt x="16614" y="8014"/>
                  </a:cubicBezTo>
                  <a:cubicBezTo>
                    <a:pt x="15986" y="9060"/>
                    <a:pt x="14961" y="9478"/>
                    <a:pt x="13893" y="9730"/>
                  </a:cubicBezTo>
                  <a:cubicBezTo>
                    <a:pt x="13245" y="9897"/>
                    <a:pt x="12554" y="9730"/>
                    <a:pt x="11969" y="9416"/>
                  </a:cubicBezTo>
                  <a:cubicBezTo>
                    <a:pt x="11508" y="9813"/>
                    <a:pt x="11048" y="10232"/>
                    <a:pt x="10608" y="10629"/>
                  </a:cubicBezTo>
                  <a:cubicBezTo>
                    <a:pt x="10085" y="11069"/>
                    <a:pt x="9500" y="11236"/>
                    <a:pt x="8830" y="11173"/>
                  </a:cubicBezTo>
                  <a:cubicBezTo>
                    <a:pt x="7742" y="11131"/>
                    <a:pt x="6884" y="10755"/>
                    <a:pt x="6277" y="9813"/>
                  </a:cubicBezTo>
                  <a:cubicBezTo>
                    <a:pt x="5963" y="9311"/>
                    <a:pt x="5650" y="8851"/>
                    <a:pt x="5545" y="8223"/>
                  </a:cubicBezTo>
                  <a:cubicBezTo>
                    <a:pt x="5378" y="8265"/>
                    <a:pt x="5210" y="8265"/>
                    <a:pt x="5106" y="8328"/>
                  </a:cubicBezTo>
                  <a:cubicBezTo>
                    <a:pt x="4457" y="8662"/>
                    <a:pt x="3746" y="8642"/>
                    <a:pt x="3034" y="8537"/>
                  </a:cubicBezTo>
                  <a:cubicBezTo>
                    <a:pt x="2448" y="8453"/>
                    <a:pt x="1862" y="8202"/>
                    <a:pt x="1318" y="7930"/>
                  </a:cubicBezTo>
                  <a:cubicBezTo>
                    <a:pt x="523" y="7533"/>
                    <a:pt x="0" y="6361"/>
                    <a:pt x="586" y="5503"/>
                  </a:cubicBezTo>
                  <a:cubicBezTo>
                    <a:pt x="837" y="5105"/>
                    <a:pt x="921" y="4603"/>
                    <a:pt x="1256" y="4227"/>
                  </a:cubicBezTo>
                  <a:cubicBezTo>
                    <a:pt x="1632" y="3808"/>
                    <a:pt x="2072" y="3599"/>
                    <a:pt x="2574" y="3432"/>
                  </a:cubicBezTo>
                  <a:cubicBezTo>
                    <a:pt x="2992" y="3306"/>
                    <a:pt x="3390" y="3515"/>
                    <a:pt x="3871" y="3829"/>
                  </a:cubicBezTo>
                  <a:cubicBezTo>
                    <a:pt x="3202" y="3829"/>
                    <a:pt x="2783" y="4017"/>
                    <a:pt x="2344" y="4269"/>
                  </a:cubicBezTo>
                  <a:cubicBezTo>
                    <a:pt x="2051" y="4436"/>
                    <a:pt x="1841" y="4666"/>
                    <a:pt x="1716" y="4917"/>
                  </a:cubicBezTo>
                  <a:cubicBezTo>
                    <a:pt x="1507" y="5315"/>
                    <a:pt x="1318" y="5733"/>
                    <a:pt x="1214" y="6173"/>
                  </a:cubicBezTo>
                  <a:cubicBezTo>
                    <a:pt x="1109" y="6528"/>
                    <a:pt x="1256" y="6863"/>
                    <a:pt x="1549" y="7072"/>
                  </a:cubicBezTo>
                  <a:cubicBezTo>
                    <a:pt x="2239" y="7533"/>
                    <a:pt x="2992" y="7742"/>
                    <a:pt x="3808" y="7742"/>
                  </a:cubicBezTo>
                  <a:cubicBezTo>
                    <a:pt x="4394" y="7784"/>
                    <a:pt x="4917" y="7512"/>
                    <a:pt x="5398" y="7156"/>
                  </a:cubicBezTo>
                  <a:cubicBezTo>
                    <a:pt x="5650" y="6947"/>
                    <a:pt x="5922" y="6737"/>
                    <a:pt x="6215" y="6549"/>
                  </a:cubicBezTo>
                  <a:cubicBezTo>
                    <a:pt x="6361" y="6445"/>
                    <a:pt x="6549" y="6424"/>
                    <a:pt x="6696" y="6570"/>
                  </a:cubicBezTo>
                  <a:cubicBezTo>
                    <a:pt x="6863" y="6696"/>
                    <a:pt x="6884" y="6884"/>
                    <a:pt x="6842" y="7072"/>
                  </a:cubicBezTo>
                  <a:cubicBezTo>
                    <a:pt x="6779" y="7198"/>
                    <a:pt x="6675" y="7323"/>
                    <a:pt x="6654" y="7491"/>
                  </a:cubicBezTo>
                  <a:cubicBezTo>
                    <a:pt x="6466" y="8056"/>
                    <a:pt x="6445" y="8642"/>
                    <a:pt x="6905" y="9102"/>
                  </a:cubicBezTo>
                  <a:cubicBezTo>
                    <a:pt x="7072" y="9269"/>
                    <a:pt x="7177" y="9458"/>
                    <a:pt x="7303" y="9604"/>
                  </a:cubicBezTo>
                  <a:cubicBezTo>
                    <a:pt x="7533" y="9939"/>
                    <a:pt x="7909" y="10085"/>
                    <a:pt x="8307" y="10190"/>
                  </a:cubicBezTo>
                  <a:cubicBezTo>
                    <a:pt x="9520" y="10525"/>
                    <a:pt x="10253" y="9834"/>
                    <a:pt x="10964" y="9039"/>
                  </a:cubicBezTo>
                  <a:cubicBezTo>
                    <a:pt x="11069" y="8893"/>
                    <a:pt x="11090" y="8683"/>
                    <a:pt x="11132" y="8537"/>
                  </a:cubicBezTo>
                  <a:cubicBezTo>
                    <a:pt x="11194" y="8160"/>
                    <a:pt x="11257" y="7826"/>
                    <a:pt x="11362" y="7470"/>
                  </a:cubicBezTo>
                  <a:cubicBezTo>
                    <a:pt x="11404" y="7302"/>
                    <a:pt x="11550" y="7177"/>
                    <a:pt x="11613" y="7051"/>
                  </a:cubicBezTo>
                  <a:cubicBezTo>
                    <a:pt x="11885" y="7010"/>
                    <a:pt x="11969" y="7177"/>
                    <a:pt x="11989" y="7323"/>
                  </a:cubicBezTo>
                  <a:cubicBezTo>
                    <a:pt x="12031" y="7679"/>
                    <a:pt x="12073" y="7993"/>
                    <a:pt x="12115" y="8349"/>
                  </a:cubicBezTo>
                  <a:cubicBezTo>
                    <a:pt x="12282" y="8453"/>
                    <a:pt x="12429" y="8537"/>
                    <a:pt x="12596" y="8621"/>
                  </a:cubicBezTo>
                  <a:cubicBezTo>
                    <a:pt x="13077" y="8851"/>
                    <a:pt x="13580" y="8893"/>
                    <a:pt x="14082" y="8662"/>
                  </a:cubicBezTo>
                  <a:cubicBezTo>
                    <a:pt x="14165" y="8642"/>
                    <a:pt x="14270" y="8621"/>
                    <a:pt x="14333" y="8558"/>
                  </a:cubicBezTo>
                  <a:cubicBezTo>
                    <a:pt x="15337" y="8139"/>
                    <a:pt x="15421" y="8035"/>
                    <a:pt x="15567" y="6947"/>
                  </a:cubicBezTo>
                  <a:cubicBezTo>
                    <a:pt x="15756" y="6779"/>
                    <a:pt x="15965" y="6633"/>
                    <a:pt x="16153" y="6465"/>
                  </a:cubicBezTo>
                  <a:cubicBezTo>
                    <a:pt x="16216" y="6486"/>
                    <a:pt x="16321" y="6486"/>
                    <a:pt x="16362" y="6528"/>
                  </a:cubicBezTo>
                  <a:cubicBezTo>
                    <a:pt x="16634" y="6989"/>
                    <a:pt x="17095" y="7051"/>
                    <a:pt x="17555" y="6968"/>
                  </a:cubicBezTo>
                  <a:cubicBezTo>
                    <a:pt x="17995" y="6884"/>
                    <a:pt x="18455" y="6758"/>
                    <a:pt x="18894" y="6633"/>
                  </a:cubicBezTo>
                  <a:cubicBezTo>
                    <a:pt x="19501" y="6424"/>
                    <a:pt x="19940" y="6005"/>
                    <a:pt x="20359" y="5545"/>
                  </a:cubicBezTo>
                  <a:cubicBezTo>
                    <a:pt x="20652" y="5231"/>
                    <a:pt x="20652" y="4813"/>
                    <a:pt x="20652" y="4436"/>
                  </a:cubicBezTo>
                  <a:cubicBezTo>
                    <a:pt x="20652" y="4331"/>
                    <a:pt x="20547" y="4185"/>
                    <a:pt x="20463" y="4143"/>
                  </a:cubicBezTo>
                  <a:cubicBezTo>
                    <a:pt x="20338" y="4059"/>
                    <a:pt x="20171" y="4017"/>
                    <a:pt x="20045" y="3976"/>
                  </a:cubicBezTo>
                  <a:cubicBezTo>
                    <a:pt x="19752" y="3934"/>
                    <a:pt x="19438" y="3913"/>
                    <a:pt x="19124" y="3871"/>
                  </a:cubicBezTo>
                  <a:cubicBezTo>
                    <a:pt x="18204" y="3808"/>
                    <a:pt x="18162" y="3745"/>
                    <a:pt x="18078" y="2783"/>
                  </a:cubicBezTo>
                  <a:cubicBezTo>
                    <a:pt x="17974" y="2699"/>
                    <a:pt x="17911" y="2678"/>
                    <a:pt x="17890" y="2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 flipH="1">
              <a:off x="5948000" y="3980275"/>
              <a:ext cx="185200" cy="178900"/>
            </a:xfrm>
            <a:custGeom>
              <a:avLst/>
              <a:gdLst/>
              <a:ahLst/>
              <a:cxnLst/>
              <a:rect l="l" t="t" r="r" b="b"/>
              <a:pathLst>
                <a:path w="7408" h="7156" extrusionOk="0">
                  <a:moveTo>
                    <a:pt x="4165" y="7093"/>
                  </a:moveTo>
                  <a:cubicBezTo>
                    <a:pt x="2721" y="7156"/>
                    <a:pt x="1633" y="6424"/>
                    <a:pt x="670" y="5503"/>
                  </a:cubicBezTo>
                  <a:cubicBezTo>
                    <a:pt x="545" y="5398"/>
                    <a:pt x="461" y="5189"/>
                    <a:pt x="419" y="5022"/>
                  </a:cubicBezTo>
                  <a:cubicBezTo>
                    <a:pt x="189" y="4394"/>
                    <a:pt x="1" y="3745"/>
                    <a:pt x="189" y="3076"/>
                  </a:cubicBezTo>
                  <a:cubicBezTo>
                    <a:pt x="210" y="2971"/>
                    <a:pt x="231" y="2825"/>
                    <a:pt x="231" y="2699"/>
                  </a:cubicBezTo>
                  <a:cubicBezTo>
                    <a:pt x="189" y="1946"/>
                    <a:pt x="628" y="1360"/>
                    <a:pt x="1047" y="816"/>
                  </a:cubicBezTo>
                  <a:cubicBezTo>
                    <a:pt x="1340" y="419"/>
                    <a:pt x="1779" y="293"/>
                    <a:pt x="2219" y="167"/>
                  </a:cubicBezTo>
                  <a:cubicBezTo>
                    <a:pt x="2637" y="42"/>
                    <a:pt x="3035" y="0"/>
                    <a:pt x="3453" y="251"/>
                  </a:cubicBezTo>
                  <a:cubicBezTo>
                    <a:pt x="3683" y="377"/>
                    <a:pt x="3976" y="398"/>
                    <a:pt x="4227" y="419"/>
                  </a:cubicBezTo>
                  <a:cubicBezTo>
                    <a:pt x="5378" y="565"/>
                    <a:pt x="6299" y="1088"/>
                    <a:pt x="6989" y="2051"/>
                  </a:cubicBezTo>
                  <a:cubicBezTo>
                    <a:pt x="7052" y="2176"/>
                    <a:pt x="7157" y="2302"/>
                    <a:pt x="7198" y="2448"/>
                  </a:cubicBezTo>
                  <a:cubicBezTo>
                    <a:pt x="7261" y="2992"/>
                    <a:pt x="7408" y="3536"/>
                    <a:pt x="7366" y="4059"/>
                  </a:cubicBezTo>
                  <a:cubicBezTo>
                    <a:pt x="7261" y="5210"/>
                    <a:pt x="6738" y="6152"/>
                    <a:pt x="5671" y="6696"/>
                  </a:cubicBezTo>
                  <a:cubicBezTo>
                    <a:pt x="5148" y="6905"/>
                    <a:pt x="4688" y="7156"/>
                    <a:pt x="4165" y="7093"/>
                  </a:cubicBezTo>
                  <a:close/>
                  <a:moveTo>
                    <a:pt x="1068" y="3327"/>
                  </a:moveTo>
                  <a:cubicBezTo>
                    <a:pt x="1152" y="3724"/>
                    <a:pt x="1193" y="4122"/>
                    <a:pt x="1277" y="4478"/>
                  </a:cubicBezTo>
                  <a:cubicBezTo>
                    <a:pt x="1340" y="4645"/>
                    <a:pt x="1444" y="4813"/>
                    <a:pt x="1570" y="4917"/>
                  </a:cubicBezTo>
                  <a:cubicBezTo>
                    <a:pt x="1989" y="5231"/>
                    <a:pt x="2386" y="5587"/>
                    <a:pt x="2846" y="5796"/>
                  </a:cubicBezTo>
                  <a:cubicBezTo>
                    <a:pt x="3767" y="6214"/>
                    <a:pt x="4709" y="6214"/>
                    <a:pt x="5525" y="5545"/>
                  </a:cubicBezTo>
                  <a:cubicBezTo>
                    <a:pt x="6257" y="4980"/>
                    <a:pt x="6613" y="4185"/>
                    <a:pt x="6341" y="3201"/>
                  </a:cubicBezTo>
                  <a:cubicBezTo>
                    <a:pt x="6320" y="3076"/>
                    <a:pt x="6341" y="2888"/>
                    <a:pt x="6320" y="2762"/>
                  </a:cubicBezTo>
                  <a:cubicBezTo>
                    <a:pt x="6299" y="2595"/>
                    <a:pt x="6236" y="2469"/>
                    <a:pt x="6173" y="2344"/>
                  </a:cubicBezTo>
                  <a:cubicBezTo>
                    <a:pt x="5566" y="1444"/>
                    <a:pt x="4667" y="1109"/>
                    <a:pt x="3662" y="1130"/>
                  </a:cubicBezTo>
                  <a:cubicBezTo>
                    <a:pt x="3265" y="1151"/>
                    <a:pt x="2888" y="1235"/>
                    <a:pt x="2470" y="1193"/>
                  </a:cubicBezTo>
                  <a:cubicBezTo>
                    <a:pt x="2135" y="1130"/>
                    <a:pt x="1842" y="1297"/>
                    <a:pt x="1612" y="1569"/>
                  </a:cubicBezTo>
                  <a:cubicBezTo>
                    <a:pt x="1235" y="2134"/>
                    <a:pt x="1089" y="2699"/>
                    <a:pt x="1068" y="3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 flipH="1">
              <a:off x="6143625" y="4126725"/>
              <a:ext cx="51300" cy="34550"/>
            </a:xfrm>
            <a:custGeom>
              <a:avLst/>
              <a:gdLst/>
              <a:ahLst/>
              <a:cxnLst/>
              <a:rect l="l" t="t" r="r" b="b"/>
              <a:pathLst>
                <a:path w="2052" h="1382" extrusionOk="0">
                  <a:moveTo>
                    <a:pt x="2051" y="461"/>
                  </a:moveTo>
                  <a:cubicBezTo>
                    <a:pt x="1968" y="587"/>
                    <a:pt x="1926" y="712"/>
                    <a:pt x="1842" y="796"/>
                  </a:cubicBezTo>
                  <a:cubicBezTo>
                    <a:pt x="1570" y="984"/>
                    <a:pt x="1277" y="1193"/>
                    <a:pt x="1005" y="1319"/>
                  </a:cubicBezTo>
                  <a:cubicBezTo>
                    <a:pt x="817" y="1382"/>
                    <a:pt x="587" y="1361"/>
                    <a:pt x="398" y="1319"/>
                  </a:cubicBezTo>
                  <a:cubicBezTo>
                    <a:pt x="84" y="1235"/>
                    <a:pt x="1" y="775"/>
                    <a:pt x="273" y="587"/>
                  </a:cubicBezTo>
                  <a:cubicBezTo>
                    <a:pt x="566" y="377"/>
                    <a:pt x="880" y="189"/>
                    <a:pt x="1214" y="63"/>
                  </a:cubicBezTo>
                  <a:cubicBezTo>
                    <a:pt x="1361" y="1"/>
                    <a:pt x="1570" y="1"/>
                    <a:pt x="1737" y="84"/>
                  </a:cubicBezTo>
                  <a:cubicBezTo>
                    <a:pt x="1842" y="105"/>
                    <a:pt x="1947" y="294"/>
                    <a:pt x="205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 flipH="1">
              <a:off x="6059925" y="3892900"/>
              <a:ext cx="25150" cy="47625"/>
            </a:xfrm>
            <a:custGeom>
              <a:avLst/>
              <a:gdLst/>
              <a:ahLst/>
              <a:cxnLst/>
              <a:rect l="l" t="t" r="r" b="b"/>
              <a:pathLst>
                <a:path w="1006" h="1905" extrusionOk="0">
                  <a:moveTo>
                    <a:pt x="1" y="838"/>
                  </a:moveTo>
                  <a:cubicBezTo>
                    <a:pt x="84" y="629"/>
                    <a:pt x="168" y="357"/>
                    <a:pt x="273" y="126"/>
                  </a:cubicBezTo>
                  <a:cubicBezTo>
                    <a:pt x="294" y="43"/>
                    <a:pt x="482" y="1"/>
                    <a:pt x="587" y="22"/>
                  </a:cubicBezTo>
                  <a:cubicBezTo>
                    <a:pt x="691" y="43"/>
                    <a:pt x="817" y="147"/>
                    <a:pt x="838" y="231"/>
                  </a:cubicBezTo>
                  <a:cubicBezTo>
                    <a:pt x="921" y="712"/>
                    <a:pt x="984" y="1173"/>
                    <a:pt x="1005" y="1654"/>
                  </a:cubicBezTo>
                  <a:cubicBezTo>
                    <a:pt x="1005" y="1717"/>
                    <a:pt x="880" y="1842"/>
                    <a:pt x="775" y="1884"/>
                  </a:cubicBezTo>
                  <a:cubicBezTo>
                    <a:pt x="670" y="1905"/>
                    <a:pt x="503" y="1905"/>
                    <a:pt x="419" y="1821"/>
                  </a:cubicBezTo>
                  <a:cubicBezTo>
                    <a:pt x="105" y="1612"/>
                    <a:pt x="64" y="1256"/>
                    <a:pt x="1" y="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 flipH="1">
              <a:off x="5876325" y="4086450"/>
              <a:ext cx="31425" cy="31925"/>
            </a:xfrm>
            <a:custGeom>
              <a:avLst/>
              <a:gdLst/>
              <a:ahLst/>
              <a:cxnLst/>
              <a:rect l="l" t="t" r="r" b="b"/>
              <a:pathLst>
                <a:path w="1257" h="1277" extrusionOk="0">
                  <a:moveTo>
                    <a:pt x="1256" y="879"/>
                  </a:moveTo>
                  <a:cubicBezTo>
                    <a:pt x="1235" y="942"/>
                    <a:pt x="1173" y="1026"/>
                    <a:pt x="1131" y="1068"/>
                  </a:cubicBezTo>
                  <a:cubicBezTo>
                    <a:pt x="901" y="1256"/>
                    <a:pt x="608" y="1277"/>
                    <a:pt x="377" y="1151"/>
                  </a:cubicBezTo>
                  <a:cubicBezTo>
                    <a:pt x="168" y="1026"/>
                    <a:pt x="1" y="670"/>
                    <a:pt x="64" y="440"/>
                  </a:cubicBezTo>
                  <a:cubicBezTo>
                    <a:pt x="85" y="335"/>
                    <a:pt x="189" y="231"/>
                    <a:pt x="294" y="189"/>
                  </a:cubicBezTo>
                  <a:cubicBezTo>
                    <a:pt x="649" y="1"/>
                    <a:pt x="1256" y="419"/>
                    <a:pt x="1256" y="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 flipH="1">
              <a:off x="5955850" y="3954625"/>
              <a:ext cx="33500" cy="30375"/>
            </a:xfrm>
            <a:custGeom>
              <a:avLst/>
              <a:gdLst/>
              <a:ahLst/>
              <a:cxnLst/>
              <a:rect l="l" t="t" r="r" b="b"/>
              <a:pathLst>
                <a:path w="1340" h="1215" extrusionOk="0">
                  <a:moveTo>
                    <a:pt x="336" y="1214"/>
                  </a:moveTo>
                  <a:cubicBezTo>
                    <a:pt x="231" y="1173"/>
                    <a:pt x="64" y="1110"/>
                    <a:pt x="43" y="1026"/>
                  </a:cubicBezTo>
                  <a:cubicBezTo>
                    <a:pt x="1" y="901"/>
                    <a:pt x="22" y="712"/>
                    <a:pt x="64" y="608"/>
                  </a:cubicBezTo>
                  <a:cubicBezTo>
                    <a:pt x="168" y="461"/>
                    <a:pt x="356" y="294"/>
                    <a:pt x="545" y="189"/>
                  </a:cubicBezTo>
                  <a:cubicBezTo>
                    <a:pt x="817" y="1"/>
                    <a:pt x="1110" y="43"/>
                    <a:pt x="1193" y="231"/>
                  </a:cubicBezTo>
                  <a:cubicBezTo>
                    <a:pt x="1340" y="482"/>
                    <a:pt x="1235" y="921"/>
                    <a:pt x="963" y="1026"/>
                  </a:cubicBezTo>
                  <a:cubicBezTo>
                    <a:pt x="775" y="1110"/>
                    <a:pt x="566" y="1173"/>
                    <a:pt x="336" y="1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 flipH="1">
              <a:off x="5947475" y="4162300"/>
              <a:ext cx="30875" cy="35075"/>
            </a:xfrm>
            <a:custGeom>
              <a:avLst/>
              <a:gdLst/>
              <a:ahLst/>
              <a:cxnLst/>
              <a:rect l="l" t="t" r="r" b="b"/>
              <a:pathLst>
                <a:path w="1235" h="1403" extrusionOk="0">
                  <a:moveTo>
                    <a:pt x="1193" y="670"/>
                  </a:moveTo>
                  <a:cubicBezTo>
                    <a:pt x="1235" y="1130"/>
                    <a:pt x="900" y="1402"/>
                    <a:pt x="523" y="1235"/>
                  </a:cubicBezTo>
                  <a:cubicBezTo>
                    <a:pt x="188" y="1047"/>
                    <a:pt x="0" y="837"/>
                    <a:pt x="105" y="524"/>
                  </a:cubicBezTo>
                  <a:cubicBezTo>
                    <a:pt x="147" y="356"/>
                    <a:pt x="293" y="210"/>
                    <a:pt x="419" y="105"/>
                  </a:cubicBezTo>
                  <a:cubicBezTo>
                    <a:pt x="565" y="0"/>
                    <a:pt x="774" y="63"/>
                    <a:pt x="921" y="231"/>
                  </a:cubicBezTo>
                  <a:cubicBezTo>
                    <a:pt x="1025" y="398"/>
                    <a:pt x="1130" y="565"/>
                    <a:pt x="1193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 flipH="1">
              <a:off x="6043725" y="4168575"/>
              <a:ext cx="18325" cy="32450"/>
            </a:xfrm>
            <a:custGeom>
              <a:avLst/>
              <a:gdLst/>
              <a:ahLst/>
              <a:cxnLst/>
              <a:rect l="l" t="t" r="r" b="b"/>
              <a:pathLst>
                <a:path w="733" h="1298" extrusionOk="0">
                  <a:moveTo>
                    <a:pt x="293" y="1"/>
                  </a:moveTo>
                  <a:cubicBezTo>
                    <a:pt x="503" y="398"/>
                    <a:pt x="628" y="607"/>
                    <a:pt x="712" y="817"/>
                  </a:cubicBezTo>
                  <a:cubicBezTo>
                    <a:pt x="733" y="921"/>
                    <a:pt x="628" y="1110"/>
                    <a:pt x="544" y="1193"/>
                  </a:cubicBezTo>
                  <a:cubicBezTo>
                    <a:pt x="419" y="1298"/>
                    <a:pt x="168" y="1193"/>
                    <a:pt x="105" y="1005"/>
                  </a:cubicBezTo>
                  <a:cubicBezTo>
                    <a:pt x="0" y="712"/>
                    <a:pt x="21" y="46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8"/>
            <p:cNvGrpSpPr/>
            <p:nvPr/>
          </p:nvGrpSpPr>
          <p:grpSpPr>
            <a:xfrm>
              <a:off x="7047525" y="3892375"/>
              <a:ext cx="487025" cy="489125"/>
              <a:chOff x="7047525" y="3892375"/>
              <a:chExt cx="487025" cy="489125"/>
            </a:xfrm>
          </p:grpSpPr>
          <p:sp>
            <p:nvSpPr>
              <p:cNvPr id="552" name="Google Shape;552;p8"/>
              <p:cNvSpPr/>
              <p:nvPr/>
            </p:nvSpPr>
            <p:spPr>
              <a:xfrm flipH="1">
                <a:off x="7087800" y="4105800"/>
                <a:ext cx="177350" cy="19200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7680" extrusionOk="0">
                    <a:moveTo>
                      <a:pt x="1423" y="1"/>
                    </a:moveTo>
                    <a:cubicBezTo>
                      <a:pt x="1946" y="398"/>
                      <a:pt x="2197" y="900"/>
                      <a:pt x="2490" y="1361"/>
                    </a:cubicBezTo>
                    <a:cubicBezTo>
                      <a:pt x="2616" y="1570"/>
                      <a:pt x="2699" y="1821"/>
                      <a:pt x="2888" y="1988"/>
                    </a:cubicBezTo>
                    <a:cubicBezTo>
                      <a:pt x="3473" y="2595"/>
                      <a:pt x="4059" y="3244"/>
                      <a:pt x="4520" y="3955"/>
                    </a:cubicBezTo>
                    <a:cubicBezTo>
                      <a:pt x="4771" y="4269"/>
                      <a:pt x="5001" y="4583"/>
                      <a:pt x="5231" y="4918"/>
                    </a:cubicBezTo>
                    <a:cubicBezTo>
                      <a:pt x="5524" y="5315"/>
                      <a:pt x="5775" y="5713"/>
                      <a:pt x="6173" y="6027"/>
                    </a:cubicBezTo>
                    <a:cubicBezTo>
                      <a:pt x="6549" y="6320"/>
                      <a:pt x="6779" y="6759"/>
                      <a:pt x="7093" y="7115"/>
                    </a:cubicBezTo>
                    <a:cubicBezTo>
                      <a:pt x="6445" y="7680"/>
                      <a:pt x="5670" y="7470"/>
                      <a:pt x="4938" y="7596"/>
                    </a:cubicBezTo>
                    <a:cubicBezTo>
                      <a:pt x="4248" y="6947"/>
                      <a:pt x="3557" y="6257"/>
                      <a:pt x="3034" y="5441"/>
                    </a:cubicBezTo>
                    <a:cubicBezTo>
                      <a:pt x="2323" y="4374"/>
                      <a:pt x="1548" y="3349"/>
                      <a:pt x="816" y="2302"/>
                    </a:cubicBezTo>
                    <a:cubicBezTo>
                      <a:pt x="691" y="2135"/>
                      <a:pt x="544" y="1988"/>
                      <a:pt x="398" y="1821"/>
                    </a:cubicBezTo>
                    <a:cubicBezTo>
                      <a:pt x="0" y="1361"/>
                      <a:pt x="0" y="1235"/>
                      <a:pt x="230" y="775"/>
                    </a:cubicBezTo>
                    <a:cubicBezTo>
                      <a:pt x="439" y="356"/>
                      <a:pt x="711" y="64"/>
                      <a:pt x="1235" y="210"/>
                    </a:cubicBezTo>
                    <a:cubicBezTo>
                      <a:pt x="1235" y="189"/>
                      <a:pt x="1318" y="84"/>
                      <a:pt x="14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 flipH="1">
                <a:off x="7071075" y="4308775"/>
                <a:ext cx="554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21" extrusionOk="0">
                    <a:moveTo>
                      <a:pt x="1863" y="1820"/>
                    </a:moveTo>
                    <a:cubicBezTo>
                      <a:pt x="1319" y="1235"/>
                      <a:pt x="503" y="1025"/>
                      <a:pt x="1" y="314"/>
                    </a:cubicBezTo>
                    <a:cubicBezTo>
                      <a:pt x="629" y="188"/>
                      <a:pt x="1173" y="105"/>
                      <a:pt x="1737" y="0"/>
                    </a:cubicBezTo>
                    <a:cubicBezTo>
                      <a:pt x="1758" y="0"/>
                      <a:pt x="1779" y="21"/>
                      <a:pt x="1800" y="21"/>
                    </a:cubicBezTo>
                    <a:cubicBezTo>
                      <a:pt x="1905" y="356"/>
                      <a:pt x="2051" y="712"/>
                      <a:pt x="2156" y="1046"/>
                    </a:cubicBezTo>
                    <a:cubicBezTo>
                      <a:pt x="2219" y="1297"/>
                      <a:pt x="2219" y="1569"/>
                      <a:pt x="1863" y="1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 flipH="1">
                <a:off x="7047525" y="4077025"/>
                <a:ext cx="244825" cy="304475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12179" extrusionOk="0">
                    <a:moveTo>
                      <a:pt x="1883" y="1"/>
                    </a:moveTo>
                    <a:cubicBezTo>
                      <a:pt x="2783" y="419"/>
                      <a:pt x="3473" y="1089"/>
                      <a:pt x="3976" y="1884"/>
                    </a:cubicBezTo>
                    <a:cubicBezTo>
                      <a:pt x="4289" y="2407"/>
                      <a:pt x="4708" y="2826"/>
                      <a:pt x="5126" y="3286"/>
                    </a:cubicBezTo>
                    <a:cubicBezTo>
                      <a:pt x="5775" y="3956"/>
                      <a:pt x="6403" y="4667"/>
                      <a:pt x="6905" y="5483"/>
                    </a:cubicBezTo>
                    <a:cubicBezTo>
                      <a:pt x="7135" y="5860"/>
                      <a:pt x="7365" y="6257"/>
                      <a:pt x="7805" y="6466"/>
                    </a:cubicBezTo>
                    <a:cubicBezTo>
                      <a:pt x="7909" y="6529"/>
                      <a:pt x="7993" y="6634"/>
                      <a:pt x="8077" y="6696"/>
                    </a:cubicBezTo>
                    <a:cubicBezTo>
                      <a:pt x="8537" y="7324"/>
                      <a:pt x="9018" y="7952"/>
                      <a:pt x="9458" y="8580"/>
                    </a:cubicBezTo>
                    <a:cubicBezTo>
                      <a:pt x="9332" y="9249"/>
                      <a:pt x="9332" y="9835"/>
                      <a:pt x="9625" y="10421"/>
                    </a:cubicBezTo>
                    <a:cubicBezTo>
                      <a:pt x="9792" y="10818"/>
                      <a:pt x="9750" y="11258"/>
                      <a:pt x="9750" y="11676"/>
                    </a:cubicBezTo>
                    <a:cubicBezTo>
                      <a:pt x="9750" y="11990"/>
                      <a:pt x="9478" y="12178"/>
                      <a:pt x="9165" y="12116"/>
                    </a:cubicBezTo>
                    <a:cubicBezTo>
                      <a:pt x="8955" y="12074"/>
                      <a:pt x="8746" y="11990"/>
                      <a:pt x="8621" y="11823"/>
                    </a:cubicBezTo>
                    <a:cubicBezTo>
                      <a:pt x="8411" y="11593"/>
                      <a:pt x="8160" y="11488"/>
                      <a:pt x="7867" y="11362"/>
                    </a:cubicBezTo>
                    <a:cubicBezTo>
                      <a:pt x="6905" y="10944"/>
                      <a:pt x="6173" y="10191"/>
                      <a:pt x="5461" y="9458"/>
                    </a:cubicBezTo>
                    <a:cubicBezTo>
                      <a:pt x="5356" y="9354"/>
                      <a:pt x="5294" y="9186"/>
                      <a:pt x="5231" y="9061"/>
                    </a:cubicBezTo>
                    <a:cubicBezTo>
                      <a:pt x="5168" y="8956"/>
                      <a:pt x="5126" y="8831"/>
                      <a:pt x="5022" y="8768"/>
                    </a:cubicBezTo>
                    <a:cubicBezTo>
                      <a:pt x="4394" y="8412"/>
                      <a:pt x="4017" y="7805"/>
                      <a:pt x="3620" y="7220"/>
                    </a:cubicBezTo>
                    <a:cubicBezTo>
                      <a:pt x="3369" y="6864"/>
                      <a:pt x="3139" y="6466"/>
                      <a:pt x="2846" y="6111"/>
                    </a:cubicBezTo>
                    <a:cubicBezTo>
                      <a:pt x="2574" y="5734"/>
                      <a:pt x="2260" y="5399"/>
                      <a:pt x="1988" y="5064"/>
                    </a:cubicBezTo>
                    <a:cubicBezTo>
                      <a:pt x="1486" y="4458"/>
                      <a:pt x="963" y="3851"/>
                      <a:pt x="460" y="3223"/>
                    </a:cubicBezTo>
                    <a:cubicBezTo>
                      <a:pt x="105" y="2763"/>
                      <a:pt x="0" y="2177"/>
                      <a:pt x="167" y="1654"/>
                    </a:cubicBezTo>
                    <a:cubicBezTo>
                      <a:pt x="335" y="1194"/>
                      <a:pt x="628" y="733"/>
                      <a:pt x="1067" y="461"/>
                    </a:cubicBezTo>
                    <a:cubicBezTo>
                      <a:pt x="1318" y="315"/>
                      <a:pt x="1569" y="189"/>
                      <a:pt x="1883" y="1"/>
                    </a:cubicBezTo>
                    <a:close/>
                    <a:moveTo>
                      <a:pt x="2511" y="1152"/>
                    </a:moveTo>
                    <a:cubicBezTo>
                      <a:pt x="2406" y="1235"/>
                      <a:pt x="2323" y="1340"/>
                      <a:pt x="2260" y="1340"/>
                    </a:cubicBezTo>
                    <a:cubicBezTo>
                      <a:pt x="1737" y="1194"/>
                      <a:pt x="1486" y="1466"/>
                      <a:pt x="1276" y="1884"/>
                    </a:cubicBezTo>
                    <a:cubicBezTo>
                      <a:pt x="1046" y="2365"/>
                      <a:pt x="1046" y="2512"/>
                      <a:pt x="1423" y="2930"/>
                    </a:cubicBezTo>
                    <a:cubicBezTo>
                      <a:pt x="1569" y="3098"/>
                      <a:pt x="1716" y="3244"/>
                      <a:pt x="1841" y="3432"/>
                    </a:cubicBezTo>
                    <a:cubicBezTo>
                      <a:pt x="2615" y="4479"/>
                      <a:pt x="3369" y="5504"/>
                      <a:pt x="4080" y="6571"/>
                    </a:cubicBezTo>
                    <a:cubicBezTo>
                      <a:pt x="4624" y="7408"/>
                      <a:pt x="5294" y="8098"/>
                      <a:pt x="5984" y="8726"/>
                    </a:cubicBezTo>
                    <a:cubicBezTo>
                      <a:pt x="6717" y="8580"/>
                      <a:pt x="7470" y="8768"/>
                      <a:pt x="8118" y="8245"/>
                    </a:cubicBezTo>
                    <a:cubicBezTo>
                      <a:pt x="7825" y="7889"/>
                      <a:pt x="7595" y="7408"/>
                      <a:pt x="7198" y="7157"/>
                    </a:cubicBezTo>
                    <a:cubicBezTo>
                      <a:pt x="6779" y="6843"/>
                      <a:pt x="6549" y="6445"/>
                      <a:pt x="6256" y="6048"/>
                    </a:cubicBezTo>
                    <a:cubicBezTo>
                      <a:pt x="6026" y="5734"/>
                      <a:pt x="5796" y="5420"/>
                      <a:pt x="5566" y="5085"/>
                    </a:cubicBezTo>
                    <a:cubicBezTo>
                      <a:pt x="5064" y="4374"/>
                      <a:pt x="4520" y="3746"/>
                      <a:pt x="3913" y="3119"/>
                    </a:cubicBezTo>
                    <a:cubicBezTo>
                      <a:pt x="3766" y="2972"/>
                      <a:pt x="3662" y="2700"/>
                      <a:pt x="3515" y="2491"/>
                    </a:cubicBezTo>
                    <a:cubicBezTo>
                      <a:pt x="3264" y="2051"/>
                      <a:pt x="2992" y="1549"/>
                      <a:pt x="2511" y="1152"/>
                    </a:cubicBezTo>
                    <a:close/>
                    <a:moveTo>
                      <a:pt x="8495" y="11090"/>
                    </a:moveTo>
                    <a:cubicBezTo>
                      <a:pt x="8851" y="10860"/>
                      <a:pt x="8851" y="10567"/>
                      <a:pt x="8788" y="10316"/>
                    </a:cubicBezTo>
                    <a:cubicBezTo>
                      <a:pt x="8683" y="9982"/>
                      <a:pt x="8579" y="9626"/>
                      <a:pt x="8432" y="9291"/>
                    </a:cubicBezTo>
                    <a:cubicBezTo>
                      <a:pt x="8411" y="9291"/>
                      <a:pt x="8390" y="9249"/>
                      <a:pt x="8349" y="9270"/>
                    </a:cubicBezTo>
                    <a:cubicBezTo>
                      <a:pt x="7805" y="9375"/>
                      <a:pt x="7261" y="9479"/>
                      <a:pt x="6633" y="9584"/>
                    </a:cubicBezTo>
                    <a:cubicBezTo>
                      <a:pt x="7135" y="10295"/>
                      <a:pt x="7972" y="10505"/>
                      <a:pt x="8495" y="1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 flipH="1">
                <a:off x="7382300" y="3976075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 flipH="1">
                <a:off x="7371850" y="3934750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 flipH="1">
                <a:off x="7351975" y="3892375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8" name="Google Shape;558;p8"/>
            <p:cNvSpPr/>
            <p:nvPr/>
          </p:nvSpPr>
          <p:spPr>
            <a:xfrm flipH="1">
              <a:off x="5926550" y="2700250"/>
              <a:ext cx="906550" cy="554525"/>
            </a:xfrm>
            <a:custGeom>
              <a:avLst/>
              <a:gdLst/>
              <a:ahLst/>
              <a:cxnLst/>
              <a:rect l="l" t="t" r="r" b="b"/>
              <a:pathLst>
                <a:path w="36262" h="22181" extrusionOk="0">
                  <a:moveTo>
                    <a:pt x="34169" y="21552"/>
                  </a:moveTo>
                  <a:cubicBezTo>
                    <a:pt x="34588" y="20381"/>
                    <a:pt x="34588" y="19230"/>
                    <a:pt x="34630" y="18037"/>
                  </a:cubicBezTo>
                  <a:cubicBezTo>
                    <a:pt x="34630" y="17974"/>
                    <a:pt x="34609" y="17870"/>
                    <a:pt x="34588" y="17786"/>
                  </a:cubicBezTo>
                  <a:cubicBezTo>
                    <a:pt x="34525" y="17723"/>
                    <a:pt x="34462" y="17681"/>
                    <a:pt x="34378" y="17661"/>
                  </a:cubicBezTo>
                  <a:cubicBezTo>
                    <a:pt x="34337" y="17661"/>
                    <a:pt x="34253" y="17702"/>
                    <a:pt x="34211" y="17723"/>
                  </a:cubicBezTo>
                  <a:cubicBezTo>
                    <a:pt x="34127" y="17891"/>
                    <a:pt x="34065" y="18058"/>
                    <a:pt x="34044" y="18225"/>
                  </a:cubicBezTo>
                  <a:cubicBezTo>
                    <a:pt x="33939" y="18916"/>
                    <a:pt x="33814" y="19606"/>
                    <a:pt x="33730" y="20318"/>
                  </a:cubicBezTo>
                  <a:cubicBezTo>
                    <a:pt x="33583" y="21301"/>
                    <a:pt x="32726" y="21950"/>
                    <a:pt x="31972" y="22075"/>
                  </a:cubicBezTo>
                  <a:cubicBezTo>
                    <a:pt x="31177" y="22180"/>
                    <a:pt x="30319" y="21782"/>
                    <a:pt x="29880" y="21071"/>
                  </a:cubicBezTo>
                  <a:cubicBezTo>
                    <a:pt x="29713" y="20862"/>
                    <a:pt x="29545" y="20653"/>
                    <a:pt x="29336" y="20506"/>
                  </a:cubicBezTo>
                  <a:cubicBezTo>
                    <a:pt x="28436" y="19774"/>
                    <a:pt x="27934" y="18832"/>
                    <a:pt x="27913" y="17681"/>
                  </a:cubicBezTo>
                  <a:cubicBezTo>
                    <a:pt x="27913" y="17409"/>
                    <a:pt x="27871" y="17179"/>
                    <a:pt x="27578" y="17054"/>
                  </a:cubicBezTo>
                  <a:cubicBezTo>
                    <a:pt x="27097" y="17075"/>
                    <a:pt x="26741" y="17305"/>
                    <a:pt x="26407" y="17619"/>
                  </a:cubicBezTo>
                  <a:cubicBezTo>
                    <a:pt x="25946" y="18037"/>
                    <a:pt x="25444" y="18393"/>
                    <a:pt x="24900" y="18665"/>
                  </a:cubicBezTo>
                  <a:cubicBezTo>
                    <a:pt x="24565" y="18853"/>
                    <a:pt x="24251" y="19125"/>
                    <a:pt x="23938" y="19355"/>
                  </a:cubicBezTo>
                  <a:cubicBezTo>
                    <a:pt x="23205" y="19962"/>
                    <a:pt x="22389" y="20422"/>
                    <a:pt x="21510" y="20799"/>
                  </a:cubicBezTo>
                  <a:cubicBezTo>
                    <a:pt x="21071" y="20966"/>
                    <a:pt x="20611" y="21176"/>
                    <a:pt x="20150" y="21343"/>
                  </a:cubicBezTo>
                  <a:cubicBezTo>
                    <a:pt x="19209" y="21699"/>
                    <a:pt x="18267" y="21762"/>
                    <a:pt x="17305" y="21343"/>
                  </a:cubicBezTo>
                  <a:cubicBezTo>
                    <a:pt x="17054" y="21238"/>
                    <a:pt x="16803" y="21155"/>
                    <a:pt x="16572" y="21050"/>
                  </a:cubicBezTo>
                  <a:cubicBezTo>
                    <a:pt x="16510" y="20946"/>
                    <a:pt x="16489" y="20904"/>
                    <a:pt x="16489" y="20841"/>
                  </a:cubicBezTo>
                  <a:cubicBezTo>
                    <a:pt x="16677" y="19565"/>
                    <a:pt x="16949" y="18330"/>
                    <a:pt x="17681" y="17242"/>
                  </a:cubicBezTo>
                  <a:cubicBezTo>
                    <a:pt x="17828" y="17033"/>
                    <a:pt x="17995" y="16865"/>
                    <a:pt x="18163" y="16656"/>
                  </a:cubicBezTo>
                  <a:cubicBezTo>
                    <a:pt x="18288" y="16510"/>
                    <a:pt x="18456" y="16342"/>
                    <a:pt x="18518" y="16154"/>
                  </a:cubicBezTo>
                  <a:cubicBezTo>
                    <a:pt x="18916" y="15359"/>
                    <a:pt x="19502" y="14689"/>
                    <a:pt x="20171" y="14104"/>
                  </a:cubicBezTo>
                  <a:cubicBezTo>
                    <a:pt x="20297" y="13957"/>
                    <a:pt x="20464" y="13852"/>
                    <a:pt x="20590" y="13727"/>
                  </a:cubicBezTo>
                  <a:cubicBezTo>
                    <a:pt x="20820" y="13497"/>
                    <a:pt x="20862" y="13204"/>
                    <a:pt x="20674" y="12974"/>
                  </a:cubicBezTo>
                  <a:cubicBezTo>
                    <a:pt x="20506" y="12764"/>
                    <a:pt x="20192" y="12681"/>
                    <a:pt x="19941" y="12869"/>
                  </a:cubicBezTo>
                  <a:cubicBezTo>
                    <a:pt x="19523" y="13183"/>
                    <a:pt x="19104" y="13476"/>
                    <a:pt x="18728" y="13852"/>
                  </a:cubicBezTo>
                  <a:cubicBezTo>
                    <a:pt x="18205" y="14417"/>
                    <a:pt x="17765" y="15045"/>
                    <a:pt x="17305" y="15631"/>
                  </a:cubicBezTo>
                  <a:cubicBezTo>
                    <a:pt x="17116" y="15903"/>
                    <a:pt x="16886" y="16091"/>
                    <a:pt x="16614" y="16217"/>
                  </a:cubicBezTo>
                  <a:cubicBezTo>
                    <a:pt x="16217" y="16405"/>
                    <a:pt x="15861" y="16572"/>
                    <a:pt x="15484" y="16824"/>
                  </a:cubicBezTo>
                  <a:cubicBezTo>
                    <a:pt x="14522" y="17472"/>
                    <a:pt x="13455" y="17933"/>
                    <a:pt x="12388" y="18330"/>
                  </a:cubicBezTo>
                  <a:cubicBezTo>
                    <a:pt x="12137" y="18414"/>
                    <a:pt x="11907" y="18497"/>
                    <a:pt x="11697" y="18602"/>
                  </a:cubicBezTo>
                  <a:cubicBezTo>
                    <a:pt x="10358" y="19188"/>
                    <a:pt x="8935" y="19293"/>
                    <a:pt x="7492" y="19334"/>
                  </a:cubicBezTo>
                  <a:cubicBezTo>
                    <a:pt x="6969" y="19334"/>
                    <a:pt x="6466" y="19334"/>
                    <a:pt x="5943" y="19460"/>
                  </a:cubicBezTo>
                  <a:cubicBezTo>
                    <a:pt x="5629" y="19544"/>
                    <a:pt x="5295" y="19376"/>
                    <a:pt x="4960" y="19397"/>
                  </a:cubicBezTo>
                  <a:cubicBezTo>
                    <a:pt x="4290" y="19439"/>
                    <a:pt x="3767" y="19167"/>
                    <a:pt x="3244" y="18874"/>
                  </a:cubicBezTo>
                  <a:cubicBezTo>
                    <a:pt x="2993" y="18728"/>
                    <a:pt x="2721" y="18560"/>
                    <a:pt x="2595" y="18288"/>
                  </a:cubicBezTo>
                  <a:cubicBezTo>
                    <a:pt x="2470" y="17974"/>
                    <a:pt x="2156" y="17786"/>
                    <a:pt x="1863" y="17598"/>
                  </a:cubicBezTo>
                  <a:cubicBezTo>
                    <a:pt x="1612" y="17451"/>
                    <a:pt x="1361" y="17263"/>
                    <a:pt x="1131" y="17075"/>
                  </a:cubicBezTo>
                  <a:cubicBezTo>
                    <a:pt x="608" y="16719"/>
                    <a:pt x="524" y="16196"/>
                    <a:pt x="733" y="15610"/>
                  </a:cubicBezTo>
                  <a:cubicBezTo>
                    <a:pt x="817" y="15359"/>
                    <a:pt x="943" y="15087"/>
                    <a:pt x="1110" y="14878"/>
                  </a:cubicBezTo>
                  <a:cubicBezTo>
                    <a:pt x="1612" y="14229"/>
                    <a:pt x="2135" y="13580"/>
                    <a:pt x="2784" y="13078"/>
                  </a:cubicBezTo>
                  <a:cubicBezTo>
                    <a:pt x="3307" y="12660"/>
                    <a:pt x="3830" y="12220"/>
                    <a:pt x="4332" y="11802"/>
                  </a:cubicBezTo>
                  <a:cubicBezTo>
                    <a:pt x="4395" y="11718"/>
                    <a:pt x="4458" y="11614"/>
                    <a:pt x="4562" y="11446"/>
                  </a:cubicBezTo>
                  <a:cubicBezTo>
                    <a:pt x="4353" y="11404"/>
                    <a:pt x="4186" y="11383"/>
                    <a:pt x="4060" y="11342"/>
                  </a:cubicBezTo>
                  <a:cubicBezTo>
                    <a:pt x="3516" y="11237"/>
                    <a:pt x="2993" y="11195"/>
                    <a:pt x="2449" y="11070"/>
                  </a:cubicBezTo>
                  <a:cubicBezTo>
                    <a:pt x="2240" y="11007"/>
                    <a:pt x="2051" y="10902"/>
                    <a:pt x="1863" y="10798"/>
                  </a:cubicBezTo>
                  <a:cubicBezTo>
                    <a:pt x="1466" y="10567"/>
                    <a:pt x="1110" y="10274"/>
                    <a:pt x="712" y="10044"/>
                  </a:cubicBezTo>
                  <a:cubicBezTo>
                    <a:pt x="419" y="9877"/>
                    <a:pt x="294" y="9626"/>
                    <a:pt x="168" y="9333"/>
                  </a:cubicBezTo>
                  <a:cubicBezTo>
                    <a:pt x="1" y="9019"/>
                    <a:pt x="43" y="8768"/>
                    <a:pt x="189" y="8475"/>
                  </a:cubicBezTo>
                  <a:cubicBezTo>
                    <a:pt x="587" y="7826"/>
                    <a:pt x="984" y="7199"/>
                    <a:pt x="1612" y="6697"/>
                  </a:cubicBezTo>
                  <a:cubicBezTo>
                    <a:pt x="2261" y="6173"/>
                    <a:pt x="2972" y="5776"/>
                    <a:pt x="3704" y="5378"/>
                  </a:cubicBezTo>
                  <a:cubicBezTo>
                    <a:pt x="3935" y="5253"/>
                    <a:pt x="4228" y="5253"/>
                    <a:pt x="4479" y="5232"/>
                  </a:cubicBezTo>
                  <a:cubicBezTo>
                    <a:pt x="4688" y="5211"/>
                    <a:pt x="4918" y="5274"/>
                    <a:pt x="5106" y="5211"/>
                  </a:cubicBezTo>
                  <a:cubicBezTo>
                    <a:pt x="5588" y="5002"/>
                    <a:pt x="6111" y="4939"/>
                    <a:pt x="6592" y="4813"/>
                  </a:cubicBezTo>
                  <a:cubicBezTo>
                    <a:pt x="7261" y="4646"/>
                    <a:pt x="7889" y="4500"/>
                    <a:pt x="8580" y="4583"/>
                  </a:cubicBezTo>
                  <a:cubicBezTo>
                    <a:pt x="8977" y="4625"/>
                    <a:pt x="9040" y="4520"/>
                    <a:pt x="9207" y="3914"/>
                  </a:cubicBezTo>
                  <a:cubicBezTo>
                    <a:pt x="8663" y="3704"/>
                    <a:pt x="8349" y="3223"/>
                    <a:pt x="7910" y="2763"/>
                  </a:cubicBezTo>
                  <a:cubicBezTo>
                    <a:pt x="7847" y="2428"/>
                    <a:pt x="7847" y="2031"/>
                    <a:pt x="8036" y="1654"/>
                  </a:cubicBezTo>
                  <a:cubicBezTo>
                    <a:pt x="8559" y="1570"/>
                    <a:pt x="8998" y="1717"/>
                    <a:pt x="9500" y="1779"/>
                  </a:cubicBezTo>
                  <a:cubicBezTo>
                    <a:pt x="9835" y="2219"/>
                    <a:pt x="10212" y="2637"/>
                    <a:pt x="10714" y="2868"/>
                  </a:cubicBezTo>
                  <a:cubicBezTo>
                    <a:pt x="11028" y="3035"/>
                    <a:pt x="11342" y="2930"/>
                    <a:pt x="11404" y="2596"/>
                  </a:cubicBezTo>
                  <a:cubicBezTo>
                    <a:pt x="11509" y="2198"/>
                    <a:pt x="11551" y="1800"/>
                    <a:pt x="11614" y="1382"/>
                  </a:cubicBezTo>
                  <a:cubicBezTo>
                    <a:pt x="12095" y="859"/>
                    <a:pt x="12660" y="671"/>
                    <a:pt x="13392" y="838"/>
                  </a:cubicBezTo>
                  <a:cubicBezTo>
                    <a:pt x="13706" y="922"/>
                    <a:pt x="14062" y="922"/>
                    <a:pt x="14417" y="943"/>
                  </a:cubicBezTo>
                  <a:cubicBezTo>
                    <a:pt x="14522" y="1173"/>
                    <a:pt x="14627" y="1382"/>
                    <a:pt x="14731" y="1591"/>
                  </a:cubicBezTo>
                  <a:cubicBezTo>
                    <a:pt x="14836" y="1800"/>
                    <a:pt x="14961" y="2010"/>
                    <a:pt x="15129" y="2198"/>
                  </a:cubicBezTo>
                  <a:cubicBezTo>
                    <a:pt x="15338" y="2428"/>
                    <a:pt x="15631" y="2449"/>
                    <a:pt x="15840" y="2177"/>
                  </a:cubicBezTo>
                  <a:cubicBezTo>
                    <a:pt x="16008" y="1905"/>
                    <a:pt x="16259" y="1759"/>
                    <a:pt x="16572" y="1654"/>
                  </a:cubicBezTo>
                  <a:cubicBezTo>
                    <a:pt x="17933" y="1194"/>
                    <a:pt x="19293" y="671"/>
                    <a:pt x="20674" y="357"/>
                  </a:cubicBezTo>
                  <a:cubicBezTo>
                    <a:pt x="21866" y="85"/>
                    <a:pt x="23163" y="1"/>
                    <a:pt x="24419" y="147"/>
                  </a:cubicBezTo>
                  <a:cubicBezTo>
                    <a:pt x="25256" y="252"/>
                    <a:pt x="26114" y="336"/>
                    <a:pt x="26951" y="461"/>
                  </a:cubicBezTo>
                  <a:cubicBezTo>
                    <a:pt x="27202" y="503"/>
                    <a:pt x="27495" y="566"/>
                    <a:pt x="27725" y="712"/>
                  </a:cubicBezTo>
                  <a:cubicBezTo>
                    <a:pt x="28499" y="1089"/>
                    <a:pt x="29231" y="1549"/>
                    <a:pt x="29985" y="1926"/>
                  </a:cubicBezTo>
                  <a:cubicBezTo>
                    <a:pt x="30298" y="2093"/>
                    <a:pt x="30403" y="2324"/>
                    <a:pt x="30382" y="2658"/>
                  </a:cubicBezTo>
                  <a:cubicBezTo>
                    <a:pt x="30319" y="3056"/>
                    <a:pt x="30173" y="3370"/>
                    <a:pt x="29796" y="3537"/>
                  </a:cubicBezTo>
                  <a:cubicBezTo>
                    <a:pt x="29713" y="3558"/>
                    <a:pt x="29608" y="3579"/>
                    <a:pt x="29545" y="3558"/>
                  </a:cubicBezTo>
                  <a:cubicBezTo>
                    <a:pt x="29357" y="3495"/>
                    <a:pt x="29168" y="3453"/>
                    <a:pt x="29022" y="3370"/>
                  </a:cubicBezTo>
                  <a:cubicBezTo>
                    <a:pt x="28248" y="2972"/>
                    <a:pt x="27411" y="2805"/>
                    <a:pt x="26553" y="2721"/>
                  </a:cubicBezTo>
                  <a:cubicBezTo>
                    <a:pt x="25298" y="2596"/>
                    <a:pt x="24063" y="2428"/>
                    <a:pt x="22808" y="2303"/>
                  </a:cubicBezTo>
                  <a:cubicBezTo>
                    <a:pt x="22598" y="2282"/>
                    <a:pt x="22389" y="2303"/>
                    <a:pt x="22117" y="2303"/>
                  </a:cubicBezTo>
                  <a:cubicBezTo>
                    <a:pt x="22034" y="2533"/>
                    <a:pt x="21971" y="2805"/>
                    <a:pt x="21866" y="3119"/>
                  </a:cubicBezTo>
                  <a:cubicBezTo>
                    <a:pt x="22640" y="3223"/>
                    <a:pt x="23310" y="3286"/>
                    <a:pt x="24021" y="3370"/>
                  </a:cubicBezTo>
                  <a:cubicBezTo>
                    <a:pt x="25109" y="3495"/>
                    <a:pt x="26197" y="3600"/>
                    <a:pt x="27285" y="3746"/>
                  </a:cubicBezTo>
                  <a:cubicBezTo>
                    <a:pt x="27495" y="3767"/>
                    <a:pt x="27704" y="3851"/>
                    <a:pt x="27892" y="3914"/>
                  </a:cubicBezTo>
                  <a:cubicBezTo>
                    <a:pt x="28227" y="4060"/>
                    <a:pt x="28562" y="4186"/>
                    <a:pt x="28917" y="4332"/>
                  </a:cubicBezTo>
                  <a:cubicBezTo>
                    <a:pt x="29168" y="4479"/>
                    <a:pt x="29440" y="4625"/>
                    <a:pt x="29692" y="4813"/>
                  </a:cubicBezTo>
                  <a:cubicBezTo>
                    <a:pt x="29880" y="4918"/>
                    <a:pt x="30005" y="5106"/>
                    <a:pt x="30215" y="5169"/>
                  </a:cubicBezTo>
                  <a:cubicBezTo>
                    <a:pt x="31177" y="5629"/>
                    <a:pt x="31847" y="6362"/>
                    <a:pt x="32328" y="7241"/>
                  </a:cubicBezTo>
                  <a:cubicBezTo>
                    <a:pt x="32474" y="7513"/>
                    <a:pt x="32726" y="7722"/>
                    <a:pt x="32935" y="7931"/>
                  </a:cubicBezTo>
                  <a:cubicBezTo>
                    <a:pt x="33562" y="8475"/>
                    <a:pt x="33981" y="9103"/>
                    <a:pt x="34169" y="9919"/>
                  </a:cubicBezTo>
                  <a:cubicBezTo>
                    <a:pt x="34253" y="10274"/>
                    <a:pt x="34399" y="10588"/>
                    <a:pt x="34630" y="10902"/>
                  </a:cubicBezTo>
                  <a:cubicBezTo>
                    <a:pt x="35090" y="11509"/>
                    <a:pt x="35362" y="12158"/>
                    <a:pt x="35571" y="12869"/>
                  </a:cubicBezTo>
                  <a:cubicBezTo>
                    <a:pt x="35634" y="13078"/>
                    <a:pt x="35655" y="13287"/>
                    <a:pt x="35759" y="13497"/>
                  </a:cubicBezTo>
                  <a:cubicBezTo>
                    <a:pt x="36262" y="14585"/>
                    <a:pt x="36157" y="15736"/>
                    <a:pt x="36073" y="16928"/>
                  </a:cubicBezTo>
                  <a:cubicBezTo>
                    <a:pt x="36031" y="17681"/>
                    <a:pt x="35990" y="18435"/>
                    <a:pt x="35969" y="19188"/>
                  </a:cubicBezTo>
                  <a:cubicBezTo>
                    <a:pt x="35948" y="19857"/>
                    <a:pt x="35739" y="20443"/>
                    <a:pt x="35362" y="21008"/>
                  </a:cubicBezTo>
                  <a:cubicBezTo>
                    <a:pt x="35090" y="21448"/>
                    <a:pt x="34734" y="21678"/>
                    <a:pt x="34169" y="21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 flipH="1">
              <a:off x="5983575" y="3148025"/>
              <a:ext cx="878275" cy="420500"/>
            </a:xfrm>
            <a:custGeom>
              <a:avLst/>
              <a:gdLst/>
              <a:ahLst/>
              <a:cxnLst/>
              <a:rect l="l" t="t" r="r" b="b"/>
              <a:pathLst>
                <a:path w="35131" h="16820" extrusionOk="0">
                  <a:moveTo>
                    <a:pt x="17032" y="1"/>
                  </a:moveTo>
                  <a:lnTo>
                    <a:pt x="17032" y="1"/>
                  </a:lnTo>
                  <a:cubicBezTo>
                    <a:pt x="16509" y="273"/>
                    <a:pt x="16153" y="503"/>
                    <a:pt x="15735" y="691"/>
                  </a:cubicBezTo>
                  <a:cubicBezTo>
                    <a:pt x="14689" y="1130"/>
                    <a:pt x="13642" y="1528"/>
                    <a:pt x="12596" y="1946"/>
                  </a:cubicBezTo>
                  <a:cubicBezTo>
                    <a:pt x="11906" y="2219"/>
                    <a:pt x="11194" y="2365"/>
                    <a:pt x="10441" y="2407"/>
                  </a:cubicBezTo>
                  <a:cubicBezTo>
                    <a:pt x="9709" y="2470"/>
                    <a:pt x="8997" y="2491"/>
                    <a:pt x="8307" y="2783"/>
                  </a:cubicBezTo>
                  <a:cubicBezTo>
                    <a:pt x="8150" y="2846"/>
                    <a:pt x="7967" y="2862"/>
                    <a:pt x="7776" y="2862"/>
                  </a:cubicBezTo>
                  <a:cubicBezTo>
                    <a:pt x="7585" y="2862"/>
                    <a:pt x="7386" y="2846"/>
                    <a:pt x="7198" y="2846"/>
                  </a:cubicBezTo>
                  <a:cubicBezTo>
                    <a:pt x="6884" y="2846"/>
                    <a:pt x="6591" y="2804"/>
                    <a:pt x="6277" y="2783"/>
                  </a:cubicBezTo>
                  <a:cubicBezTo>
                    <a:pt x="5712" y="2742"/>
                    <a:pt x="5126" y="2637"/>
                    <a:pt x="4645" y="2323"/>
                  </a:cubicBezTo>
                  <a:cubicBezTo>
                    <a:pt x="4634" y="2318"/>
                    <a:pt x="4621" y="2315"/>
                    <a:pt x="4607" y="2315"/>
                  </a:cubicBezTo>
                  <a:cubicBezTo>
                    <a:pt x="4568" y="2315"/>
                    <a:pt x="4518" y="2334"/>
                    <a:pt x="4457" y="2365"/>
                  </a:cubicBezTo>
                  <a:cubicBezTo>
                    <a:pt x="4436" y="2574"/>
                    <a:pt x="4436" y="2783"/>
                    <a:pt x="4373" y="2993"/>
                  </a:cubicBezTo>
                  <a:cubicBezTo>
                    <a:pt x="4352" y="3139"/>
                    <a:pt x="4290" y="3265"/>
                    <a:pt x="4248" y="3432"/>
                  </a:cubicBezTo>
                  <a:cubicBezTo>
                    <a:pt x="4180" y="3583"/>
                    <a:pt x="4046" y="3680"/>
                    <a:pt x="3909" y="3680"/>
                  </a:cubicBezTo>
                  <a:cubicBezTo>
                    <a:pt x="3875" y="3680"/>
                    <a:pt x="3841" y="3675"/>
                    <a:pt x="3808" y="3662"/>
                  </a:cubicBezTo>
                  <a:cubicBezTo>
                    <a:pt x="3662" y="3620"/>
                    <a:pt x="3557" y="3474"/>
                    <a:pt x="3515" y="3348"/>
                  </a:cubicBezTo>
                  <a:cubicBezTo>
                    <a:pt x="3453" y="3244"/>
                    <a:pt x="3453" y="3118"/>
                    <a:pt x="3494" y="2993"/>
                  </a:cubicBezTo>
                  <a:cubicBezTo>
                    <a:pt x="3536" y="2595"/>
                    <a:pt x="3348" y="2260"/>
                    <a:pt x="3201" y="1946"/>
                  </a:cubicBezTo>
                  <a:cubicBezTo>
                    <a:pt x="2971" y="1528"/>
                    <a:pt x="2595" y="1172"/>
                    <a:pt x="2239" y="858"/>
                  </a:cubicBezTo>
                  <a:cubicBezTo>
                    <a:pt x="1998" y="673"/>
                    <a:pt x="1786" y="578"/>
                    <a:pt x="1582" y="578"/>
                  </a:cubicBezTo>
                  <a:cubicBezTo>
                    <a:pt x="1395" y="578"/>
                    <a:pt x="1215" y="657"/>
                    <a:pt x="1025" y="817"/>
                  </a:cubicBezTo>
                  <a:cubicBezTo>
                    <a:pt x="607" y="1172"/>
                    <a:pt x="251" y="1591"/>
                    <a:pt x="209" y="2198"/>
                  </a:cubicBezTo>
                  <a:cubicBezTo>
                    <a:pt x="188" y="2511"/>
                    <a:pt x="168" y="2804"/>
                    <a:pt x="105" y="3118"/>
                  </a:cubicBezTo>
                  <a:cubicBezTo>
                    <a:pt x="0" y="3662"/>
                    <a:pt x="84" y="4123"/>
                    <a:pt x="419" y="4583"/>
                  </a:cubicBezTo>
                  <a:cubicBezTo>
                    <a:pt x="523" y="4729"/>
                    <a:pt x="607" y="4897"/>
                    <a:pt x="712" y="5043"/>
                  </a:cubicBezTo>
                  <a:cubicBezTo>
                    <a:pt x="942" y="5441"/>
                    <a:pt x="1256" y="5692"/>
                    <a:pt x="1674" y="5859"/>
                  </a:cubicBezTo>
                  <a:cubicBezTo>
                    <a:pt x="2030" y="5985"/>
                    <a:pt x="2365" y="6152"/>
                    <a:pt x="2720" y="6299"/>
                  </a:cubicBezTo>
                  <a:cubicBezTo>
                    <a:pt x="2825" y="6822"/>
                    <a:pt x="2888" y="7282"/>
                    <a:pt x="3013" y="7721"/>
                  </a:cubicBezTo>
                  <a:cubicBezTo>
                    <a:pt x="3411" y="9040"/>
                    <a:pt x="3934" y="10295"/>
                    <a:pt x="5001" y="11278"/>
                  </a:cubicBezTo>
                  <a:cubicBezTo>
                    <a:pt x="5189" y="11425"/>
                    <a:pt x="5378" y="11613"/>
                    <a:pt x="5503" y="11802"/>
                  </a:cubicBezTo>
                  <a:cubicBezTo>
                    <a:pt x="6026" y="12576"/>
                    <a:pt x="6758" y="13099"/>
                    <a:pt x="7533" y="13601"/>
                  </a:cubicBezTo>
                  <a:cubicBezTo>
                    <a:pt x="8014" y="13894"/>
                    <a:pt x="8453" y="14229"/>
                    <a:pt x="8935" y="14480"/>
                  </a:cubicBezTo>
                  <a:cubicBezTo>
                    <a:pt x="9939" y="15087"/>
                    <a:pt x="10964" y="15714"/>
                    <a:pt x="12178" y="15923"/>
                  </a:cubicBezTo>
                  <a:cubicBezTo>
                    <a:pt x="13057" y="16091"/>
                    <a:pt x="13977" y="16237"/>
                    <a:pt x="14856" y="16363"/>
                  </a:cubicBezTo>
                  <a:cubicBezTo>
                    <a:pt x="15484" y="16467"/>
                    <a:pt x="16153" y="16530"/>
                    <a:pt x="16781" y="16614"/>
                  </a:cubicBezTo>
                  <a:cubicBezTo>
                    <a:pt x="17611" y="16701"/>
                    <a:pt x="18452" y="16819"/>
                    <a:pt x="19295" y="16819"/>
                  </a:cubicBezTo>
                  <a:cubicBezTo>
                    <a:pt x="19663" y="16819"/>
                    <a:pt x="20032" y="16797"/>
                    <a:pt x="20401" y="16739"/>
                  </a:cubicBezTo>
                  <a:cubicBezTo>
                    <a:pt x="20966" y="16656"/>
                    <a:pt x="21510" y="16677"/>
                    <a:pt x="22054" y="16614"/>
                  </a:cubicBezTo>
                  <a:cubicBezTo>
                    <a:pt x="23623" y="16321"/>
                    <a:pt x="25171" y="15944"/>
                    <a:pt x="26678" y="15484"/>
                  </a:cubicBezTo>
                  <a:cubicBezTo>
                    <a:pt x="26950" y="15400"/>
                    <a:pt x="27201" y="15317"/>
                    <a:pt x="27473" y="15191"/>
                  </a:cubicBezTo>
                  <a:cubicBezTo>
                    <a:pt x="28205" y="14856"/>
                    <a:pt x="28917" y="14522"/>
                    <a:pt x="29607" y="14166"/>
                  </a:cubicBezTo>
                  <a:cubicBezTo>
                    <a:pt x="29858" y="14040"/>
                    <a:pt x="30172" y="13936"/>
                    <a:pt x="30298" y="13726"/>
                  </a:cubicBezTo>
                  <a:cubicBezTo>
                    <a:pt x="30507" y="13371"/>
                    <a:pt x="30863" y="13203"/>
                    <a:pt x="31135" y="12910"/>
                  </a:cubicBezTo>
                  <a:cubicBezTo>
                    <a:pt x="31846" y="12074"/>
                    <a:pt x="32620" y="11299"/>
                    <a:pt x="33164" y="10358"/>
                  </a:cubicBezTo>
                  <a:cubicBezTo>
                    <a:pt x="33959" y="8998"/>
                    <a:pt x="34566" y="7512"/>
                    <a:pt x="34922" y="5943"/>
                  </a:cubicBezTo>
                  <a:cubicBezTo>
                    <a:pt x="35047" y="5462"/>
                    <a:pt x="35131" y="5022"/>
                    <a:pt x="35047" y="4457"/>
                  </a:cubicBezTo>
                  <a:lnTo>
                    <a:pt x="35047" y="4457"/>
                  </a:lnTo>
                  <a:cubicBezTo>
                    <a:pt x="34880" y="4562"/>
                    <a:pt x="34733" y="4604"/>
                    <a:pt x="34608" y="4708"/>
                  </a:cubicBezTo>
                  <a:cubicBezTo>
                    <a:pt x="34130" y="5106"/>
                    <a:pt x="33594" y="5252"/>
                    <a:pt x="33041" y="5252"/>
                  </a:cubicBezTo>
                  <a:cubicBezTo>
                    <a:pt x="32722" y="5252"/>
                    <a:pt x="32398" y="5203"/>
                    <a:pt x="32076" y="5127"/>
                  </a:cubicBezTo>
                  <a:cubicBezTo>
                    <a:pt x="31281" y="4939"/>
                    <a:pt x="30590" y="4520"/>
                    <a:pt x="30026" y="3934"/>
                  </a:cubicBezTo>
                  <a:cubicBezTo>
                    <a:pt x="29356" y="3202"/>
                    <a:pt x="28645" y="2470"/>
                    <a:pt x="28226" y="1528"/>
                  </a:cubicBezTo>
                  <a:cubicBezTo>
                    <a:pt x="28122" y="1319"/>
                    <a:pt x="27975" y="1130"/>
                    <a:pt x="27829" y="921"/>
                  </a:cubicBezTo>
                  <a:cubicBezTo>
                    <a:pt x="27054" y="1486"/>
                    <a:pt x="26301" y="2009"/>
                    <a:pt x="25569" y="2532"/>
                  </a:cubicBezTo>
                  <a:cubicBezTo>
                    <a:pt x="25004" y="2930"/>
                    <a:pt x="24460" y="3327"/>
                    <a:pt x="23853" y="3620"/>
                  </a:cubicBezTo>
                  <a:cubicBezTo>
                    <a:pt x="23058" y="4039"/>
                    <a:pt x="22179" y="4374"/>
                    <a:pt x="21321" y="4687"/>
                  </a:cubicBezTo>
                  <a:cubicBezTo>
                    <a:pt x="20865" y="4844"/>
                    <a:pt x="20360" y="4953"/>
                    <a:pt x="19853" y="4953"/>
                  </a:cubicBezTo>
                  <a:cubicBezTo>
                    <a:pt x="19616" y="4953"/>
                    <a:pt x="19378" y="4929"/>
                    <a:pt x="19145" y="4876"/>
                  </a:cubicBezTo>
                  <a:cubicBezTo>
                    <a:pt x="18497" y="4708"/>
                    <a:pt x="17848" y="4562"/>
                    <a:pt x="17220" y="4311"/>
                  </a:cubicBezTo>
                  <a:cubicBezTo>
                    <a:pt x="16697" y="4143"/>
                    <a:pt x="16300" y="3432"/>
                    <a:pt x="16362" y="2846"/>
                  </a:cubicBezTo>
                  <a:cubicBezTo>
                    <a:pt x="16404" y="2491"/>
                    <a:pt x="16488" y="2114"/>
                    <a:pt x="16572" y="1779"/>
                  </a:cubicBezTo>
                  <a:cubicBezTo>
                    <a:pt x="16697" y="1235"/>
                    <a:pt x="16844" y="691"/>
                    <a:pt x="17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 flipH="1">
              <a:off x="6342400" y="3482275"/>
              <a:ext cx="620950" cy="312850"/>
            </a:xfrm>
            <a:custGeom>
              <a:avLst/>
              <a:gdLst/>
              <a:ahLst/>
              <a:cxnLst/>
              <a:rect l="l" t="t" r="r" b="b"/>
              <a:pathLst>
                <a:path w="24838" h="12514" extrusionOk="0">
                  <a:moveTo>
                    <a:pt x="14815" y="3558"/>
                  </a:moveTo>
                  <a:cubicBezTo>
                    <a:pt x="14940" y="4102"/>
                    <a:pt x="15045" y="4604"/>
                    <a:pt x="15192" y="5085"/>
                  </a:cubicBezTo>
                  <a:cubicBezTo>
                    <a:pt x="15254" y="5357"/>
                    <a:pt x="15338" y="5608"/>
                    <a:pt x="15443" y="5880"/>
                  </a:cubicBezTo>
                  <a:cubicBezTo>
                    <a:pt x="15610" y="6236"/>
                    <a:pt x="15819" y="6592"/>
                    <a:pt x="16280" y="6634"/>
                  </a:cubicBezTo>
                  <a:cubicBezTo>
                    <a:pt x="16782" y="7052"/>
                    <a:pt x="17430" y="7031"/>
                    <a:pt x="18016" y="7115"/>
                  </a:cubicBezTo>
                  <a:cubicBezTo>
                    <a:pt x="18184" y="7136"/>
                    <a:pt x="18456" y="7073"/>
                    <a:pt x="18602" y="6968"/>
                  </a:cubicBezTo>
                  <a:cubicBezTo>
                    <a:pt x="19439" y="6320"/>
                    <a:pt x="20255" y="5650"/>
                    <a:pt x="21092" y="4960"/>
                  </a:cubicBezTo>
                  <a:cubicBezTo>
                    <a:pt x="21176" y="4876"/>
                    <a:pt x="21218" y="4771"/>
                    <a:pt x="21322" y="4646"/>
                  </a:cubicBezTo>
                  <a:cubicBezTo>
                    <a:pt x="21824" y="4709"/>
                    <a:pt x="22347" y="4750"/>
                    <a:pt x="22871" y="4771"/>
                  </a:cubicBezTo>
                  <a:cubicBezTo>
                    <a:pt x="23394" y="4813"/>
                    <a:pt x="23896" y="4771"/>
                    <a:pt x="24461" y="4771"/>
                  </a:cubicBezTo>
                  <a:cubicBezTo>
                    <a:pt x="24649" y="5127"/>
                    <a:pt x="24733" y="5483"/>
                    <a:pt x="24712" y="5901"/>
                  </a:cubicBezTo>
                  <a:cubicBezTo>
                    <a:pt x="24670" y="6215"/>
                    <a:pt x="24628" y="6529"/>
                    <a:pt x="24670" y="6822"/>
                  </a:cubicBezTo>
                  <a:cubicBezTo>
                    <a:pt x="24837" y="7387"/>
                    <a:pt x="24670" y="7973"/>
                    <a:pt x="24670" y="8538"/>
                  </a:cubicBezTo>
                  <a:cubicBezTo>
                    <a:pt x="24649" y="9040"/>
                    <a:pt x="24419" y="9416"/>
                    <a:pt x="24042" y="9730"/>
                  </a:cubicBezTo>
                  <a:cubicBezTo>
                    <a:pt x="23310" y="10316"/>
                    <a:pt x="22536" y="10902"/>
                    <a:pt x="21615" y="11111"/>
                  </a:cubicBezTo>
                  <a:cubicBezTo>
                    <a:pt x="20632" y="11320"/>
                    <a:pt x="19648" y="11760"/>
                    <a:pt x="18602" y="11781"/>
                  </a:cubicBezTo>
                  <a:cubicBezTo>
                    <a:pt x="18142" y="11823"/>
                    <a:pt x="17661" y="11990"/>
                    <a:pt x="17179" y="11948"/>
                  </a:cubicBezTo>
                  <a:cubicBezTo>
                    <a:pt x="17033" y="11948"/>
                    <a:pt x="16886" y="12032"/>
                    <a:pt x="16761" y="12074"/>
                  </a:cubicBezTo>
                  <a:cubicBezTo>
                    <a:pt x="16384" y="12262"/>
                    <a:pt x="16028" y="12346"/>
                    <a:pt x="15610" y="12283"/>
                  </a:cubicBezTo>
                  <a:cubicBezTo>
                    <a:pt x="15254" y="12262"/>
                    <a:pt x="14920" y="12304"/>
                    <a:pt x="14606" y="12304"/>
                  </a:cubicBezTo>
                  <a:cubicBezTo>
                    <a:pt x="14355" y="12304"/>
                    <a:pt x="14062" y="12346"/>
                    <a:pt x="13790" y="12304"/>
                  </a:cubicBezTo>
                  <a:cubicBezTo>
                    <a:pt x="13455" y="12283"/>
                    <a:pt x="13141" y="12262"/>
                    <a:pt x="12806" y="12388"/>
                  </a:cubicBezTo>
                  <a:cubicBezTo>
                    <a:pt x="12471" y="12513"/>
                    <a:pt x="12074" y="12471"/>
                    <a:pt x="11697" y="12388"/>
                  </a:cubicBezTo>
                  <a:cubicBezTo>
                    <a:pt x="11446" y="11948"/>
                    <a:pt x="11467" y="11467"/>
                    <a:pt x="11488" y="10986"/>
                  </a:cubicBezTo>
                  <a:cubicBezTo>
                    <a:pt x="11551" y="10421"/>
                    <a:pt x="11551" y="9877"/>
                    <a:pt x="11446" y="9333"/>
                  </a:cubicBezTo>
                  <a:cubicBezTo>
                    <a:pt x="11425" y="9123"/>
                    <a:pt x="11425" y="8914"/>
                    <a:pt x="11425" y="8705"/>
                  </a:cubicBezTo>
                  <a:cubicBezTo>
                    <a:pt x="11425" y="8496"/>
                    <a:pt x="11467" y="8266"/>
                    <a:pt x="11425" y="8077"/>
                  </a:cubicBezTo>
                  <a:cubicBezTo>
                    <a:pt x="11321" y="7575"/>
                    <a:pt x="11342" y="7115"/>
                    <a:pt x="11342" y="6613"/>
                  </a:cubicBezTo>
                  <a:cubicBezTo>
                    <a:pt x="11342" y="6278"/>
                    <a:pt x="11279" y="5964"/>
                    <a:pt x="11258" y="5608"/>
                  </a:cubicBezTo>
                  <a:cubicBezTo>
                    <a:pt x="11237" y="5378"/>
                    <a:pt x="11216" y="5148"/>
                    <a:pt x="11174" y="4876"/>
                  </a:cubicBezTo>
                  <a:cubicBezTo>
                    <a:pt x="11153" y="4437"/>
                    <a:pt x="10944" y="4081"/>
                    <a:pt x="10714" y="3704"/>
                  </a:cubicBezTo>
                  <a:cubicBezTo>
                    <a:pt x="10609" y="3579"/>
                    <a:pt x="10421" y="3495"/>
                    <a:pt x="10254" y="3453"/>
                  </a:cubicBezTo>
                  <a:cubicBezTo>
                    <a:pt x="9584" y="3181"/>
                    <a:pt x="8956" y="3453"/>
                    <a:pt x="8308" y="3558"/>
                  </a:cubicBezTo>
                  <a:cubicBezTo>
                    <a:pt x="8161" y="3579"/>
                    <a:pt x="8036" y="3704"/>
                    <a:pt x="7931" y="3809"/>
                  </a:cubicBezTo>
                  <a:cubicBezTo>
                    <a:pt x="7722" y="4039"/>
                    <a:pt x="7575" y="4290"/>
                    <a:pt x="7199" y="4248"/>
                  </a:cubicBezTo>
                  <a:cubicBezTo>
                    <a:pt x="7115" y="4248"/>
                    <a:pt x="6969" y="4437"/>
                    <a:pt x="6948" y="4562"/>
                  </a:cubicBezTo>
                  <a:cubicBezTo>
                    <a:pt x="6885" y="4750"/>
                    <a:pt x="6948" y="4939"/>
                    <a:pt x="6906" y="5127"/>
                  </a:cubicBezTo>
                  <a:lnTo>
                    <a:pt x="6843" y="6215"/>
                  </a:lnTo>
                  <a:cubicBezTo>
                    <a:pt x="6801" y="6550"/>
                    <a:pt x="6801" y="6906"/>
                    <a:pt x="6843" y="7219"/>
                  </a:cubicBezTo>
                  <a:cubicBezTo>
                    <a:pt x="6906" y="8475"/>
                    <a:pt x="7052" y="9688"/>
                    <a:pt x="7115" y="10944"/>
                  </a:cubicBezTo>
                  <a:cubicBezTo>
                    <a:pt x="7157" y="11195"/>
                    <a:pt x="7115" y="11425"/>
                    <a:pt x="7115" y="11634"/>
                  </a:cubicBezTo>
                  <a:cubicBezTo>
                    <a:pt x="6906" y="11844"/>
                    <a:pt x="6738" y="11760"/>
                    <a:pt x="6571" y="11760"/>
                  </a:cubicBezTo>
                  <a:cubicBezTo>
                    <a:pt x="6236" y="11739"/>
                    <a:pt x="5901" y="11697"/>
                    <a:pt x="5588" y="11718"/>
                  </a:cubicBezTo>
                  <a:cubicBezTo>
                    <a:pt x="5295" y="11739"/>
                    <a:pt x="5065" y="11655"/>
                    <a:pt x="4813" y="11509"/>
                  </a:cubicBezTo>
                  <a:cubicBezTo>
                    <a:pt x="4688" y="11425"/>
                    <a:pt x="4562" y="11341"/>
                    <a:pt x="4395" y="11300"/>
                  </a:cubicBezTo>
                  <a:cubicBezTo>
                    <a:pt x="3412" y="11007"/>
                    <a:pt x="2575" y="10463"/>
                    <a:pt x="1842" y="9751"/>
                  </a:cubicBezTo>
                  <a:cubicBezTo>
                    <a:pt x="1612" y="9521"/>
                    <a:pt x="1298" y="9395"/>
                    <a:pt x="1005" y="9165"/>
                  </a:cubicBezTo>
                  <a:cubicBezTo>
                    <a:pt x="817" y="9040"/>
                    <a:pt x="629" y="8935"/>
                    <a:pt x="503" y="8789"/>
                  </a:cubicBezTo>
                  <a:cubicBezTo>
                    <a:pt x="43" y="8266"/>
                    <a:pt x="1" y="8119"/>
                    <a:pt x="419" y="7512"/>
                  </a:cubicBezTo>
                  <a:cubicBezTo>
                    <a:pt x="1089" y="6508"/>
                    <a:pt x="1821" y="5566"/>
                    <a:pt x="2784" y="4834"/>
                  </a:cubicBezTo>
                  <a:cubicBezTo>
                    <a:pt x="2930" y="4730"/>
                    <a:pt x="3077" y="4604"/>
                    <a:pt x="3181" y="4458"/>
                  </a:cubicBezTo>
                  <a:cubicBezTo>
                    <a:pt x="3621" y="3934"/>
                    <a:pt x="4144" y="3558"/>
                    <a:pt x="4709" y="3223"/>
                  </a:cubicBezTo>
                  <a:cubicBezTo>
                    <a:pt x="5085" y="3014"/>
                    <a:pt x="5378" y="2658"/>
                    <a:pt x="5650" y="2365"/>
                  </a:cubicBezTo>
                  <a:cubicBezTo>
                    <a:pt x="6655" y="1361"/>
                    <a:pt x="7805" y="608"/>
                    <a:pt x="9061" y="1"/>
                  </a:cubicBezTo>
                  <a:cubicBezTo>
                    <a:pt x="10860" y="1382"/>
                    <a:pt x="12743" y="2637"/>
                    <a:pt x="14815" y="35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 flipH="1">
              <a:off x="6820500" y="3420550"/>
              <a:ext cx="381900" cy="290350"/>
            </a:xfrm>
            <a:custGeom>
              <a:avLst/>
              <a:gdLst/>
              <a:ahLst/>
              <a:cxnLst/>
              <a:rect l="l" t="t" r="r" b="b"/>
              <a:pathLst>
                <a:path w="15276" h="11614" extrusionOk="0">
                  <a:moveTo>
                    <a:pt x="5964" y="11613"/>
                  </a:moveTo>
                  <a:cubicBezTo>
                    <a:pt x="5315" y="11551"/>
                    <a:pt x="4730" y="11572"/>
                    <a:pt x="4248" y="11237"/>
                  </a:cubicBezTo>
                  <a:cubicBezTo>
                    <a:pt x="3453" y="11195"/>
                    <a:pt x="2909" y="10672"/>
                    <a:pt x="2282" y="10337"/>
                  </a:cubicBezTo>
                  <a:cubicBezTo>
                    <a:pt x="1528" y="9919"/>
                    <a:pt x="838" y="9312"/>
                    <a:pt x="294" y="8621"/>
                  </a:cubicBezTo>
                  <a:cubicBezTo>
                    <a:pt x="106" y="8349"/>
                    <a:pt x="1" y="8098"/>
                    <a:pt x="64" y="7743"/>
                  </a:cubicBezTo>
                  <a:cubicBezTo>
                    <a:pt x="85" y="7533"/>
                    <a:pt x="126" y="7324"/>
                    <a:pt x="126" y="7115"/>
                  </a:cubicBezTo>
                  <a:cubicBezTo>
                    <a:pt x="106" y="6152"/>
                    <a:pt x="587" y="5378"/>
                    <a:pt x="1005" y="4562"/>
                  </a:cubicBezTo>
                  <a:cubicBezTo>
                    <a:pt x="1110" y="4374"/>
                    <a:pt x="1256" y="4227"/>
                    <a:pt x="1382" y="4060"/>
                  </a:cubicBezTo>
                  <a:cubicBezTo>
                    <a:pt x="2072" y="3432"/>
                    <a:pt x="2826" y="2972"/>
                    <a:pt x="3663" y="2553"/>
                  </a:cubicBezTo>
                  <a:cubicBezTo>
                    <a:pt x="4060" y="2344"/>
                    <a:pt x="4458" y="2281"/>
                    <a:pt x="4897" y="2386"/>
                  </a:cubicBezTo>
                  <a:cubicBezTo>
                    <a:pt x="5839" y="2595"/>
                    <a:pt x="6822" y="2679"/>
                    <a:pt x="7764" y="2867"/>
                  </a:cubicBezTo>
                  <a:cubicBezTo>
                    <a:pt x="8496" y="2993"/>
                    <a:pt x="9165" y="2784"/>
                    <a:pt x="9814" y="2512"/>
                  </a:cubicBezTo>
                  <a:cubicBezTo>
                    <a:pt x="10588" y="2198"/>
                    <a:pt x="11383" y="1842"/>
                    <a:pt x="12158" y="1528"/>
                  </a:cubicBezTo>
                  <a:cubicBezTo>
                    <a:pt x="12199" y="1507"/>
                    <a:pt x="12220" y="1507"/>
                    <a:pt x="12220" y="1465"/>
                  </a:cubicBezTo>
                  <a:cubicBezTo>
                    <a:pt x="12430" y="608"/>
                    <a:pt x="13099" y="398"/>
                    <a:pt x="13831" y="252"/>
                  </a:cubicBezTo>
                  <a:cubicBezTo>
                    <a:pt x="14062" y="189"/>
                    <a:pt x="14313" y="168"/>
                    <a:pt x="14543" y="105"/>
                  </a:cubicBezTo>
                  <a:cubicBezTo>
                    <a:pt x="14982" y="1"/>
                    <a:pt x="15066" y="64"/>
                    <a:pt x="15275" y="691"/>
                  </a:cubicBezTo>
                  <a:cubicBezTo>
                    <a:pt x="14752" y="984"/>
                    <a:pt x="14208" y="1256"/>
                    <a:pt x="13622" y="1361"/>
                  </a:cubicBezTo>
                  <a:cubicBezTo>
                    <a:pt x="13015" y="1465"/>
                    <a:pt x="12555" y="1821"/>
                    <a:pt x="12032" y="2030"/>
                  </a:cubicBezTo>
                  <a:cubicBezTo>
                    <a:pt x="11948" y="2051"/>
                    <a:pt x="11844" y="2093"/>
                    <a:pt x="11823" y="2177"/>
                  </a:cubicBezTo>
                  <a:cubicBezTo>
                    <a:pt x="11551" y="2784"/>
                    <a:pt x="10965" y="2909"/>
                    <a:pt x="10442" y="3139"/>
                  </a:cubicBezTo>
                  <a:cubicBezTo>
                    <a:pt x="9961" y="3349"/>
                    <a:pt x="9605" y="3621"/>
                    <a:pt x="9312" y="4039"/>
                  </a:cubicBezTo>
                  <a:cubicBezTo>
                    <a:pt x="9145" y="4248"/>
                    <a:pt x="8977" y="4478"/>
                    <a:pt x="8768" y="4667"/>
                  </a:cubicBezTo>
                  <a:cubicBezTo>
                    <a:pt x="7868" y="5441"/>
                    <a:pt x="7303" y="6445"/>
                    <a:pt x="6676" y="7429"/>
                  </a:cubicBezTo>
                  <a:cubicBezTo>
                    <a:pt x="6571" y="7596"/>
                    <a:pt x="6487" y="7784"/>
                    <a:pt x="6466" y="7931"/>
                  </a:cubicBezTo>
                  <a:cubicBezTo>
                    <a:pt x="6404" y="8349"/>
                    <a:pt x="6320" y="8768"/>
                    <a:pt x="6069" y="9144"/>
                  </a:cubicBezTo>
                  <a:cubicBezTo>
                    <a:pt x="6006" y="9877"/>
                    <a:pt x="5734" y="10567"/>
                    <a:pt x="5943" y="11300"/>
                  </a:cubicBezTo>
                  <a:cubicBezTo>
                    <a:pt x="5964" y="11341"/>
                    <a:pt x="5943" y="11404"/>
                    <a:pt x="5964" y="11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 flipH="1">
              <a:off x="6757225" y="3440425"/>
              <a:ext cx="275150" cy="343700"/>
            </a:xfrm>
            <a:custGeom>
              <a:avLst/>
              <a:gdLst/>
              <a:ahLst/>
              <a:cxnLst/>
              <a:rect l="l" t="t" r="r" b="b"/>
              <a:pathLst>
                <a:path w="11006" h="13748" extrusionOk="0">
                  <a:moveTo>
                    <a:pt x="5461" y="13748"/>
                  </a:moveTo>
                  <a:cubicBezTo>
                    <a:pt x="4833" y="13685"/>
                    <a:pt x="4394" y="13685"/>
                    <a:pt x="3955" y="13559"/>
                  </a:cubicBezTo>
                  <a:cubicBezTo>
                    <a:pt x="3599" y="13497"/>
                    <a:pt x="3264" y="13329"/>
                    <a:pt x="2929" y="13204"/>
                  </a:cubicBezTo>
                  <a:cubicBezTo>
                    <a:pt x="2406" y="12974"/>
                    <a:pt x="1988" y="12555"/>
                    <a:pt x="1402" y="12388"/>
                  </a:cubicBezTo>
                  <a:cubicBezTo>
                    <a:pt x="1235" y="12346"/>
                    <a:pt x="1067" y="12053"/>
                    <a:pt x="942" y="11844"/>
                  </a:cubicBezTo>
                  <a:cubicBezTo>
                    <a:pt x="711" y="11446"/>
                    <a:pt x="523" y="11028"/>
                    <a:pt x="314" y="10609"/>
                  </a:cubicBezTo>
                  <a:cubicBezTo>
                    <a:pt x="0" y="9898"/>
                    <a:pt x="42" y="9207"/>
                    <a:pt x="356" y="8496"/>
                  </a:cubicBezTo>
                  <a:cubicBezTo>
                    <a:pt x="460" y="8266"/>
                    <a:pt x="565" y="7973"/>
                    <a:pt x="607" y="7701"/>
                  </a:cubicBezTo>
                  <a:cubicBezTo>
                    <a:pt x="628" y="7324"/>
                    <a:pt x="816" y="7031"/>
                    <a:pt x="983" y="6717"/>
                  </a:cubicBezTo>
                  <a:cubicBezTo>
                    <a:pt x="1507" y="5860"/>
                    <a:pt x="2092" y="5043"/>
                    <a:pt x="2846" y="4353"/>
                  </a:cubicBezTo>
                  <a:cubicBezTo>
                    <a:pt x="3264" y="3997"/>
                    <a:pt x="3494" y="3474"/>
                    <a:pt x="3976" y="3181"/>
                  </a:cubicBezTo>
                  <a:cubicBezTo>
                    <a:pt x="4520" y="2826"/>
                    <a:pt x="5064" y="2428"/>
                    <a:pt x="5629" y="2051"/>
                  </a:cubicBezTo>
                  <a:cubicBezTo>
                    <a:pt x="5670" y="2030"/>
                    <a:pt x="5733" y="1989"/>
                    <a:pt x="5775" y="1947"/>
                  </a:cubicBezTo>
                  <a:cubicBezTo>
                    <a:pt x="6486" y="1779"/>
                    <a:pt x="7114" y="1403"/>
                    <a:pt x="7742" y="1047"/>
                  </a:cubicBezTo>
                  <a:cubicBezTo>
                    <a:pt x="8244" y="754"/>
                    <a:pt x="8788" y="566"/>
                    <a:pt x="9290" y="294"/>
                  </a:cubicBezTo>
                  <a:cubicBezTo>
                    <a:pt x="9562" y="106"/>
                    <a:pt x="9876" y="1"/>
                    <a:pt x="10274" y="1"/>
                  </a:cubicBezTo>
                  <a:cubicBezTo>
                    <a:pt x="10483" y="210"/>
                    <a:pt x="10713" y="419"/>
                    <a:pt x="11006" y="670"/>
                  </a:cubicBezTo>
                  <a:cubicBezTo>
                    <a:pt x="10755" y="942"/>
                    <a:pt x="10462" y="1089"/>
                    <a:pt x="10169" y="1256"/>
                  </a:cubicBezTo>
                  <a:cubicBezTo>
                    <a:pt x="9165" y="1779"/>
                    <a:pt x="8286" y="2512"/>
                    <a:pt x="7512" y="3286"/>
                  </a:cubicBezTo>
                  <a:cubicBezTo>
                    <a:pt x="7177" y="3621"/>
                    <a:pt x="6800" y="3976"/>
                    <a:pt x="6361" y="4186"/>
                  </a:cubicBezTo>
                  <a:cubicBezTo>
                    <a:pt x="5942" y="4395"/>
                    <a:pt x="5608" y="4709"/>
                    <a:pt x="5294" y="5043"/>
                  </a:cubicBezTo>
                  <a:cubicBezTo>
                    <a:pt x="5022" y="5295"/>
                    <a:pt x="4792" y="5567"/>
                    <a:pt x="4499" y="5797"/>
                  </a:cubicBezTo>
                  <a:cubicBezTo>
                    <a:pt x="3641" y="6445"/>
                    <a:pt x="3013" y="7324"/>
                    <a:pt x="2364" y="8161"/>
                  </a:cubicBezTo>
                  <a:cubicBezTo>
                    <a:pt x="2155" y="8412"/>
                    <a:pt x="1988" y="8705"/>
                    <a:pt x="1758" y="8956"/>
                  </a:cubicBezTo>
                  <a:cubicBezTo>
                    <a:pt x="1527" y="9228"/>
                    <a:pt x="1486" y="9479"/>
                    <a:pt x="1527" y="9793"/>
                  </a:cubicBezTo>
                  <a:cubicBezTo>
                    <a:pt x="1590" y="10693"/>
                    <a:pt x="2092" y="11362"/>
                    <a:pt x="2804" y="11802"/>
                  </a:cubicBezTo>
                  <a:cubicBezTo>
                    <a:pt x="3411" y="12158"/>
                    <a:pt x="3955" y="12576"/>
                    <a:pt x="4499" y="13015"/>
                  </a:cubicBezTo>
                  <a:cubicBezTo>
                    <a:pt x="4792" y="13266"/>
                    <a:pt x="5085" y="13434"/>
                    <a:pt x="5461" y="13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 flipH="1">
              <a:off x="6870200" y="2991100"/>
              <a:ext cx="114575" cy="183100"/>
            </a:xfrm>
            <a:custGeom>
              <a:avLst/>
              <a:gdLst/>
              <a:ahLst/>
              <a:cxnLst/>
              <a:rect l="l" t="t" r="r" b="b"/>
              <a:pathLst>
                <a:path w="4583" h="7324" extrusionOk="0">
                  <a:moveTo>
                    <a:pt x="293" y="7324"/>
                  </a:moveTo>
                  <a:cubicBezTo>
                    <a:pt x="272" y="6696"/>
                    <a:pt x="0" y="6089"/>
                    <a:pt x="147" y="5462"/>
                  </a:cubicBezTo>
                  <a:cubicBezTo>
                    <a:pt x="251" y="4980"/>
                    <a:pt x="251" y="4415"/>
                    <a:pt x="377" y="3934"/>
                  </a:cubicBezTo>
                  <a:cubicBezTo>
                    <a:pt x="670" y="2888"/>
                    <a:pt x="1318" y="2009"/>
                    <a:pt x="1988" y="1172"/>
                  </a:cubicBezTo>
                  <a:cubicBezTo>
                    <a:pt x="2072" y="1068"/>
                    <a:pt x="2176" y="1026"/>
                    <a:pt x="2281" y="963"/>
                  </a:cubicBezTo>
                  <a:cubicBezTo>
                    <a:pt x="2574" y="837"/>
                    <a:pt x="2783" y="649"/>
                    <a:pt x="2992" y="419"/>
                  </a:cubicBezTo>
                  <a:cubicBezTo>
                    <a:pt x="3348" y="1"/>
                    <a:pt x="3829" y="63"/>
                    <a:pt x="4143" y="503"/>
                  </a:cubicBezTo>
                  <a:cubicBezTo>
                    <a:pt x="4227" y="628"/>
                    <a:pt x="4310" y="754"/>
                    <a:pt x="4352" y="900"/>
                  </a:cubicBezTo>
                  <a:cubicBezTo>
                    <a:pt x="4499" y="2135"/>
                    <a:pt x="4582" y="3411"/>
                    <a:pt x="3850" y="4520"/>
                  </a:cubicBezTo>
                  <a:cubicBezTo>
                    <a:pt x="3557" y="5001"/>
                    <a:pt x="3243" y="5441"/>
                    <a:pt x="2971" y="5901"/>
                  </a:cubicBezTo>
                  <a:cubicBezTo>
                    <a:pt x="2657" y="6487"/>
                    <a:pt x="2072" y="6717"/>
                    <a:pt x="1569" y="7052"/>
                  </a:cubicBezTo>
                  <a:cubicBezTo>
                    <a:pt x="1465" y="7115"/>
                    <a:pt x="1339" y="7156"/>
                    <a:pt x="1235" y="7156"/>
                  </a:cubicBezTo>
                  <a:cubicBezTo>
                    <a:pt x="942" y="7240"/>
                    <a:pt x="670" y="7282"/>
                    <a:pt x="293" y="73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 flipH="1">
              <a:off x="7126525" y="3076875"/>
              <a:ext cx="188325" cy="86350"/>
            </a:xfrm>
            <a:custGeom>
              <a:avLst/>
              <a:gdLst/>
              <a:ahLst/>
              <a:cxnLst/>
              <a:rect l="l" t="t" r="r" b="b"/>
              <a:pathLst>
                <a:path w="7533" h="3454" extrusionOk="0">
                  <a:moveTo>
                    <a:pt x="7533" y="1131"/>
                  </a:moveTo>
                  <a:cubicBezTo>
                    <a:pt x="7010" y="1570"/>
                    <a:pt x="6508" y="2010"/>
                    <a:pt x="5984" y="2407"/>
                  </a:cubicBezTo>
                  <a:cubicBezTo>
                    <a:pt x="5775" y="2554"/>
                    <a:pt x="5482" y="2658"/>
                    <a:pt x="5231" y="2721"/>
                  </a:cubicBezTo>
                  <a:cubicBezTo>
                    <a:pt x="4227" y="2930"/>
                    <a:pt x="3243" y="3056"/>
                    <a:pt x="2281" y="3286"/>
                  </a:cubicBezTo>
                  <a:cubicBezTo>
                    <a:pt x="1611" y="3453"/>
                    <a:pt x="984" y="3265"/>
                    <a:pt x="356" y="3181"/>
                  </a:cubicBezTo>
                  <a:cubicBezTo>
                    <a:pt x="147" y="3160"/>
                    <a:pt x="0" y="2909"/>
                    <a:pt x="84" y="2700"/>
                  </a:cubicBezTo>
                  <a:cubicBezTo>
                    <a:pt x="335" y="2093"/>
                    <a:pt x="502" y="1403"/>
                    <a:pt x="1193" y="1131"/>
                  </a:cubicBezTo>
                  <a:cubicBezTo>
                    <a:pt x="1570" y="963"/>
                    <a:pt x="1904" y="733"/>
                    <a:pt x="2218" y="503"/>
                  </a:cubicBezTo>
                  <a:cubicBezTo>
                    <a:pt x="2762" y="106"/>
                    <a:pt x="3411" y="1"/>
                    <a:pt x="4039" y="22"/>
                  </a:cubicBezTo>
                  <a:cubicBezTo>
                    <a:pt x="4583" y="43"/>
                    <a:pt x="5127" y="85"/>
                    <a:pt x="5671" y="147"/>
                  </a:cubicBezTo>
                  <a:cubicBezTo>
                    <a:pt x="6403" y="231"/>
                    <a:pt x="7093" y="503"/>
                    <a:pt x="7533" y="1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 flipH="1">
              <a:off x="6462725" y="3580100"/>
              <a:ext cx="101500" cy="57575"/>
            </a:xfrm>
            <a:custGeom>
              <a:avLst/>
              <a:gdLst/>
              <a:ahLst/>
              <a:cxnLst/>
              <a:rect l="l" t="t" r="r" b="b"/>
              <a:pathLst>
                <a:path w="4060" h="2303" extrusionOk="0">
                  <a:moveTo>
                    <a:pt x="4060" y="586"/>
                  </a:moveTo>
                  <a:cubicBezTo>
                    <a:pt x="3893" y="775"/>
                    <a:pt x="3830" y="879"/>
                    <a:pt x="3746" y="942"/>
                  </a:cubicBezTo>
                  <a:cubicBezTo>
                    <a:pt x="3369" y="1256"/>
                    <a:pt x="2951" y="1528"/>
                    <a:pt x="2616" y="1863"/>
                  </a:cubicBezTo>
                  <a:cubicBezTo>
                    <a:pt x="2135" y="2302"/>
                    <a:pt x="1654" y="2260"/>
                    <a:pt x="1089" y="2030"/>
                  </a:cubicBezTo>
                  <a:cubicBezTo>
                    <a:pt x="942" y="1946"/>
                    <a:pt x="754" y="1884"/>
                    <a:pt x="607" y="1779"/>
                  </a:cubicBezTo>
                  <a:cubicBezTo>
                    <a:pt x="461" y="1716"/>
                    <a:pt x="335" y="1591"/>
                    <a:pt x="315" y="1465"/>
                  </a:cubicBezTo>
                  <a:cubicBezTo>
                    <a:pt x="168" y="1026"/>
                    <a:pt x="22" y="545"/>
                    <a:pt x="1" y="21"/>
                  </a:cubicBezTo>
                  <a:cubicBezTo>
                    <a:pt x="733" y="1"/>
                    <a:pt x="1361" y="293"/>
                    <a:pt x="2009" y="377"/>
                  </a:cubicBezTo>
                  <a:cubicBezTo>
                    <a:pt x="2616" y="398"/>
                    <a:pt x="3265" y="482"/>
                    <a:pt x="4060" y="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 flipH="1">
              <a:off x="6702825" y="3583250"/>
              <a:ext cx="70100" cy="216575"/>
            </a:xfrm>
            <a:custGeom>
              <a:avLst/>
              <a:gdLst/>
              <a:ahLst/>
              <a:cxnLst/>
              <a:rect l="l" t="t" r="r" b="b"/>
              <a:pathLst>
                <a:path w="2804" h="8663" extrusionOk="0">
                  <a:moveTo>
                    <a:pt x="2720" y="8349"/>
                  </a:moveTo>
                  <a:cubicBezTo>
                    <a:pt x="2344" y="8453"/>
                    <a:pt x="1988" y="8558"/>
                    <a:pt x="1632" y="8642"/>
                  </a:cubicBezTo>
                  <a:cubicBezTo>
                    <a:pt x="1528" y="8662"/>
                    <a:pt x="1402" y="8621"/>
                    <a:pt x="1256" y="8621"/>
                  </a:cubicBezTo>
                  <a:cubicBezTo>
                    <a:pt x="1025" y="8349"/>
                    <a:pt x="795" y="8077"/>
                    <a:pt x="607" y="7825"/>
                  </a:cubicBezTo>
                  <a:cubicBezTo>
                    <a:pt x="419" y="6152"/>
                    <a:pt x="251" y="4520"/>
                    <a:pt x="84" y="2888"/>
                  </a:cubicBezTo>
                  <a:cubicBezTo>
                    <a:pt x="84" y="2804"/>
                    <a:pt x="63" y="2699"/>
                    <a:pt x="63" y="2636"/>
                  </a:cubicBezTo>
                  <a:cubicBezTo>
                    <a:pt x="188" y="2030"/>
                    <a:pt x="105" y="1423"/>
                    <a:pt x="0" y="816"/>
                  </a:cubicBezTo>
                  <a:cubicBezTo>
                    <a:pt x="0" y="774"/>
                    <a:pt x="42" y="711"/>
                    <a:pt x="63" y="649"/>
                  </a:cubicBezTo>
                  <a:cubicBezTo>
                    <a:pt x="565" y="188"/>
                    <a:pt x="1235" y="272"/>
                    <a:pt x="1841" y="63"/>
                  </a:cubicBezTo>
                  <a:cubicBezTo>
                    <a:pt x="2030" y="0"/>
                    <a:pt x="2260" y="126"/>
                    <a:pt x="2469" y="147"/>
                  </a:cubicBezTo>
                  <a:cubicBezTo>
                    <a:pt x="2511" y="293"/>
                    <a:pt x="2595" y="398"/>
                    <a:pt x="2595" y="502"/>
                  </a:cubicBezTo>
                  <a:cubicBezTo>
                    <a:pt x="2595" y="1255"/>
                    <a:pt x="2804" y="1988"/>
                    <a:pt x="2699" y="2762"/>
                  </a:cubicBezTo>
                  <a:cubicBezTo>
                    <a:pt x="2657" y="3139"/>
                    <a:pt x="2595" y="3536"/>
                    <a:pt x="2720" y="3934"/>
                  </a:cubicBezTo>
                  <a:cubicBezTo>
                    <a:pt x="2762" y="4017"/>
                    <a:pt x="2783" y="4122"/>
                    <a:pt x="2783" y="4185"/>
                  </a:cubicBezTo>
                  <a:lnTo>
                    <a:pt x="2783" y="6842"/>
                  </a:lnTo>
                  <a:cubicBezTo>
                    <a:pt x="2720" y="7344"/>
                    <a:pt x="2720" y="7805"/>
                    <a:pt x="2720" y="8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 flipH="1">
              <a:off x="6697050" y="3801900"/>
              <a:ext cx="60725" cy="62275"/>
            </a:xfrm>
            <a:custGeom>
              <a:avLst/>
              <a:gdLst/>
              <a:ahLst/>
              <a:cxnLst/>
              <a:rect l="l" t="t" r="r" b="b"/>
              <a:pathLst>
                <a:path w="2429" h="2491" extrusionOk="0">
                  <a:moveTo>
                    <a:pt x="2428" y="2281"/>
                  </a:moveTo>
                  <a:cubicBezTo>
                    <a:pt x="2010" y="2344"/>
                    <a:pt x="1675" y="2490"/>
                    <a:pt x="1340" y="2490"/>
                  </a:cubicBezTo>
                  <a:cubicBezTo>
                    <a:pt x="922" y="2490"/>
                    <a:pt x="503" y="2385"/>
                    <a:pt x="85" y="2302"/>
                  </a:cubicBezTo>
                  <a:cubicBezTo>
                    <a:pt x="64" y="2302"/>
                    <a:pt x="22" y="2197"/>
                    <a:pt x="1" y="2134"/>
                  </a:cubicBezTo>
                  <a:cubicBezTo>
                    <a:pt x="210" y="1925"/>
                    <a:pt x="440" y="2072"/>
                    <a:pt x="691" y="2072"/>
                  </a:cubicBezTo>
                  <a:cubicBezTo>
                    <a:pt x="901" y="2030"/>
                    <a:pt x="1110" y="2072"/>
                    <a:pt x="1319" y="2009"/>
                  </a:cubicBezTo>
                  <a:cubicBezTo>
                    <a:pt x="1382" y="1988"/>
                    <a:pt x="1487" y="1862"/>
                    <a:pt x="1528" y="1758"/>
                  </a:cubicBezTo>
                  <a:cubicBezTo>
                    <a:pt x="1528" y="1653"/>
                    <a:pt x="1466" y="1507"/>
                    <a:pt x="1382" y="1444"/>
                  </a:cubicBezTo>
                  <a:cubicBezTo>
                    <a:pt x="1277" y="1360"/>
                    <a:pt x="1131" y="1297"/>
                    <a:pt x="963" y="1276"/>
                  </a:cubicBezTo>
                  <a:cubicBezTo>
                    <a:pt x="691" y="1235"/>
                    <a:pt x="378" y="1172"/>
                    <a:pt x="85" y="1130"/>
                  </a:cubicBezTo>
                  <a:cubicBezTo>
                    <a:pt x="1" y="837"/>
                    <a:pt x="127" y="712"/>
                    <a:pt x="378" y="649"/>
                  </a:cubicBezTo>
                  <a:cubicBezTo>
                    <a:pt x="419" y="628"/>
                    <a:pt x="503" y="628"/>
                    <a:pt x="545" y="649"/>
                  </a:cubicBezTo>
                  <a:cubicBezTo>
                    <a:pt x="1215" y="816"/>
                    <a:pt x="1738" y="607"/>
                    <a:pt x="2177" y="0"/>
                  </a:cubicBezTo>
                  <a:cubicBezTo>
                    <a:pt x="2428" y="419"/>
                    <a:pt x="2323" y="753"/>
                    <a:pt x="2323" y="1088"/>
                  </a:cubicBezTo>
                  <a:cubicBezTo>
                    <a:pt x="2323" y="1444"/>
                    <a:pt x="2386" y="1800"/>
                    <a:pt x="2428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 flipH="1">
              <a:off x="6696025" y="3890300"/>
              <a:ext cx="49700" cy="66450"/>
            </a:xfrm>
            <a:custGeom>
              <a:avLst/>
              <a:gdLst/>
              <a:ahLst/>
              <a:cxnLst/>
              <a:rect l="l" t="t" r="r" b="b"/>
              <a:pathLst>
                <a:path w="1988" h="2658" extrusionOk="0">
                  <a:moveTo>
                    <a:pt x="0" y="84"/>
                  </a:moveTo>
                  <a:cubicBezTo>
                    <a:pt x="586" y="42"/>
                    <a:pt x="1214" y="398"/>
                    <a:pt x="1821" y="0"/>
                  </a:cubicBezTo>
                  <a:cubicBezTo>
                    <a:pt x="1988" y="984"/>
                    <a:pt x="1611" y="1758"/>
                    <a:pt x="1277" y="2658"/>
                  </a:cubicBezTo>
                  <a:cubicBezTo>
                    <a:pt x="670" y="1779"/>
                    <a:pt x="377" y="921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 flipH="1">
              <a:off x="6554775" y="3286650"/>
              <a:ext cx="194625" cy="197750"/>
            </a:xfrm>
            <a:custGeom>
              <a:avLst/>
              <a:gdLst/>
              <a:ahLst/>
              <a:cxnLst/>
              <a:rect l="l" t="t" r="r" b="b"/>
              <a:pathLst>
                <a:path w="7785" h="7910" extrusionOk="0">
                  <a:moveTo>
                    <a:pt x="7638" y="3202"/>
                  </a:moveTo>
                  <a:cubicBezTo>
                    <a:pt x="7722" y="1883"/>
                    <a:pt x="7094" y="649"/>
                    <a:pt x="5504" y="377"/>
                  </a:cubicBezTo>
                  <a:cubicBezTo>
                    <a:pt x="3244" y="0"/>
                    <a:pt x="147" y="1277"/>
                    <a:pt x="84" y="3850"/>
                  </a:cubicBezTo>
                  <a:cubicBezTo>
                    <a:pt x="1" y="6759"/>
                    <a:pt x="3328" y="7909"/>
                    <a:pt x="5629" y="6926"/>
                  </a:cubicBezTo>
                  <a:cubicBezTo>
                    <a:pt x="6675" y="6487"/>
                    <a:pt x="7491" y="5545"/>
                    <a:pt x="7701" y="4415"/>
                  </a:cubicBezTo>
                  <a:cubicBezTo>
                    <a:pt x="7784" y="3997"/>
                    <a:pt x="7742" y="3578"/>
                    <a:pt x="7638" y="3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 flipH="1">
              <a:off x="6051575" y="3377150"/>
              <a:ext cx="182575" cy="162175"/>
            </a:xfrm>
            <a:custGeom>
              <a:avLst/>
              <a:gdLst/>
              <a:ahLst/>
              <a:cxnLst/>
              <a:rect l="l" t="t" r="r" b="b"/>
              <a:pathLst>
                <a:path w="7303" h="6487" extrusionOk="0">
                  <a:moveTo>
                    <a:pt x="3118" y="356"/>
                  </a:moveTo>
                  <a:cubicBezTo>
                    <a:pt x="1256" y="691"/>
                    <a:pt x="1" y="2134"/>
                    <a:pt x="314" y="4038"/>
                  </a:cubicBezTo>
                  <a:cubicBezTo>
                    <a:pt x="607" y="5880"/>
                    <a:pt x="2700" y="6486"/>
                    <a:pt x="4143" y="5587"/>
                  </a:cubicBezTo>
                  <a:cubicBezTo>
                    <a:pt x="5169" y="5231"/>
                    <a:pt x="6131" y="4394"/>
                    <a:pt x="6466" y="3473"/>
                  </a:cubicBezTo>
                  <a:cubicBezTo>
                    <a:pt x="7303" y="1256"/>
                    <a:pt x="5022" y="0"/>
                    <a:pt x="3118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 flipH="1">
              <a:off x="5900400" y="2677775"/>
              <a:ext cx="1442175" cy="1318200"/>
            </a:xfrm>
            <a:custGeom>
              <a:avLst/>
              <a:gdLst/>
              <a:ahLst/>
              <a:cxnLst/>
              <a:rect l="l" t="t" r="r" b="b"/>
              <a:pathLst>
                <a:path w="57687" h="52728" extrusionOk="0">
                  <a:moveTo>
                    <a:pt x="50887" y="5231"/>
                  </a:moveTo>
                  <a:cubicBezTo>
                    <a:pt x="51765" y="5608"/>
                    <a:pt x="52288" y="6152"/>
                    <a:pt x="52812" y="6696"/>
                  </a:cubicBezTo>
                  <a:cubicBezTo>
                    <a:pt x="52874" y="6780"/>
                    <a:pt x="52937" y="6842"/>
                    <a:pt x="53000" y="6905"/>
                  </a:cubicBezTo>
                  <a:cubicBezTo>
                    <a:pt x="53397" y="7428"/>
                    <a:pt x="53669" y="8035"/>
                    <a:pt x="54234" y="8474"/>
                  </a:cubicBezTo>
                  <a:cubicBezTo>
                    <a:pt x="54695" y="8893"/>
                    <a:pt x="55071" y="9458"/>
                    <a:pt x="55427" y="9981"/>
                  </a:cubicBezTo>
                  <a:cubicBezTo>
                    <a:pt x="55615" y="10211"/>
                    <a:pt x="55699" y="10525"/>
                    <a:pt x="55825" y="10818"/>
                  </a:cubicBezTo>
                  <a:cubicBezTo>
                    <a:pt x="56013" y="11236"/>
                    <a:pt x="56159" y="11655"/>
                    <a:pt x="56473" y="12010"/>
                  </a:cubicBezTo>
                  <a:cubicBezTo>
                    <a:pt x="56641" y="12220"/>
                    <a:pt x="56766" y="12492"/>
                    <a:pt x="56808" y="12743"/>
                  </a:cubicBezTo>
                  <a:cubicBezTo>
                    <a:pt x="57038" y="13475"/>
                    <a:pt x="57185" y="14228"/>
                    <a:pt x="57373" y="14961"/>
                  </a:cubicBezTo>
                  <a:cubicBezTo>
                    <a:pt x="57394" y="15023"/>
                    <a:pt x="57394" y="15107"/>
                    <a:pt x="57394" y="15149"/>
                  </a:cubicBezTo>
                  <a:cubicBezTo>
                    <a:pt x="57457" y="16467"/>
                    <a:pt x="57687" y="17764"/>
                    <a:pt x="57498" y="19083"/>
                  </a:cubicBezTo>
                  <a:cubicBezTo>
                    <a:pt x="57415" y="19731"/>
                    <a:pt x="57373" y="20401"/>
                    <a:pt x="57289" y="21091"/>
                  </a:cubicBezTo>
                  <a:cubicBezTo>
                    <a:pt x="57185" y="21845"/>
                    <a:pt x="56892" y="22556"/>
                    <a:pt x="56348" y="23016"/>
                  </a:cubicBezTo>
                  <a:cubicBezTo>
                    <a:pt x="55825" y="23477"/>
                    <a:pt x="55636" y="24042"/>
                    <a:pt x="55343" y="24586"/>
                  </a:cubicBezTo>
                  <a:cubicBezTo>
                    <a:pt x="55197" y="24878"/>
                    <a:pt x="55113" y="25213"/>
                    <a:pt x="55071" y="25569"/>
                  </a:cubicBezTo>
                  <a:cubicBezTo>
                    <a:pt x="54967" y="26657"/>
                    <a:pt x="54465" y="27599"/>
                    <a:pt x="53962" y="28540"/>
                  </a:cubicBezTo>
                  <a:cubicBezTo>
                    <a:pt x="53607" y="29231"/>
                    <a:pt x="53251" y="29900"/>
                    <a:pt x="52791" y="30507"/>
                  </a:cubicBezTo>
                  <a:cubicBezTo>
                    <a:pt x="52665" y="30653"/>
                    <a:pt x="52602" y="30904"/>
                    <a:pt x="52498" y="31072"/>
                  </a:cubicBezTo>
                  <a:cubicBezTo>
                    <a:pt x="52184" y="31783"/>
                    <a:pt x="51744" y="32411"/>
                    <a:pt x="51117" y="32892"/>
                  </a:cubicBezTo>
                  <a:cubicBezTo>
                    <a:pt x="50677" y="33227"/>
                    <a:pt x="50280" y="33583"/>
                    <a:pt x="49840" y="33897"/>
                  </a:cubicBezTo>
                  <a:cubicBezTo>
                    <a:pt x="49317" y="34273"/>
                    <a:pt x="48752" y="34587"/>
                    <a:pt x="48167" y="34943"/>
                  </a:cubicBezTo>
                  <a:lnTo>
                    <a:pt x="48648" y="35445"/>
                  </a:lnTo>
                  <a:cubicBezTo>
                    <a:pt x="49485" y="36156"/>
                    <a:pt x="50322" y="36868"/>
                    <a:pt x="51200" y="37558"/>
                  </a:cubicBezTo>
                  <a:cubicBezTo>
                    <a:pt x="51640" y="37914"/>
                    <a:pt x="51996" y="38290"/>
                    <a:pt x="52247" y="38814"/>
                  </a:cubicBezTo>
                  <a:cubicBezTo>
                    <a:pt x="52393" y="39190"/>
                    <a:pt x="52623" y="39504"/>
                    <a:pt x="53000" y="39734"/>
                  </a:cubicBezTo>
                  <a:cubicBezTo>
                    <a:pt x="53230" y="39902"/>
                    <a:pt x="53397" y="40111"/>
                    <a:pt x="53523" y="40362"/>
                  </a:cubicBezTo>
                  <a:cubicBezTo>
                    <a:pt x="53628" y="40571"/>
                    <a:pt x="53753" y="40780"/>
                    <a:pt x="53921" y="40990"/>
                  </a:cubicBezTo>
                  <a:cubicBezTo>
                    <a:pt x="54067" y="41220"/>
                    <a:pt x="54130" y="41492"/>
                    <a:pt x="54172" y="41743"/>
                  </a:cubicBezTo>
                  <a:cubicBezTo>
                    <a:pt x="54297" y="42454"/>
                    <a:pt x="54276" y="43145"/>
                    <a:pt x="54234" y="43835"/>
                  </a:cubicBezTo>
                  <a:cubicBezTo>
                    <a:pt x="54172" y="44463"/>
                    <a:pt x="53879" y="44861"/>
                    <a:pt x="53335" y="45091"/>
                  </a:cubicBezTo>
                  <a:cubicBezTo>
                    <a:pt x="52623" y="45363"/>
                    <a:pt x="51933" y="45677"/>
                    <a:pt x="51200" y="45886"/>
                  </a:cubicBezTo>
                  <a:cubicBezTo>
                    <a:pt x="50259" y="46137"/>
                    <a:pt x="49317" y="46388"/>
                    <a:pt x="48334" y="46555"/>
                  </a:cubicBezTo>
                  <a:cubicBezTo>
                    <a:pt x="47790" y="46660"/>
                    <a:pt x="47267" y="46765"/>
                    <a:pt x="46765" y="47037"/>
                  </a:cubicBezTo>
                  <a:cubicBezTo>
                    <a:pt x="45990" y="47434"/>
                    <a:pt x="45154" y="47706"/>
                    <a:pt x="44296" y="47978"/>
                  </a:cubicBezTo>
                  <a:cubicBezTo>
                    <a:pt x="44128" y="48020"/>
                    <a:pt x="44003" y="48104"/>
                    <a:pt x="43898" y="48125"/>
                  </a:cubicBezTo>
                  <a:cubicBezTo>
                    <a:pt x="43584" y="48627"/>
                    <a:pt x="43312" y="49108"/>
                    <a:pt x="43040" y="49568"/>
                  </a:cubicBezTo>
                  <a:cubicBezTo>
                    <a:pt x="42747" y="49987"/>
                    <a:pt x="42433" y="50405"/>
                    <a:pt x="42329" y="50928"/>
                  </a:cubicBezTo>
                  <a:cubicBezTo>
                    <a:pt x="42329" y="50949"/>
                    <a:pt x="42308" y="50991"/>
                    <a:pt x="42308" y="51012"/>
                  </a:cubicBezTo>
                  <a:cubicBezTo>
                    <a:pt x="42161" y="51263"/>
                    <a:pt x="41952" y="51410"/>
                    <a:pt x="41722" y="51347"/>
                  </a:cubicBezTo>
                  <a:cubicBezTo>
                    <a:pt x="41513" y="51305"/>
                    <a:pt x="41366" y="51117"/>
                    <a:pt x="41325" y="50887"/>
                  </a:cubicBezTo>
                  <a:cubicBezTo>
                    <a:pt x="41304" y="50510"/>
                    <a:pt x="41283" y="50154"/>
                    <a:pt x="41492" y="49798"/>
                  </a:cubicBezTo>
                  <a:cubicBezTo>
                    <a:pt x="41534" y="49694"/>
                    <a:pt x="41597" y="49589"/>
                    <a:pt x="41680" y="49464"/>
                  </a:cubicBezTo>
                  <a:cubicBezTo>
                    <a:pt x="41366" y="49380"/>
                    <a:pt x="41157" y="49547"/>
                    <a:pt x="40948" y="49589"/>
                  </a:cubicBezTo>
                  <a:cubicBezTo>
                    <a:pt x="40739" y="49652"/>
                    <a:pt x="40550" y="49736"/>
                    <a:pt x="40341" y="49798"/>
                  </a:cubicBezTo>
                  <a:cubicBezTo>
                    <a:pt x="40236" y="49861"/>
                    <a:pt x="40132" y="49945"/>
                    <a:pt x="40027" y="49966"/>
                  </a:cubicBezTo>
                  <a:cubicBezTo>
                    <a:pt x="39818" y="50050"/>
                    <a:pt x="39588" y="49987"/>
                    <a:pt x="39441" y="49840"/>
                  </a:cubicBezTo>
                  <a:cubicBezTo>
                    <a:pt x="39316" y="49673"/>
                    <a:pt x="39295" y="49380"/>
                    <a:pt x="39420" y="49234"/>
                  </a:cubicBezTo>
                  <a:cubicBezTo>
                    <a:pt x="39588" y="49045"/>
                    <a:pt x="39755" y="48899"/>
                    <a:pt x="39944" y="48731"/>
                  </a:cubicBezTo>
                  <a:cubicBezTo>
                    <a:pt x="40027" y="48648"/>
                    <a:pt x="40132" y="48585"/>
                    <a:pt x="40236" y="48501"/>
                  </a:cubicBezTo>
                  <a:cubicBezTo>
                    <a:pt x="40027" y="48438"/>
                    <a:pt x="39818" y="48438"/>
                    <a:pt x="39609" y="48376"/>
                  </a:cubicBezTo>
                  <a:cubicBezTo>
                    <a:pt x="39379" y="48313"/>
                    <a:pt x="39232" y="48104"/>
                    <a:pt x="39232" y="47894"/>
                  </a:cubicBezTo>
                  <a:cubicBezTo>
                    <a:pt x="39232" y="47685"/>
                    <a:pt x="39400" y="47497"/>
                    <a:pt x="39630" y="47455"/>
                  </a:cubicBezTo>
                  <a:cubicBezTo>
                    <a:pt x="40383" y="47350"/>
                    <a:pt x="41115" y="47225"/>
                    <a:pt x="41889" y="47141"/>
                  </a:cubicBezTo>
                  <a:cubicBezTo>
                    <a:pt x="42141" y="47120"/>
                    <a:pt x="42433" y="47225"/>
                    <a:pt x="42685" y="47267"/>
                  </a:cubicBezTo>
                  <a:cubicBezTo>
                    <a:pt x="43040" y="47329"/>
                    <a:pt x="43312" y="47288"/>
                    <a:pt x="43647" y="47141"/>
                  </a:cubicBezTo>
                  <a:cubicBezTo>
                    <a:pt x="44735" y="46618"/>
                    <a:pt x="45865" y="46137"/>
                    <a:pt x="46995" y="45677"/>
                  </a:cubicBezTo>
                  <a:cubicBezTo>
                    <a:pt x="47267" y="45572"/>
                    <a:pt x="47560" y="45509"/>
                    <a:pt x="47874" y="45467"/>
                  </a:cubicBezTo>
                  <a:cubicBezTo>
                    <a:pt x="49610" y="45174"/>
                    <a:pt x="51284" y="44735"/>
                    <a:pt x="53000" y="43982"/>
                  </a:cubicBezTo>
                  <a:cubicBezTo>
                    <a:pt x="53209" y="43417"/>
                    <a:pt x="53230" y="42852"/>
                    <a:pt x="53125" y="42224"/>
                  </a:cubicBezTo>
                  <a:cubicBezTo>
                    <a:pt x="53000" y="41429"/>
                    <a:pt x="52665" y="40801"/>
                    <a:pt x="52079" y="40278"/>
                  </a:cubicBezTo>
                  <a:cubicBezTo>
                    <a:pt x="51807" y="40027"/>
                    <a:pt x="51556" y="39692"/>
                    <a:pt x="51389" y="39337"/>
                  </a:cubicBezTo>
                  <a:cubicBezTo>
                    <a:pt x="51180" y="38960"/>
                    <a:pt x="50908" y="38646"/>
                    <a:pt x="50573" y="38374"/>
                  </a:cubicBezTo>
                  <a:cubicBezTo>
                    <a:pt x="49443" y="37433"/>
                    <a:pt x="48355" y="36470"/>
                    <a:pt x="47225" y="35529"/>
                  </a:cubicBezTo>
                  <a:cubicBezTo>
                    <a:pt x="47183" y="35508"/>
                    <a:pt x="47162" y="35508"/>
                    <a:pt x="47099" y="35466"/>
                  </a:cubicBezTo>
                  <a:cubicBezTo>
                    <a:pt x="46472" y="35654"/>
                    <a:pt x="45781" y="35842"/>
                    <a:pt x="45091" y="36031"/>
                  </a:cubicBezTo>
                  <a:cubicBezTo>
                    <a:pt x="44338" y="36219"/>
                    <a:pt x="43563" y="36407"/>
                    <a:pt x="42789" y="36575"/>
                  </a:cubicBezTo>
                  <a:cubicBezTo>
                    <a:pt x="42266" y="36679"/>
                    <a:pt x="41806" y="36889"/>
                    <a:pt x="41534" y="37391"/>
                  </a:cubicBezTo>
                  <a:cubicBezTo>
                    <a:pt x="41513" y="37412"/>
                    <a:pt x="41513" y="37433"/>
                    <a:pt x="41492" y="37454"/>
                  </a:cubicBezTo>
                  <a:cubicBezTo>
                    <a:pt x="40864" y="37914"/>
                    <a:pt x="40864" y="38562"/>
                    <a:pt x="41011" y="39190"/>
                  </a:cubicBezTo>
                  <a:cubicBezTo>
                    <a:pt x="41157" y="39734"/>
                    <a:pt x="41073" y="40278"/>
                    <a:pt x="40990" y="40801"/>
                  </a:cubicBezTo>
                  <a:cubicBezTo>
                    <a:pt x="40969" y="40948"/>
                    <a:pt x="40969" y="41073"/>
                    <a:pt x="40885" y="41157"/>
                  </a:cubicBezTo>
                  <a:cubicBezTo>
                    <a:pt x="40571" y="41513"/>
                    <a:pt x="40529" y="41994"/>
                    <a:pt x="40383" y="42392"/>
                  </a:cubicBezTo>
                  <a:cubicBezTo>
                    <a:pt x="40320" y="42684"/>
                    <a:pt x="40132" y="42873"/>
                    <a:pt x="39860" y="42998"/>
                  </a:cubicBezTo>
                  <a:cubicBezTo>
                    <a:pt x="39379" y="43270"/>
                    <a:pt x="38897" y="43521"/>
                    <a:pt x="38395" y="43731"/>
                  </a:cubicBezTo>
                  <a:cubicBezTo>
                    <a:pt x="37705" y="44024"/>
                    <a:pt x="37035" y="44379"/>
                    <a:pt x="36261" y="44421"/>
                  </a:cubicBezTo>
                  <a:cubicBezTo>
                    <a:pt x="35989" y="44421"/>
                    <a:pt x="35738" y="44568"/>
                    <a:pt x="35508" y="44693"/>
                  </a:cubicBezTo>
                  <a:cubicBezTo>
                    <a:pt x="34001" y="45467"/>
                    <a:pt x="32411" y="45614"/>
                    <a:pt x="30800" y="45384"/>
                  </a:cubicBezTo>
                  <a:cubicBezTo>
                    <a:pt x="30653" y="45363"/>
                    <a:pt x="30528" y="45300"/>
                    <a:pt x="30423" y="45363"/>
                  </a:cubicBezTo>
                  <a:cubicBezTo>
                    <a:pt x="29607" y="45614"/>
                    <a:pt x="28770" y="45363"/>
                    <a:pt x="27975" y="45509"/>
                  </a:cubicBezTo>
                  <a:cubicBezTo>
                    <a:pt x="27661" y="45572"/>
                    <a:pt x="27306" y="45509"/>
                    <a:pt x="26950" y="45509"/>
                  </a:cubicBezTo>
                  <a:cubicBezTo>
                    <a:pt x="26783" y="45886"/>
                    <a:pt x="26783" y="46200"/>
                    <a:pt x="26866" y="46534"/>
                  </a:cubicBezTo>
                  <a:cubicBezTo>
                    <a:pt x="26950" y="46827"/>
                    <a:pt x="27055" y="47120"/>
                    <a:pt x="27159" y="47392"/>
                  </a:cubicBezTo>
                  <a:cubicBezTo>
                    <a:pt x="27264" y="47664"/>
                    <a:pt x="27285" y="47915"/>
                    <a:pt x="27138" y="48187"/>
                  </a:cubicBezTo>
                  <a:cubicBezTo>
                    <a:pt x="26783" y="48710"/>
                    <a:pt x="26573" y="49254"/>
                    <a:pt x="26552" y="49882"/>
                  </a:cubicBezTo>
                  <a:cubicBezTo>
                    <a:pt x="26552" y="49966"/>
                    <a:pt x="26532" y="50070"/>
                    <a:pt x="26511" y="50133"/>
                  </a:cubicBezTo>
                  <a:cubicBezTo>
                    <a:pt x="26301" y="50740"/>
                    <a:pt x="26092" y="51347"/>
                    <a:pt x="26029" y="51995"/>
                  </a:cubicBezTo>
                  <a:cubicBezTo>
                    <a:pt x="26008" y="52309"/>
                    <a:pt x="25820" y="52581"/>
                    <a:pt x="25485" y="52686"/>
                  </a:cubicBezTo>
                  <a:cubicBezTo>
                    <a:pt x="25297" y="52728"/>
                    <a:pt x="25109" y="52707"/>
                    <a:pt x="25004" y="52519"/>
                  </a:cubicBezTo>
                  <a:cubicBezTo>
                    <a:pt x="24586" y="51807"/>
                    <a:pt x="24209" y="51117"/>
                    <a:pt x="23811" y="50384"/>
                  </a:cubicBezTo>
                  <a:cubicBezTo>
                    <a:pt x="23728" y="50217"/>
                    <a:pt x="23644" y="50029"/>
                    <a:pt x="23602" y="49861"/>
                  </a:cubicBezTo>
                  <a:cubicBezTo>
                    <a:pt x="23498" y="49464"/>
                    <a:pt x="23309" y="49192"/>
                    <a:pt x="22870" y="49129"/>
                  </a:cubicBezTo>
                  <a:cubicBezTo>
                    <a:pt x="22744" y="49087"/>
                    <a:pt x="22598" y="48962"/>
                    <a:pt x="22556" y="48836"/>
                  </a:cubicBezTo>
                  <a:cubicBezTo>
                    <a:pt x="22347" y="48501"/>
                    <a:pt x="22179" y="48125"/>
                    <a:pt x="22012" y="47790"/>
                  </a:cubicBezTo>
                  <a:cubicBezTo>
                    <a:pt x="21761" y="47309"/>
                    <a:pt x="21489" y="46869"/>
                    <a:pt x="21740" y="46325"/>
                  </a:cubicBezTo>
                  <a:cubicBezTo>
                    <a:pt x="21133" y="45823"/>
                    <a:pt x="20485" y="45593"/>
                    <a:pt x="19857" y="45279"/>
                  </a:cubicBezTo>
                  <a:cubicBezTo>
                    <a:pt x="19710" y="45195"/>
                    <a:pt x="19438" y="45258"/>
                    <a:pt x="19229" y="45300"/>
                  </a:cubicBezTo>
                  <a:cubicBezTo>
                    <a:pt x="18811" y="45467"/>
                    <a:pt x="18392" y="45425"/>
                    <a:pt x="17974" y="45384"/>
                  </a:cubicBezTo>
                  <a:cubicBezTo>
                    <a:pt x="17639" y="45321"/>
                    <a:pt x="17304" y="45279"/>
                    <a:pt x="16990" y="45279"/>
                  </a:cubicBezTo>
                  <a:cubicBezTo>
                    <a:pt x="16153" y="45300"/>
                    <a:pt x="15463" y="44881"/>
                    <a:pt x="14710" y="44672"/>
                  </a:cubicBezTo>
                  <a:cubicBezTo>
                    <a:pt x="14584" y="44651"/>
                    <a:pt x="14480" y="44484"/>
                    <a:pt x="14333" y="44421"/>
                  </a:cubicBezTo>
                  <a:cubicBezTo>
                    <a:pt x="14208" y="44337"/>
                    <a:pt x="14103" y="44170"/>
                    <a:pt x="13977" y="44170"/>
                  </a:cubicBezTo>
                  <a:cubicBezTo>
                    <a:pt x="13224" y="44065"/>
                    <a:pt x="12847" y="43500"/>
                    <a:pt x="12450" y="42956"/>
                  </a:cubicBezTo>
                  <a:cubicBezTo>
                    <a:pt x="12387" y="42852"/>
                    <a:pt x="12324" y="42747"/>
                    <a:pt x="12220" y="42580"/>
                  </a:cubicBezTo>
                  <a:cubicBezTo>
                    <a:pt x="11718" y="42538"/>
                    <a:pt x="11174" y="42433"/>
                    <a:pt x="10630" y="42371"/>
                  </a:cubicBezTo>
                  <a:cubicBezTo>
                    <a:pt x="10211" y="42329"/>
                    <a:pt x="9814" y="42245"/>
                    <a:pt x="9395" y="42057"/>
                  </a:cubicBezTo>
                  <a:cubicBezTo>
                    <a:pt x="8851" y="41806"/>
                    <a:pt x="8307" y="41555"/>
                    <a:pt x="7742" y="41303"/>
                  </a:cubicBezTo>
                  <a:cubicBezTo>
                    <a:pt x="7365" y="41115"/>
                    <a:pt x="7010" y="40885"/>
                    <a:pt x="6696" y="40592"/>
                  </a:cubicBezTo>
                  <a:cubicBezTo>
                    <a:pt x="6152" y="40132"/>
                    <a:pt x="5545" y="39713"/>
                    <a:pt x="5106" y="39107"/>
                  </a:cubicBezTo>
                  <a:cubicBezTo>
                    <a:pt x="4750" y="38583"/>
                    <a:pt x="4541" y="38060"/>
                    <a:pt x="4604" y="37412"/>
                  </a:cubicBezTo>
                  <a:cubicBezTo>
                    <a:pt x="4708" y="36742"/>
                    <a:pt x="4771" y="36073"/>
                    <a:pt x="4855" y="35382"/>
                  </a:cubicBezTo>
                  <a:lnTo>
                    <a:pt x="4855" y="35005"/>
                  </a:lnTo>
                  <a:lnTo>
                    <a:pt x="3913" y="34294"/>
                  </a:lnTo>
                  <a:cubicBezTo>
                    <a:pt x="3285" y="33876"/>
                    <a:pt x="3076" y="33185"/>
                    <a:pt x="2762" y="32557"/>
                  </a:cubicBezTo>
                  <a:cubicBezTo>
                    <a:pt x="2700" y="32432"/>
                    <a:pt x="2700" y="32285"/>
                    <a:pt x="2720" y="32118"/>
                  </a:cubicBezTo>
                  <a:cubicBezTo>
                    <a:pt x="2825" y="31093"/>
                    <a:pt x="2930" y="30047"/>
                    <a:pt x="3097" y="29042"/>
                  </a:cubicBezTo>
                  <a:cubicBezTo>
                    <a:pt x="3202" y="28435"/>
                    <a:pt x="3327" y="27829"/>
                    <a:pt x="3557" y="27285"/>
                  </a:cubicBezTo>
                  <a:cubicBezTo>
                    <a:pt x="4352" y="25506"/>
                    <a:pt x="4980" y="23644"/>
                    <a:pt x="5859" y="21886"/>
                  </a:cubicBezTo>
                  <a:cubicBezTo>
                    <a:pt x="6152" y="21321"/>
                    <a:pt x="6487" y="20777"/>
                    <a:pt x="6801" y="20212"/>
                  </a:cubicBezTo>
                  <a:cubicBezTo>
                    <a:pt x="6863" y="20108"/>
                    <a:pt x="6884" y="20003"/>
                    <a:pt x="6968" y="19794"/>
                  </a:cubicBezTo>
                  <a:cubicBezTo>
                    <a:pt x="6340" y="19899"/>
                    <a:pt x="5817" y="19961"/>
                    <a:pt x="5273" y="20066"/>
                  </a:cubicBezTo>
                  <a:cubicBezTo>
                    <a:pt x="4980" y="20108"/>
                    <a:pt x="4666" y="20171"/>
                    <a:pt x="4373" y="20254"/>
                  </a:cubicBezTo>
                  <a:cubicBezTo>
                    <a:pt x="3348" y="20589"/>
                    <a:pt x="2344" y="20505"/>
                    <a:pt x="1298" y="20359"/>
                  </a:cubicBezTo>
                  <a:cubicBezTo>
                    <a:pt x="837" y="20296"/>
                    <a:pt x="503" y="20045"/>
                    <a:pt x="189" y="19752"/>
                  </a:cubicBezTo>
                  <a:cubicBezTo>
                    <a:pt x="84" y="19668"/>
                    <a:pt x="42" y="19480"/>
                    <a:pt x="42" y="19334"/>
                  </a:cubicBezTo>
                  <a:cubicBezTo>
                    <a:pt x="42" y="19020"/>
                    <a:pt x="0" y="18706"/>
                    <a:pt x="105" y="18413"/>
                  </a:cubicBezTo>
                  <a:cubicBezTo>
                    <a:pt x="461" y="17555"/>
                    <a:pt x="712" y="16614"/>
                    <a:pt x="1716" y="16195"/>
                  </a:cubicBezTo>
                  <a:cubicBezTo>
                    <a:pt x="2135" y="16007"/>
                    <a:pt x="2511" y="15777"/>
                    <a:pt x="2888" y="15484"/>
                  </a:cubicBezTo>
                  <a:cubicBezTo>
                    <a:pt x="3536" y="14982"/>
                    <a:pt x="4290" y="14919"/>
                    <a:pt x="5064" y="14961"/>
                  </a:cubicBezTo>
                  <a:cubicBezTo>
                    <a:pt x="5754" y="15023"/>
                    <a:pt x="6466" y="15086"/>
                    <a:pt x="7156" y="15254"/>
                  </a:cubicBezTo>
                  <a:cubicBezTo>
                    <a:pt x="7951" y="15442"/>
                    <a:pt x="8684" y="15819"/>
                    <a:pt x="9186" y="16551"/>
                  </a:cubicBezTo>
                  <a:cubicBezTo>
                    <a:pt x="9374" y="16823"/>
                    <a:pt x="9583" y="17074"/>
                    <a:pt x="9772" y="17346"/>
                  </a:cubicBezTo>
                  <a:cubicBezTo>
                    <a:pt x="9688" y="17681"/>
                    <a:pt x="9479" y="17869"/>
                    <a:pt x="9207" y="17974"/>
                  </a:cubicBezTo>
                  <a:cubicBezTo>
                    <a:pt x="8872" y="18099"/>
                    <a:pt x="8684" y="18371"/>
                    <a:pt x="8558" y="18685"/>
                  </a:cubicBezTo>
                  <a:cubicBezTo>
                    <a:pt x="8370" y="19062"/>
                    <a:pt x="8140" y="19417"/>
                    <a:pt x="7889" y="19773"/>
                  </a:cubicBezTo>
                  <a:cubicBezTo>
                    <a:pt x="7177" y="20819"/>
                    <a:pt x="6696" y="21970"/>
                    <a:pt x="6215" y="23121"/>
                  </a:cubicBezTo>
                  <a:cubicBezTo>
                    <a:pt x="6131" y="23288"/>
                    <a:pt x="6047" y="23456"/>
                    <a:pt x="6026" y="23644"/>
                  </a:cubicBezTo>
                  <a:cubicBezTo>
                    <a:pt x="5796" y="24690"/>
                    <a:pt x="5378" y="25694"/>
                    <a:pt x="4917" y="26657"/>
                  </a:cubicBezTo>
                  <a:cubicBezTo>
                    <a:pt x="4332" y="27954"/>
                    <a:pt x="4080" y="29314"/>
                    <a:pt x="3976" y="30737"/>
                  </a:cubicBezTo>
                  <a:cubicBezTo>
                    <a:pt x="3955" y="30967"/>
                    <a:pt x="3976" y="31239"/>
                    <a:pt x="3913" y="31469"/>
                  </a:cubicBezTo>
                  <a:cubicBezTo>
                    <a:pt x="3746" y="32013"/>
                    <a:pt x="3871" y="32495"/>
                    <a:pt x="4143" y="32955"/>
                  </a:cubicBezTo>
                  <a:cubicBezTo>
                    <a:pt x="4373" y="33373"/>
                    <a:pt x="4708" y="33666"/>
                    <a:pt x="5169" y="33855"/>
                  </a:cubicBezTo>
                  <a:lnTo>
                    <a:pt x="5524" y="34022"/>
                  </a:lnTo>
                  <a:cubicBezTo>
                    <a:pt x="5922" y="33394"/>
                    <a:pt x="6487" y="32934"/>
                    <a:pt x="7073" y="32495"/>
                  </a:cubicBezTo>
                  <a:cubicBezTo>
                    <a:pt x="7575" y="32097"/>
                    <a:pt x="8140" y="31804"/>
                    <a:pt x="8726" y="31511"/>
                  </a:cubicBezTo>
                  <a:cubicBezTo>
                    <a:pt x="9290" y="31239"/>
                    <a:pt x="9897" y="31072"/>
                    <a:pt x="10567" y="31197"/>
                  </a:cubicBezTo>
                  <a:cubicBezTo>
                    <a:pt x="11153" y="31302"/>
                    <a:pt x="11718" y="31344"/>
                    <a:pt x="12303" y="31386"/>
                  </a:cubicBezTo>
                  <a:cubicBezTo>
                    <a:pt x="12722" y="31407"/>
                    <a:pt x="13140" y="31490"/>
                    <a:pt x="13559" y="31344"/>
                  </a:cubicBezTo>
                  <a:cubicBezTo>
                    <a:pt x="13705" y="31281"/>
                    <a:pt x="13915" y="31302"/>
                    <a:pt x="14103" y="31344"/>
                  </a:cubicBezTo>
                  <a:cubicBezTo>
                    <a:pt x="14500" y="31407"/>
                    <a:pt x="14856" y="31365"/>
                    <a:pt x="15254" y="31197"/>
                  </a:cubicBezTo>
                  <a:cubicBezTo>
                    <a:pt x="15902" y="30967"/>
                    <a:pt x="16530" y="30674"/>
                    <a:pt x="17053" y="30193"/>
                  </a:cubicBezTo>
                  <a:cubicBezTo>
                    <a:pt x="17241" y="30005"/>
                    <a:pt x="17513" y="29879"/>
                    <a:pt x="17744" y="29712"/>
                  </a:cubicBezTo>
                  <a:cubicBezTo>
                    <a:pt x="17681" y="28875"/>
                    <a:pt x="17158" y="28247"/>
                    <a:pt x="17011" y="27473"/>
                  </a:cubicBezTo>
                  <a:cubicBezTo>
                    <a:pt x="16844" y="26699"/>
                    <a:pt x="16467" y="25966"/>
                    <a:pt x="16195" y="25234"/>
                  </a:cubicBezTo>
                  <a:cubicBezTo>
                    <a:pt x="15944" y="24544"/>
                    <a:pt x="15672" y="23811"/>
                    <a:pt x="15421" y="23100"/>
                  </a:cubicBezTo>
                  <a:cubicBezTo>
                    <a:pt x="15149" y="22368"/>
                    <a:pt x="14898" y="21614"/>
                    <a:pt x="14626" y="20840"/>
                  </a:cubicBezTo>
                  <a:cubicBezTo>
                    <a:pt x="14417" y="20694"/>
                    <a:pt x="14208" y="20526"/>
                    <a:pt x="13998" y="20359"/>
                  </a:cubicBezTo>
                  <a:cubicBezTo>
                    <a:pt x="13810" y="20192"/>
                    <a:pt x="13705" y="19982"/>
                    <a:pt x="13684" y="19731"/>
                  </a:cubicBezTo>
                  <a:cubicBezTo>
                    <a:pt x="13475" y="18308"/>
                    <a:pt x="13454" y="18016"/>
                    <a:pt x="13705" y="16635"/>
                  </a:cubicBezTo>
                  <a:cubicBezTo>
                    <a:pt x="13810" y="16132"/>
                    <a:pt x="13998" y="15651"/>
                    <a:pt x="14228" y="15170"/>
                  </a:cubicBezTo>
                  <a:cubicBezTo>
                    <a:pt x="14542" y="14563"/>
                    <a:pt x="14940" y="14019"/>
                    <a:pt x="15337" y="13496"/>
                  </a:cubicBezTo>
                  <a:cubicBezTo>
                    <a:pt x="15588" y="13140"/>
                    <a:pt x="15881" y="12764"/>
                    <a:pt x="16363" y="12575"/>
                  </a:cubicBezTo>
                  <a:cubicBezTo>
                    <a:pt x="16509" y="12534"/>
                    <a:pt x="16635" y="12345"/>
                    <a:pt x="16739" y="12220"/>
                  </a:cubicBezTo>
                  <a:cubicBezTo>
                    <a:pt x="17304" y="11592"/>
                    <a:pt x="18811" y="11592"/>
                    <a:pt x="19250" y="12366"/>
                  </a:cubicBezTo>
                  <a:cubicBezTo>
                    <a:pt x="19501" y="12785"/>
                    <a:pt x="19731" y="13161"/>
                    <a:pt x="19773" y="13684"/>
                  </a:cubicBezTo>
                  <a:cubicBezTo>
                    <a:pt x="19836" y="14417"/>
                    <a:pt x="19878" y="15149"/>
                    <a:pt x="19752" y="15860"/>
                  </a:cubicBezTo>
                  <a:cubicBezTo>
                    <a:pt x="19710" y="16091"/>
                    <a:pt x="19669" y="16342"/>
                    <a:pt x="19606" y="16551"/>
                  </a:cubicBezTo>
                  <a:cubicBezTo>
                    <a:pt x="19125" y="17764"/>
                    <a:pt x="18413" y="18832"/>
                    <a:pt x="17618" y="19836"/>
                  </a:cubicBezTo>
                  <a:cubicBezTo>
                    <a:pt x="17534" y="19940"/>
                    <a:pt x="17430" y="19982"/>
                    <a:pt x="17325" y="20066"/>
                  </a:cubicBezTo>
                  <a:cubicBezTo>
                    <a:pt x="17011" y="20254"/>
                    <a:pt x="16697" y="20464"/>
                    <a:pt x="16384" y="20610"/>
                  </a:cubicBezTo>
                  <a:cubicBezTo>
                    <a:pt x="16174" y="20715"/>
                    <a:pt x="15944" y="20777"/>
                    <a:pt x="15651" y="20840"/>
                  </a:cubicBezTo>
                  <a:cubicBezTo>
                    <a:pt x="15777" y="21217"/>
                    <a:pt x="15944" y="21552"/>
                    <a:pt x="16070" y="21928"/>
                  </a:cubicBezTo>
                  <a:cubicBezTo>
                    <a:pt x="16572" y="23225"/>
                    <a:pt x="17053" y="24544"/>
                    <a:pt x="17534" y="25862"/>
                  </a:cubicBezTo>
                  <a:cubicBezTo>
                    <a:pt x="17744" y="26490"/>
                    <a:pt x="18078" y="27075"/>
                    <a:pt x="18246" y="27745"/>
                  </a:cubicBezTo>
                  <a:cubicBezTo>
                    <a:pt x="18350" y="28226"/>
                    <a:pt x="18727" y="28645"/>
                    <a:pt x="19020" y="29147"/>
                  </a:cubicBezTo>
                  <a:cubicBezTo>
                    <a:pt x="19229" y="29147"/>
                    <a:pt x="19459" y="29168"/>
                    <a:pt x="19627" y="29084"/>
                  </a:cubicBezTo>
                  <a:cubicBezTo>
                    <a:pt x="20192" y="28791"/>
                    <a:pt x="20778" y="29000"/>
                    <a:pt x="21322" y="29105"/>
                  </a:cubicBezTo>
                  <a:cubicBezTo>
                    <a:pt x="21489" y="29147"/>
                    <a:pt x="21594" y="29356"/>
                    <a:pt x="21719" y="29461"/>
                  </a:cubicBezTo>
                  <a:cubicBezTo>
                    <a:pt x="21803" y="29523"/>
                    <a:pt x="21907" y="29565"/>
                    <a:pt x="22054" y="29670"/>
                  </a:cubicBezTo>
                  <a:cubicBezTo>
                    <a:pt x="22054" y="29482"/>
                    <a:pt x="22075" y="29398"/>
                    <a:pt x="22054" y="29314"/>
                  </a:cubicBezTo>
                  <a:cubicBezTo>
                    <a:pt x="21845" y="28875"/>
                    <a:pt x="21614" y="28456"/>
                    <a:pt x="21426" y="27996"/>
                  </a:cubicBezTo>
                  <a:cubicBezTo>
                    <a:pt x="21280" y="27578"/>
                    <a:pt x="21133" y="27117"/>
                    <a:pt x="21029" y="26678"/>
                  </a:cubicBezTo>
                  <a:cubicBezTo>
                    <a:pt x="20924" y="26218"/>
                    <a:pt x="20757" y="25862"/>
                    <a:pt x="20380" y="25527"/>
                  </a:cubicBezTo>
                  <a:cubicBezTo>
                    <a:pt x="19857" y="25067"/>
                    <a:pt x="19438" y="24481"/>
                    <a:pt x="18999" y="23958"/>
                  </a:cubicBezTo>
                  <a:cubicBezTo>
                    <a:pt x="18978" y="23916"/>
                    <a:pt x="18915" y="23853"/>
                    <a:pt x="18915" y="23811"/>
                  </a:cubicBezTo>
                  <a:cubicBezTo>
                    <a:pt x="18769" y="23121"/>
                    <a:pt x="18560" y="22451"/>
                    <a:pt x="18455" y="21761"/>
                  </a:cubicBezTo>
                  <a:cubicBezTo>
                    <a:pt x="18288" y="20694"/>
                    <a:pt x="18560" y="19773"/>
                    <a:pt x="19438" y="19104"/>
                  </a:cubicBezTo>
                  <a:cubicBezTo>
                    <a:pt x="19731" y="18894"/>
                    <a:pt x="19941" y="18580"/>
                    <a:pt x="20171" y="18329"/>
                  </a:cubicBezTo>
                  <a:cubicBezTo>
                    <a:pt x="19669" y="16948"/>
                    <a:pt x="20024" y="15819"/>
                    <a:pt x="20882" y="14814"/>
                  </a:cubicBezTo>
                  <a:cubicBezTo>
                    <a:pt x="21384" y="14228"/>
                    <a:pt x="21907" y="13684"/>
                    <a:pt x="22451" y="13078"/>
                  </a:cubicBezTo>
                  <a:cubicBezTo>
                    <a:pt x="22430" y="12889"/>
                    <a:pt x="22221" y="12931"/>
                    <a:pt x="22075" y="12847"/>
                  </a:cubicBezTo>
                  <a:cubicBezTo>
                    <a:pt x="21635" y="12554"/>
                    <a:pt x="21217" y="12262"/>
                    <a:pt x="20778" y="12031"/>
                  </a:cubicBezTo>
                  <a:cubicBezTo>
                    <a:pt x="20254" y="11738"/>
                    <a:pt x="19920" y="11320"/>
                    <a:pt x="19627" y="10776"/>
                  </a:cubicBezTo>
                  <a:cubicBezTo>
                    <a:pt x="19334" y="10148"/>
                    <a:pt x="19397" y="9583"/>
                    <a:pt x="19669" y="9018"/>
                  </a:cubicBezTo>
                  <a:cubicBezTo>
                    <a:pt x="20338" y="7763"/>
                    <a:pt x="21301" y="6800"/>
                    <a:pt x="22598" y="6256"/>
                  </a:cubicBezTo>
                  <a:cubicBezTo>
                    <a:pt x="23100" y="6047"/>
                    <a:pt x="23623" y="5838"/>
                    <a:pt x="24125" y="5650"/>
                  </a:cubicBezTo>
                  <a:cubicBezTo>
                    <a:pt x="24418" y="5545"/>
                    <a:pt x="24732" y="5545"/>
                    <a:pt x="25004" y="5503"/>
                  </a:cubicBezTo>
                  <a:cubicBezTo>
                    <a:pt x="25088" y="5503"/>
                    <a:pt x="25213" y="5524"/>
                    <a:pt x="25276" y="5461"/>
                  </a:cubicBezTo>
                  <a:cubicBezTo>
                    <a:pt x="26008" y="5001"/>
                    <a:pt x="26950" y="5147"/>
                    <a:pt x="27682" y="4792"/>
                  </a:cubicBezTo>
                  <a:cubicBezTo>
                    <a:pt x="27808" y="4583"/>
                    <a:pt x="27620" y="4499"/>
                    <a:pt x="27557" y="4394"/>
                  </a:cubicBezTo>
                  <a:cubicBezTo>
                    <a:pt x="27515" y="4352"/>
                    <a:pt x="27473" y="4290"/>
                    <a:pt x="27452" y="4248"/>
                  </a:cubicBezTo>
                  <a:cubicBezTo>
                    <a:pt x="27285" y="3892"/>
                    <a:pt x="27410" y="2323"/>
                    <a:pt x="27661" y="2009"/>
                  </a:cubicBezTo>
                  <a:cubicBezTo>
                    <a:pt x="27829" y="1758"/>
                    <a:pt x="28101" y="1590"/>
                    <a:pt x="28436" y="1632"/>
                  </a:cubicBezTo>
                  <a:cubicBezTo>
                    <a:pt x="29021" y="1674"/>
                    <a:pt x="29586" y="1758"/>
                    <a:pt x="30172" y="1842"/>
                  </a:cubicBezTo>
                  <a:cubicBezTo>
                    <a:pt x="30298" y="1862"/>
                    <a:pt x="30423" y="1967"/>
                    <a:pt x="30549" y="2051"/>
                  </a:cubicBezTo>
                  <a:cubicBezTo>
                    <a:pt x="30695" y="2155"/>
                    <a:pt x="30821" y="2281"/>
                    <a:pt x="30946" y="2406"/>
                  </a:cubicBezTo>
                  <a:cubicBezTo>
                    <a:pt x="31009" y="2323"/>
                    <a:pt x="31072" y="2281"/>
                    <a:pt x="31072" y="2260"/>
                  </a:cubicBezTo>
                  <a:cubicBezTo>
                    <a:pt x="31072" y="1549"/>
                    <a:pt x="31679" y="1277"/>
                    <a:pt x="32160" y="1026"/>
                  </a:cubicBezTo>
                  <a:cubicBezTo>
                    <a:pt x="32474" y="837"/>
                    <a:pt x="32850" y="795"/>
                    <a:pt x="33227" y="795"/>
                  </a:cubicBezTo>
                  <a:cubicBezTo>
                    <a:pt x="33834" y="816"/>
                    <a:pt x="34420" y="921"/>
                    <a:pt x="35047" y="1005"/>
                  </a:cubicBezTo>
                  <a:cubicBezTo>
                    <a:pt x="35445" y="1046"/>
                    <a:pt x="35738" y="1235"/>
                    <a:pt x="35884" y="1590"/>
                  </a:cubicBezTo>
                  <a:cubicBezTo>
                    <a:pt x="35947" y="1695"/>
                    <a:pt x="35989" y="1800"/>
                    <a:pt x="36073" y="1988"/>
                  </a:cubicBezTo>
                  <a:cubicBezTo>
                    <a:pt x="36303" y="1904"/>
                    <a:pt x="36554" y="1862"/>
                    <a:pt x="36763" y="1779"/>
                  </a:cubicBezTo>
                  <a:cubicBezTo>
                    <a:pt x="38060" y="1172"/>
                    <a:pt x="39441" y="816"/>
                    <a:pt x="40801" y="377"/>
                  </a:cubicBezTo>
                  <a:cubicBezTo>
                    <a:pt x="41115" y="272"/>
                    <a:pt x="41471" y="230"/>
                    <a:pt x="41806" y="189"/>
                  </a:cubicBezTo>
                  <a:lnTo>
                    <a:pt x="43521" y="21"/>
                  </a:lnTo>
                  <a:cubicBezTo>
                    <a:pt x="43793" y="0"/>
                    <a:pt x="44086" y="0"/>
                    <a:pt x="44338" y="63"/>
                  </a:cubicBezTo>
                  <a:lnTo>
                    <a:pt x="47162" y="377"/>
                  </a:lnTo>
                  <a:cubicBezTo>
                    <a:pt x="47853" y="440"/>
                    <a:pt x="48480" y="607"/>
                    <a:pt x="49045" y="963"/>
                  </a:cubicBezTo>
                  <a:cubicBezTo>
                    <a:pt x="49694" y="1360"/>
                    <a:pt x="50364" y="1737"/>
                    <a:pt x="51033" y="2093"/>
                  </a:cubicBezTo>
                  <a:cubicBezTo>
                    <a:pt x="51577" y="2386"/>
                    <a:pt x="51828" y="2846"/>
                    <a:pt x="51828" y="3432"/>
                  </a:cubicBezTo>
                  <a:lnTo>
                    <a:pt x="51828" y="3620"/>
                  </a:lnTo>
                  <a:cubicBezTo>
                    <a:pt x="51765" y="4248"/>
                    <a:pt x="51640" y="4792"/>
                    <a:pt x="50887" y="5231"/>
                  </a:cubicBezTo>
                  <a:close/>
                  <a:moveTo>
                    <a:pt x="54548" y="22451"/>
                  </a:moveTo>
                  <a:cubicBezTo>
                    <a:pt x="55113" y="22577"/>
                    <a:pt x="55469" y="22347"/>
                    <a:pt x="55699" y="21970"/>
                  </a:cubicBezTo>
                  <a:cubicBezTo>
                    <a:pt x="56055" y="21426"/>
                    <a:pt x="56243" y="20819"/>
                    <a:pt x="56285" y="20171"/>
                  </a:cubicBezTo>
                  <a:cubicBezTo>
                    <a:pt x="56327" y="19417"/>
                    <a:pt x="56348" y="18664"/>
                    <a:pt x="56390" y="17890"/>
                  </a:cubicBezTo>
                  <a:cubicBezTo>
                    <a:pt x="56494" y="16739"/>
                    <a:pt x="56599" y="15588"/>
                    <a:pt x="56076" y="14479"/>
                  </a:cubicBezTo>
                  <a:cubicBezTo>
                    <a:pt x="56013" y="14291"/>
                    <a:pt x="55950" y="14061"/>
                    <a:pt x="55908" y="13852"/>
                  </a:cubicBezTo>
                  <a:cubicBezTo>
                    <a:pt x="55699" y="13140"/>
                    <a:pt x="55406" y="12450"/>
                    <a:pt x="54967" y="11885"/>
                  </a:cubicBezTo>
                  <a:cubicBezTo>
                    <a:pt x="54716" y="11592"/>
                    <a:pt x="54569" y="11257"/>
                    <a:pt x="54485" y="10881"/>
                  </a:cubicBezTo>
                  <a:cubicBezTo>
                    <a:pt x="54297" y="10085"/>
                    <a:pt x="53879" y="9458"/>
                    <a:pt x="53251" y="8893"/>
                  </a:cubicBezTo>
                  <a:cubicBezTo>
                    <a:pt x="53021" y="8684"/>
                    <a:pt x="52791" y="8474"/>
                    <a:pt x="52665" y="8223"/>
                  </a:cubicBezTo>
                  <a:cubicBezTo>
                    <a:pt x="52163" y="7303"/>
                    <a:pt x="51514" y="6591"/>
                    <a:pt x="50531" y="6152"/>
                  </a:cubicBezTo>
                  <a:cubicBezTo>
                    <a:pt x="50364" y="6068"/>
                    <a:pt x="50196" y="5901"/>
                    <a:pt x="50008" y="5796"/>
                  </a:cubicBezTo>
                  <a:cubicBezTo>
                    <a:pt x="49757" y="5629"/>
                    <a:pt x="49485" y="5440"/>
                    <a:pt x="49234" y="5315"/>
                  </a:cubicBezTo>
                  <a:cubicBezTo>
                    <a:pt x="48899" y="5168"/>
                    <a:pt x="48543" y="5022"/>
                    <a:pt x="48208" y="4896"/>
                  </a:cubicBezTo>
                  <a:cubicBezTo>
                    <a:pt x="47999" y="4813"/>
                    <a:pt x="47811" y="4750"/>
                    <a:pt x="47602" y="4708"/>
                  </a:cubicBezTo>
                  <a:cubicBezTo>
                    <a:pt x="46514" y="4583"/>
                    <a:pt x="45446" y="4457"/>
                    <a:pt x="44338" y="4352"/>
                  </a:cubicBezTo>
                  <a:cubicBezTo>
                    <a:pt x="43668" y="4269"/>
                    <a:pt x="42957" y="4164"/>
                    <a:pt x="42203" y="4080"/>
                  </a:cubicBezTo>
                  <a:cubicBezTo>
                    <a:pt x="42266" y="3767"/>
                    <a:pt x="42350" y="3536"/>
                    <a:pt x="42433" y="3285"/>
                  </a:cubicBezTo>
                  <a:cubicBezTo>
                    <a:pt x="42726" y="3285"/>
                    <a:pt x="42936" y="3243"/>
                    <a:pt x="43145" y="3285"/>
                  </a:cubicBezTo>
                  <a:cubicBezTo>
                    <a:pt x="44400" y="3411"/>
                    <a:pt x="45614" y="3557"/>
                    <a:pt x="46869" y="3704"/>
                  </a:cubicBezTo>
                  <a:cubicBezTo>
                    <a:pt x="47748" y="3767"/>
                    <a:pt x="48543" y="3934"/>
                    <a:pt x="49338" y="4352"/>
                  </a:cubicBezTo>
                  <a:cubicBezTo>
                    <a:pt x="49485" y="4436"/>
                    <a:pt x="49673" y="4478"/>
                    <a:pt x="49861" y="4541"/>
                  </a:cubicBezTo>
                  <a:cubicBezTo>
                    <a:pt x="49945" y="4562"/>
                    <a:pt x="50050" y="4562"/>
                    <a:pt x="50112" y="4499"/>
                  </a:cubicBezTo>
                  <a:cubicBezTo>
                    <a:pt x="50489" y="4331"/>
                    <a:pt x="50636" y="4039"/>
                    <a:pt x="50698" y="3641"/>
                  </a:cubicBezTo>
                  <a:cubicBezTo>
                    <a:pt x="50719" y="3285"/>
                    <a:pt x="50615" y="3076"/>
                    <a:pt x="50301" y="2909"/>
                  </a:cubicBezTo>
                  <a:cubicBezTo>
                    <a:pt x="49547" y="2490"/>
                    <a:pt x="48815" y="2072"/>
                    <a:pt x="48062" y="1674"/>
                  </a:cubicBezTo>
                  <a:cubicBezTo>
                    <a:pt x="47811" y="1549"/>
                    <a:pt x="47539" y="1507"/>
                    <a:pt x="47267" y="1444"/>
                  </a:cubicBezTo>
                  <a:cubicBezTo>
                    <a:pt x="46430" y="1318"/>
                    <a:pt x="45572" y="1235"/>
                    <a:pt x="44735" y="1130"/>
                  </a:cubicBezTo>
                  <a:cubicBezTo>
                    <a:pt x="43480" y="984"/>
                    <a:pt x="42224" y="1046"/>
                    <a:pt x="40990" y="1339"/>
                  </a:cubicBezTo>
                  <a:cubicBezTo>
                    <a:pt x="39609" y="1653"/>
                    <a:pt x="38249" y="2176"/>
                    <a:pt x="36889" y="2616"/>
                  </a:cubicBezTo>
                  <a:cubicBezTo>
                    <a:pt x="36596" y="2720"/>
                    <a:pt x="36366" y="2867"/>
                    <a:pt x="36156" y="3139"/>
                  </a:cubicBezTo>
                  <a:cubicBezTo>
                    <a:pt x="35968" y="3411"/>
                    <a:pt x="35675" y="3411"/>
                    <a:pt x="35445" y="3181"/>
                  </a:cubicBezTo>
                  <a:cubicBezTo>
                    <a:pt x="35299" y="2992"/>
                    <a:pt x="35194" y="2783"/>
                    <a:pt x="35047" y="2574"/>
                  </a:cubicBezTo>
                  <a:cubicBezTo>
                    <a:pt x="34943" y="2365"/>
                    <a:pt x="34838" y="2155"/>
                    <a:pt x="34734" y="1925"/>
                  </a:cubicBezTo>
                  <a:cubicBezTo>
                    <a:pt x="34378" y="1883"/>
                    <a:pt x="34043" y="1883"/>
                    <a:pt x="33729" y="1821"/>
                  </a:cubicBezTo>
                  <a:cubicBezTo>
                    <a:pt x="32997" y="1653"/>
                    <a:pt x="32411" y="1862"/>
                    <a:pt x="31951" y="2365"/>
                  </a:cubicBezTo>
                  <a:cubicBezTo>
                    <a:pt x="31867" y="2804"/>
                    <a:pt x="31846" y="3202"/>
                    <a:pt x="31741" y="3557"/>
                  </a:cubicBezTo>
                  <a:cubicBezTo>
                    <a:pt x="31658" y="3934"/>
                    <a:pt x="31344" y="4039"/>
                    <a:pt x="31030" y="3850"/>
                  </a:cubicBezTo>
                  <a:cubicBezTo>
                    <a:pt x="30528" y="3599"/>
                    <a:pt x="30172" y="3202"/>
                    <a:pt x="29817" y="2762"/>
                  </a:cubicBezTo>
                  <a:cubicBezTo>
                    <a:pt x="29356" y="2699"/>
                    <a:pt x="28875" y="2511"/>
                    <a:pt x="28352" y="2616"/>
                  </a:cubicBezTo>
                  <a:cubicBezTo>
                    <a:pt x="28205" y="3013"/>
                    <a:pt x="28205" y="3390"/>
                    <a:pt x="28226" y="3746"/>
                  </a:cubicBezTo>
                  <a:cubicBezTo>
                    <a:pt x="28666" y="4185"/>
                    <a:pt x="28980" y="4687"/>
                    <a:pt x="29545" y="4896"/>
                  </a:cubicBezTo>
                  <a:cubicBezTo>
                    <a:pt x="29356" y="5503"/>
                    <a:pt x="29273" y="5608"/>
                    <a:pt x="28917" y="5545"/>
                  </a:cubicBezTo>
                  <a:cubicBezTo>
                    <a:pt x="28226" y="5482"/>
                    <a:pt x="27599" y="5629"/>
                    <a:pt x="26929" y="5796"/>
                  </a:cubicBezTo>
                  <a:cubicBezTo>
                    <a:pt x="26427" y="5922"/>
                    <a:pt x="25925" y="5964"/>
                    <a:pt x="25423" y="6173"/>
                  </a:cubicBezTo>
                  <a:cubicBezTo>
                    <a:pt x="25255" y="6256"/>
                    <a:pt x="25004" y="6173"/>
                    <a:pt x="24795" y="6215"/>
                  </a:cubicBezTo>
                  <a:cubicBezTo>
                    <a:pt x="24544" y="6236"/>
                    <a:pt x="24251" y="6256"/>
                    <a:pt x="24021" y="6361"/>
                  </a:cubicBezTo>
                  <a:cubicBezTo>
                    <a:pt x="23288" y="6738"/>
                    <a:pt x="22577" y="7156"/>
                    <a:pt x="21928" y="7679"/>
                  </a:cubicBezTo>
                  <a:cubicBezTo>
                    <a:pt x="21301" y="8160"/>
                    <a:pt x="20903" y="8788"/>
                    <a:pt x="20506" y="9458"/>
                  </a:cubicBezTo>
                  <a:cubicBezTo>
                    <a:pt x="20338" y="9730"/>
                    <a:pt x="20338" y="10002"/>
                    <a:pt x="20485" y="10316"/>
                  </a:cubicBezTo>
                  <a:cubicBezTo>
                    <a:pt x="20610" y="10609"/>
                    <a:pt x="20778" y="10839"/>
                    <a:pt x="21029" y="11027"/>
                  </a:cubicBezTo>
                  <a:cubicBezTo>
                    <a:pt x="21426" y="11257"/>
                    <a:pt x="21803" y="11508"/>
                    <a:pt x="22179" y="11780"/>
                  </a:cubicBezTo>
                  <a:cubicBezTo>
                    <a:pt x="22368" y="11885"/>
                    <a:pt x="22556" y="12010"/>
                    <a:pt x="22765" y="12031"/>
                  </a:cubicBezTo>
                  <a:cubicBezTo>
                    <a:pt x="23288" y="12136"/>
                    <a:pt x="23832" y="12220"/>
                    <a:pt x="24376" y="12324"/>
                  </a:cubicBezTo>
                  <a:cubicBezTo>
                    <a:pt x="24523" y="12345"/>
                    <a:pt x="24669" y="12387"/>
                    <a:pt x="24879" y="12429"/>
                  </a:cubicBezTo>
                  <a:cubicBezTo>
                    <a:pt x="24774" y="12596"/>
                    <a:pt x="24732" y="12722"/>
                    <a:pt x="24648" y="12764"/>
                  </a:cubicBezTo>
                  <a:cubicBezTo>
                    <a:pt x="24146" y="13224"/>
                    <a:pt x="23623" y="13663"/>
                    <a:pt x="23100" y="14061"/>
                  </a:cubicBezTo>
                  <a:cubicBezTo>
                    <a:pt x="22451" y="14542"/>
                    <a:pt x="21928" y="15212"/>
                    <a:pt x="21426" y="15860"/>
                  </a:cubicBezTo>
                  <a:cubicBezTo>
                    <a:pt x="21280" y="16070"/>
                    <a:pt x="21175" y="16321"/>
                    <a:pt x="21070" y="16593"/>
                  </a:cubicBezTo>
                  <a:cubicBezTo>
                    <a:pt x="20861" y="17158"/>
                    <a:pt x="20924" y="17660"/>
                    <a:pt x="21447" y="18057"/>
                  </a:cubicBezTo>
                  <a:cubicBezTo>
                    <a:pt x="21698" y="18246"/>
                    <a:pt x="21949" y="18413"/>
                    <a:pt x="22179" y="18580"/>
                  </a:cubicBezTo>
                  <a:cubicBezTo>
                    <a:pt x="22472" y="18769"/>
                    <a:pt x="22765" y="18936"/>
                    <a:pt x="22912" y="19250"/>
                  </a:cubicBezTo>
                  <a:cubicBezTo>
                    <a:pt x="23058" y="19564"/>
                    <a:pt x="23309" y="19731"/>
                    <a:pt x="23581" y="19857"/>
                  </a:cubicBezTo>
                  <a:cubicBezTo>
                    <a:pt x="24104" y="20150"/>
                    <a:pt x="24648" y="20443"/>
                    <a:pt x="25276" y="20380"/>
                  </a:cubicBezTo>
                  <a:cubicBezTo>
                    <a:pt x="25611" y="20359"/>
                    <a:pt x="25946" y="20505"/>
                    <a:pt x="26260" y="20443"/>
                  </a:cubicBezTo>
                  <a:cubicBezTo>
                    <a:pt x="26783" y="20296"/>
                    <a:pt x="27285" y="20296"/>
                    <a:pt x="27808" y="20296"/>
                  </a:cubicBezTo>
                  <a:cubicBezTo>
                    <a:pt x="29252" y="20296"/>
                    <a:pt x="30653" y="20171"/>
                    <a:pt x="32013" y="19564"/>
                  </a:cubicBezTo>
                  <a:cubicBezTo>
                    <a:pt x="32265" y="19459"/>
                    <a:pt x="32474" y="19396"/>
                    <a:pt x="32704" y="19313"/>
                  </a:cubicBezTo>
                  <a:cubicBezTo>
                    <a:pt x="33792" y="18915"/>
                    <a:pt x="34838" y="18455"/>
                    <a:pt x="35822" y="17785"/>
                  </a:cubicBezTo>
                  <a:cubicBezTo>
                    <a:pt x="36177" y="17555"/>
                    <a:pt x="36554" y="17367"/>
                    <a:pt x="36931" y="17199"/>
                  </a:cubicBezTo>
                  <a:cubicBezTo>
                    <a:pt x="37223" y="17053"/>
                    <a:pt x="37433" y="16886"/>
                    <a:pt x="37621" y="16614"/>
                  </a:cubicBezTo>
                  <a:cubicBezTo>
                    <a:pt x="38060" y="16007"/>
                    <a:pt x="38542" y="15379"/>
                    <a:pt x="39065" y="14835"/>
                  </a:cubicBezTo>
                  <a:cubicBezTo>
                    <a:pt x="39400" y="14479"/>
                    <a:pt x="39839" y="14166"/>
                    <a:pt x="40257" y="13852"/>
                  </a:cubicBezTo>
                  <a:cubicBezTo>
                    <a:pt x="40529" y="13663"/>
                    <a:pt x="40843" y="13747"/>
                    <a:pt x="40990" y="13956"/>
                  </a:cubicBezTo>
                  <a:cubicBezTo>
                    <a:pt x="41157" y="14166"/>
                    <a:pt x="41115" y="14438"/>
                    <a:pt x="40906" y="14710"/>
                  </a:cubicBezTo>
                  <a:cubicBezTo>
                    <a:pt x="40780" y="14835"/>
                    <a:pt x="40655" y="14940"/>
                    <a:pt x="40488" y="15065"/>
                  </a:cubicBezTo>
                  <a:cubicBezTo>
                    <a:pt x="39818" y="15651"/>
                    <a:pt x="39232" y="16300"/>
                    <a:pt x="38856" y="17137"/>
                  </a:cubicBezTo>
                  <a:cubicBezTo>
                    <a:pt x="38772" y="17325"/>
                    <a:pt x="38604" y="17471"/>
                    <a:pt x="38479" y="17639"/>
                  </a:cubicBezTo>
                  <a:cubicBezTo>
                    <a:pt x="38332" y="17827"/>
                    <a:pt x="38165" y="17995"/>
                    <a:pt x="38019" y="18204"/>
                  </a:cubicBezTo>
                  <a:cubicBezTo>
                    <a:pt x="37286" y="19313"/>
                    <a:pt x="36993" y="20547"/>
                    <a:pt x="36805" y="21824"/>
                  </a:cubicBezTo>
                  <a:cubicBezTo>
                    <a:pt x="36805" y="21865"/>
                    <a:pt x="36868" y="21928"/>
                    <a:pt x="36889" y="22033"/>
                  </a:cubicBezTo>
                  <a:cubicBezTo>
                    <a:pt x="37119" y="22117"/>
                    <a:pt x="37391" y="22179"/>
                    <a:pt x="37621" y="22326"/>
                  </a:cubicBezTo>
                  <a:cubicBezTo>
                    <a:pt x="38563" y="22744"/>
                    <a:pt x="39525" y="22681"/>
                    <a:pt x="40467" y="22326"/>
                  </a:cubicBezTo>
                  <a:cubicBezTo>
                    <a:pt x="40906" y="22137"/>
                    <a:pt x="41366" y="21949"/>
                    <a:pt x="41827" y="21761"/>
                  </a:cubicBezTo>
                  <a:cubicBezTo>
                    <a:pt x="42726" y="21405"/>
                    <a:pt x="43521" y="20924"/>
                    <a:pt x="44254" y="20338"/>
                  </a:cubicBezTo>
                  <a:cubicBezTo>
                    <a:pt x="44568" y="20087"/>
                    <a:pt x="44882" y="19836"/>
                    <a:pt x="45237" y="19648"/>
                  </a:cubicBezTo>
                  <a:cubicBezTo>
                    <a:pt x="45781" y="19355"/>
                    <a:pt x="46283" y="19020"/>
                    <a:pt x="46723" y="18601"/>
                  </a:cubicBezTo>
                  <a:cubicBezTo>
                    <a:pt x="47058" y="18288"/>
                    <a:pt x="47455" y="18057"/>
                    <a:pt x="47895" y="18036"/>
                  </a:cubicBezTo>
                  <a:cubicBezTo>
                    <a:pt x="48187" y="18162"/>
                    <a:pt x="48208" y="18392"/>
                    <a:pt x="48229" y="18664"/>
                  </a:cubicBezTo>
                  <a:cubicBezTo>
                    <a:pt x="48292" y="19815"/>
                    <a:pt x="48752" y="20756"/>
                    <a:pt x="49652" y="21468"/>
                  </a:cubicBezTo>
                  <a:cubicBezTo>
                    <a:pt x="49861" y="21635"/>
                    <a:pt x="50071" y="21845"/>
                    <a:pt x="50196" y="22054"/>
                  </a:cubicBezTo>
                  <a:cubicBezTo>
                    <a:pt x="50636" y="22744"/>
                    <a:pt x="51535" y="23163"/>
                    <a:pt x="52288" y="23037"/>
                  </a:cubicBezTo>
                  <a:cubicBezTo>
                    <a:pt x="53084" y="22953"/>
                    <a:pt x="53921" y="22284"/>
                    <a:pt x="54046" y="21301"/>
                  </a:cubicBezTo>
                  <a:cubicBezTo>
                    <a:pt x="54151" y="20589"/>
                    <a:pt x="54255" y="19899"/>
                    <a:pt x="54360" y="19208"/>
                  </a:cubicBezTo>
                  <a:cubicBezTo>
                    <a:pt x="54381" y="19020"/>
                    <a:pt x="54465" y="18852"/>
                    <a:pt x="54548" y="18706"/>
                  </a:cubicBezTo>
                  <a:cubicBezTo>
                    <a:pt x="54569" y="18643"/>
                    <a:pt x="54653" y="18601"/>
                    <a:pt x="54695" y="18622"/>
                  </a:cubicBezTo>
                  <a:cubicBezTo>
                    <a:pt x="54778" y="18664"/>
                    <a:pt x="54862" y="18706"/>
                    <a:pt x="54904" y="18769"/>
                  </a:cubicBezTo>
                  <a:cubicBezTo>
                    <a:pt x="54967" y="18832"/>
                    <a:pt x="54988" y="18936"/>
                    <a:pt x="54967" y="19020"/>
                  </a:cubicBezTo>
                  <a:cubicBezTo>
                    <a:pt x="54988" y="20087"/>
                    <a:pt x="54988" y="21280"/>
                    <a:pt x="54548" y="22451"/>
                  </a:cubicBezTo>
                  <a:close/>
                  <a:moveTo>
                    <a:pt x="21991" y="25109"/>
                  </a:moveTo>
                  <a:cubicBezTo>
                    <a:pt x="22096" y="25632"/>
                    <a:pt x="22138" y="26092"/>
                    <a:pt x="22263" y="26531"/>
                  </a:cubicBezTo>
                  <a:cubicBezTo>
                    <a:pt x="22661" y="27871"/>
                    <a:pt x="23184" y="29126"/>
                    <a:pt x="24251" y="30088"/>
                  </a:cubicBezTo>
                  <a:cubicBezTo>
                    <a:pt x="24439" y="30235"/>
                    <a:pt x="24627" y="30423"/>
                    <a:pt x="24753" y="30612"/>
                  </a:cubicBezTo>
                  <a:cubicBezTo>
                    <a:pt x="25276" y="31386"/>
                    <a:pt x="26008" y="31909"/>
                    <a:pt x="26804" y="32411"/>
                  </a:cubicBezTo>
                  <a:cubicBezTo>
                    <a:pt x="27264" y="32704"/>
                    <a:pt x="27703" y="33039"/>
                    <a:pt x="28184" y="33311"/>
                  </a:cubicBezTo>
                  <a:cubicBezTo>
                    <a:pt x="29210" y="33897"/>
                    <a:pt x="30214" y="34524"/>
                    <a:pt x="31428" y="34733"/>
                  </a:cubicBezTo>
                  <a:cubicBezTo>
                    <a:pt x="32306" y="34901"/>
                    <a:pt x="33227" y="35047"/>
                    <a:pt x="34127" y="35194"/>
                  </a:cubicBezTo>
                  <a:cubicBezTo>
                    <a:pt x="34754" y="35298"/>
                    <a:pt x="35403" y="35340"/>
                    <a:pt x="36031" y="35424"/>
                  </a:cubicBezTo>
                  <a:cubicBezTo>
                    <a:pt x="37223" y="35549"/>
                    <a:pt x="38437" y="35738"/>
                    <a:pt x="39672" y="35549"/>
                  </a:cubicBezTo>
                  <a:cubicBezTo>
                    <a:pt x="40216" y="35466"/>
                    <a:pt x="40760" y="35508"/>
                    <a:pt x="41304" y="35424"/>
                  </a:cubicBezTo>
                  <a:cubicBezTo>
                    <a:pt x="42873" y="35131"/>
                    <a:pt x="44421" y="34775"/>
                    <a:pt x="45949" y="34294"/>
                  </a:cubicBezTo>
                  <a:cubicBezTo>
                    <a:pt x="46200" y="34210"/>
                    <a:pt x="46472" y="34148"/>
                    <a:pt x="46723" y="34001"/>
                  </a:cubicBezTo>
                  <a:cubicBezTo>
                    <a:pt x="47455" y="33666"/>
                    <a:pt x="48167" y="33332"/>
                    <a:pt x="48878" y="32997"/>
                  </a:cubicBezTo>
                  <a:cubicBezTo>
                    <a:pt x="49108" y="32850"/>
                    <a:pt x="49422" y="32746"/>
                    <a:pt x="49547" y="32536"/>
                  </a:cubicBezTo>
                  <a:cubicBezTo>
                    <a:pt x="49757" y="32181"/>
                    <a:pt x="50133" y="32013"/>
                    <a:pt x="50384" y="31741"/>
                  </a:cubicBezTo>
                  <a:cubicBezTo>
                    <a:pt x="51096" y="30884"/>
                    <a:pt x="51870" y="30109"/>
                    <a:pt x="52435" y="29168"/>
                  </a:cubicBezTo>
                  <a:cubicBezTo>
                    <a:pt x="53209" y="27808"/>
                    <a:pt x="53816" y="26322"/>
                    <a:pt x="54172" y="24753"/>
                  </a:cubicBezTo>
                  <a:cubicBezTo>
                    <a:pt x="54276" y="24272"/>
                    <a:pt x="54360" y="23811"/>
                    <a:pt x="54318" y="23225"/>
                  </a:cubicBezTo>
                  <a:cubicBezTo>
                    <a:pt x="54130" y="23330"/>
                    <a:pt x="54004" y="23393"/>
                    <a:pt x="53858" y="23497"/>
                  </a:cubicBezTo>
                  <a:cubicBezTo>
                    <a:pt x="53105" y="24125"/>
                    <a:pt x="52226" y="24125"/>
                    <a:pt x="51326" y="23916"/>
                  </a:cubicBezTo>
                  <a:cubicBezTo>
                    <a:pt x="50552" y="23728"/>
                    <a:pt x="49840" y="23309"/>
                    <a:pt x="49296" y="22702"/>
                  </a:cubicBezTo>
                  <a:cubicBezTo>
                    <a:pt x="48606" y="21970"/>
                    <a:pt x="47895" y="21238"/>
                    <a:pt x="47476" y="20296"/>
                  </a:cubicBezTo>
                  <a:cubicBezTo>
                    <a:pt x="47371" y="20087"/>
                    <a:pt x="47225" y="19920"/>
                    <a:pt x="47099" y="19710"/>
                  </a:cubicBezTo>
                  <a:cubicBezTo>
                    <a:pt x="46304" y="20275"/>
                    <a:pt x="45551" y="20798"/>
                    <a:pt x="44819" y="21321"/>
                  </a:cubicBezTo>
                  <a:cubicBezTo>
                    <a:pt x="44275" y="21719"/>
                    <a:pt x="43710" y="22117"/>
                    <a:pt x="43124" y="22389"/>
                  </a:cubicBezTo>
                  <a:cubicBezTo>
                    <a:pt x="42308" y="22807"/>
                    <a:pt x="41450" y="23163"/>
                    <a:pt x="40571" y="23477"/>
                  </a:cubicBezTo>
                  <a:cubicBezTo>
                    <a:pt x="39902" y="23707"/>
                    <a:pt x="39148" y="23832"/>
                    <a:pt x="38416" y="23644"/>
                  </a:cubicBezTo>
                  <a:cubicBezTo>
                    <a:pt x="37747" y="23497"/>
                    <a:pt x="37098" y="23330"/>
                    <a:pt x="36470" y="23100"/>
                  </a:cubicBezTo>
                  <a:cubicBezTo>
                    <a:pt x="35947" y="22912"/>
                    <a:pt x="35550" y="22221"/>
                    <a:pt x="35612" y="21635"/>
                  </a:cubicBezTo>
                  <a:cubicBezTo>
                    <a:pt x="35654" y="21280"/>
                    <a:pt x="35738" y="20903"/>
                    <a:pt x="35822" y="20568"/>
                  </a:cubicBezTo>
                  <a:cubicBezTo>
                    <a:pt x="35947" y="20024"/>
                    <a:pt x="36115" y="19459"/>
                    <a:pt x="36282" y="18790"/>
                  </a:cubicBezTo>
                  <a:cubicBezTo>
                    <a:pt x="35759" y="19041"/>
                    <a:pt x="35403" y="19292"/>
                    <a:pt x="34985" y="19459"/>
                  </a:cubicBezTo>
                  <a:cubicBezTo>
                    <a:pt x="33938" y="19920"/>
                    <a:pt x="32892" y="20296"/>
                    <a:pt x="31846" y="20715"/>
                  </a:cubicBezTo>
                  <a:cubicBezTo>
                    <a:pt x="31156" y="21008"/>
                    <a:pt x="30465" y="21133"/>
                    <a:pt x="29691" y="21196"/>
                  </a:cubicBezTo>
                  <a:cubicBezTo>
                    <a:pt x="28959" y="21238"/>
                    <a:pt x="28268" y="21280"/>
                    <a:pt x="27557" y="21552"/>
                  </a:cubicBezTo>
                  <a:cubicBezTo>
                    <a:pt x="27243" y="21698"/>
                    <a:pt x="26824" y="21635"/>
                    <a:pt x="26448" y="21635"/>
                  </a:cubicBezTo>
                  <a:cubicBezTo>
                    <a:pt x="26134" y="21635"/>
                    <a:pt x="25862" y="21593"/>
                    <a:pt x="25548" y="21552"/>
                  </a:cubicBezTo>
                  <a:cubicBezTo>
                    <a:pt x="24962" y="21531"/>
                    <a:pt x="24397" y="21426"/>
                    <a:pt x="23895" y="21112"/>
                  </a:cubicBezTo>
                  <a:cubicBezTo>
                    <a:pt x="23874" y="21091"/>
                    <a:pt x="23791" y="21112"/>
                    <a:pt x="23707" y="21133"/>
                  </a:cubicBezTo>
                  <a:cubicBezTo>
                    <a:pt x="23686" y="21342"/>
                    <a:pt x="23686" y="21552"/>
                    <a:pt x="23623" y="21761"/>
                  </a:cubicBezTo>
                  <a:cubicBezTo>
                    <a:pt x="23602" y="21928"/>
                    <a:pt x="23560" y="22054"/>
                    <a:pt x="23498" y="22221"/>
                  </a:cubicBezTo>
                  <a:cubicBezTo>
                    <a:pt x="23414" y="22389"/>
                    <a:pt x="23247" y="22493"/>
                    <a:pt x="23058" y="22451"/>
                  </a:cubicBezTo>
                  <a:cubicBezTo>
                    <a:pt x="22933" y="22389"/>
                    <a:pt x="22828" y="22263"/>
                    <a:pt x="22765" y="22137"/>
                  </a:cubicBezTo>
                  <a:cubicBezTo>
                    <a:pt x="22723" y="22033"/>
                    <a:pt x="22723" y="21907"/>
                    <a:pt x="22744" y="21761"/>
                  </a:cubicBezTo>
                  <a:cubicBezTo>
                    <a:pt x="22786" y="21384"/>
                    <a:pt x="22619" y="21029"/>
                    <a:pt x="22451" y="20715"/>
                  </a:cubicBezTo>
                  <a:cubicBezTo>
                    <a:pt x="22221" y="20296"/>
                    <a:pt x="21845" y="19961"/>
                    <a:pt x="21489" y="19648"/>
                  </a:cubicBezTo>
                  <a:cubicBezTo>
                    <a:pt x="21050" y="19292"/>
                    <a:pt x="20673" y="19250"/>
                    <a:pt x="20275" y="19606"/>
                  </a:cubicBezTo>
                  <a:cubicBezTo>
                    <a:pt x="19857" y="19961"/>
                    <a:pt x="19501" y="20380"/>
                    <a:pt x="19480" y="20987"/>
                  </a:cubicBezTo>
                  <a:cubicBezTo>
                    <a:pt x="19438" y="21301"/>
                    <a:pt x="19417" y="21573"/>
                    <a:pt x="19376" y="21907"/>
                  </a:cubicBezTo>
                  <a:cubicBezTo>
                    <a:pt x="19271" y="22451"/>
                    <a:pt x="19334" y="22912"/>
                    <a:pt x="19689" y="23372"/>
                  </a:cubicBezTo>
                  <a:cubicBezTo>
                    <a:pt x="19794" y="23518"/>
                    <a:pt x="19857" y="23686"/>
                    <a:pt x="19961" y="23832"/>
                  </a:cubicBezTo>
                  <a:cubicBezTo>
                    <a:pt x="20213" y="24230"/>
                    <a:pt x="20526" y="24481"/>
                    <a:pt x="20945" y="24648"/>
                  </a:cubicBezTo>
                  <a:cubicBezTo>
                    <a:pt x="21280" y="24837"/>
                    <a:pt x="21594" y="24962"/>
                    <a:pt x="21991" y="25109"/>
                  </a:cubicBezTo>
                  <a:close/>
                  <a:moveTo>
                    <a:pt x="29984" y="35738"/>
                  </a:moveTo>
                  <a:cubicBezTo>
                    <a:pt x="27912" y="34796"/>
                    <a:pt x="26029" y="33562"/>
                    <a:pt x="24188" y="32202"/>
                  </a:cubicBezTo>
                  <a:cubicBezTo>
                    <a:pt x="22933" y="32808"/>
                    <a:pt x="21782" y="33583"/>
                    <a:pt x="20778" y="34587"/>
                  </a:cubicBezTo>
                  <a:cubicBezTo>
                    <a:pt x="20485" y="34901"/>
                    <a:pt x="20171" y="35215"/>
                    <a:pt x="19836" y="35424"/>
                  </a:cubicBezTo>
                  <a:cubicBezTo>
                    <a:pt x="19271" y="35759"/>
                    <a:pt x="18706" y="36156"/>
                    <a:pt x="18288" y="36679"/>
                  </a:cubicBezTo>
                  <a:cubicBezTo>
                    <a:pt x="18162" y="36805"/>
                    <a:pt x="18037" y="36930"/>
                    <a:pt x="17911" y="37035"/>
                  </a:cubicBezTo>
                  <a:cubicBezTo>
                    <a:pt x="16928" y="37767"/>
                    <a:pt x="16237" y="38709"/>
                    <a:pt x="15547" y="39713"/>
                  </a:cubicBezTo>
                  <a:cubicBezTo>
                    <a:pt x="15149" y="40299"/>
                    <a:pt x="15149" y="40467"/>
                    <a:pt x="15630" y="40990"/>
                  </a:cubicBezTo>
                  <a:cubicBezTo>
                    <a:pt x="15756" y="41157"/>
                    <a:pt x="15965" y="41262"/>
                    <a:pt x="16132" y="41387"/>
                  </a:cubicBezTo>
                  <a:cubicBezTo>
                    <a:pt x="16404" y="41575"/>
                    <a:pt x="16697" y="41722"/>
                    <a:pt x="16969" y="41952"/>
                  </a:cubicBezTo>
                  <a:cubicBezTo>
                    <a:pt x="17723" y="42664"/>
                    <a:pt x="18560" y="43187"/>
                    <a:pt x="19522" y="43500"/>
                  </a:cubicBezTo>
                  <a:cubicBezTo>
                    <a:pt x="19648" y="43563"/>
                    <a:pt x="19815" y="43605"/>
                    <a:pt x="19941" y="43710"/>
                  </a:cubicBezTo>
                  <a:cubicBezTo>
                    <a:pt x="20171" y="43898"/>
                    <a:pt x="20422" y="43940"/>
                    <a:pt x="20694" y="43919"/>
                  </a:cubicBezTo>
                  <a:cubicBezTo>
                    <a:pt x="21050" y="43898"/>
                    <a:pt x="21384" y="43940"/>
                    <a:pt x="21698" y="43961"/>
                  </a:cubicBezTo>
                  <a:cubicBezTo>
                    <a:pt x="21886" y="43961"/>
                    <a:pt x="22054" y="44065"/>
                    <a:pt x="22242" y="43835"/>
                  </a:cubicBezTo>
                  <a:cubicBezTo>
                    <a:pt x="22242" y="43647"/>
                    <a:pt x="22263" y="43417"/>
                    <a:pt x="22242" y="43166"/>
                  </a:cubicBezTo>
                  <a:cubicBezTo>
                    <a:pt x="22138" y="41910"/>
                    <a:pt x="22033" y="40676"/>
                    <a:pt x="21949" y="39420"/>
                  </a:cubicBezTo>
                  <a:cubicBezTo>
                    <a:pt x="21928" y="39086"/>
                    <a:pt x="21949" y="38730"/>
                    <a:pt x="21949" y="38437"/>
                  </a:cubicBezTo>
                  <a:lnTo>
                    <a:pt x="22033" y="37328"/>
                  </a:lnTo>
                  <a:cubicBezTo>
                    <a:pt x="22033" y="37140"/>
                    <a:pt x="22012" y="36972"/>
                    <a:pt x="22054" y="36784"/>
                  </a:cubicBezTo>
                  <a:cubicBezTo>
                    <a:pt x="22096" y="36638"/>
                    <a:pt x="22242" y="36449"/>
                    <a:pt x="22326" y="36470"/>
                  </a:cubicBezTo>
                  <a:cubicBezTo>
                    <a:pt x="22682" y="36491"/>
                    <a:pt x="22849" y="36219"/>
                    <a:pt x="23058" y="36010"/>
                  </a:cubicBezTo>
                  <a:cubicBezTo>
                    <a:pt x="23163" y="35905"/>
                    <a:pt x="23288" y="35780"/>
                    <a:pt x="23414" y="35759"/>
                  </a:cubicBezTo>
                  <a:cubicBezTo>
                    <a:pt x="24083" y="35654"/>
                    <a:pt x="24732" y="35382"/>
                    <a:pt x="25381" y="35654"/>
                  </a:cubicBezTo>
                  <a:cubicBezTo>
                    <a:pt x="25548" y="35696"/>
                    <a:pt x="25757" y="35780"/>
                    <a:pt x="25820" y="35905"/>
                  </a:cubicBezTo>
                  <a:cubicBezTo>
                    <a:pt x="26071" y="36261"/>
                    <a:pt x="26301" y="36617"/>
                    <a:pt x="26301" y="37098"/>
                  </a:cubicBezTo>
                  <a:cubicBezTo>
                    <a:pt x="26301" y="37328"/>
                    <a:pt x="26343" y="37558"/>
                    <a:pt x="26385" y="37830"/>
                  </a:cubicBezTo>
                  <a:cubicBezTo>
                    <a:pt x="26406" y="38165"/>
                    <a:pt x="26448" y="38479"/>
                    <a:pt x="26448" y="38814"/>
                  </a:cubicBezTo>
                  <a:cubicBezTo>
                    <a:pt x="26427" y="39316"/>
                    <a:pt x="26406" y="39776"/>
                    <a:pt x="26532" y="40278"/>
                  </a:cubicBezTo>
                  <a:cubicBezTo>
                    <a:pt x="26594" y="40487"/>
                    <a:pt x="26532" y="40697"/>
                    <a:pt x="26532" y="40906"/>
                  </a:cubicBezTo>
                  <a:cubicBezTo>
                    <a:pt x="26532" y="41115"/>
                    <a:pt x="26511" y="41324"/>
                    <a:pt x="26552" y="41534"/>
                  </a:cubicBezTo>
                  <a:cubicBezTo>
                    <a:pt x="26657" y="42078"/>
                    <a:pt x="26657" y="42643"/>
                    <a:pt x="26615" y="43187"/>
                  </a:cubicBezTo>
                  <a:cubicBezTo>
                    <a:pt x="26594" y="43647"/>
                    <a:pt x="26552" y="44149"/>
                    <a:pt x="26824" y="44588"/>
                  </a:cubicBezTo>
                  <a:cubicBezTo>
                    <a:pt x="27222" y="44672"/>
                    <a:pt x="27578" y="44735"/>
                    <a:pt x="27912" y="44588"/>
                  </a:cubicBezTo>
                  <a:cubicBezTo>
                    <a:pt x="28268" y="44463"/>
                    <a:pt x="28582" y="44484"/>
                    <a:pt x="28917" y="44526"/>
                  </a:cubicBezTo>
                  <a:cubicBezTo>
                    <a:pt x="29168" y="44547"/>
                    <a:pt x="29461" y="44526"/>
                    <a:pt x="29733" y="44526"/>
                  </a:cubicBezTo>
                  <a:cubicBezTo>
                    <a:pt x="30068" y="44526"/>
                    <a:pt x="30402" y="44463"/>
                    <a:pt x="30716" y="44484"/>
                  </a:cubicBezTo>
                  <a:cubicBezTo>
                    <a:pt x="31135" y="44526"/>
                    <a:pt x="31511" y="44463"/>
                    <a:pt x="31867" y="44275"/>
                  </a:cubicBezTo>
                  <a:cubicBezTo>
                    <a:pt x="31993" y="44212"/>
                    <a:pt x="32160" y="44128"/>
                    <a:pt x="32286" y="44149"/>
                  </a:cubicBezTo>
                  <a:cubicBezTo>
                    <a:pt x="32788" y="44212"/>
                    <a:pt x="33248" y="44003"/>
                    <a:pt x="33729" y="44003"/>
                  </a:cubicBezTo>
                  <a:cubicBezTo>
                    <a:pt x="34775" y="43961"/>
                    <a:pt x="35738" y="43542"/>
                    <a:pt x="36742" y="43312"/>
                  </a:cubicBezTo>
                  <a:cubicBezTo>
                    <a:pt x="37642" y="43103"/>
                    <a:pt x="38437" y="42538"/>
                    <a:pt x="39169" y="41931"/>
                  </a:cubicBezTo>
                  <a:cubicBezTo>
                    <a:pt x="39525" y="41617"/>
                    <a:pt x="39776" y="41283"/>
                    <a:pt x="39797" y="40759"/>
                  </a:cubicBezTo>
                  <a:cubicBezTo>
                    <a:pt x="39818" y="40174"/>
                    <a:pt x="39944" y="39609"/>
                    <a:pt x="39797" y="39023"/>
                  </a:cubicBezTo>
                  <a:cubicBezTo>
                    <a:pt x="39713" y="38730"/>
                    <a:pt x="39797" y="38416"/>
                    <a:pt x="39818" y="38102"/>
                  </a:cubicBezTo>
                  <a:cubicBezTo>
                    <a:pt x="39839" y="37726"/>
                    <a:pt x="39776" y="37328"/>
                    <a:pt x="39588" y="36993"/>
                  </a:cubicBezTo>
                  <a:cubicBezTo>
                    <a:pt x="39044" y="36993"/>
                    <a:pt x="38521" y="37014"/>
                    <a:pt x="37998" y="36993"/>
                  </a:cubicBezTo>
                  <a:cubicBezTo>
                    <a:pt x="37475" y="36951"/>
                    <a:pt x="36972" y="36889"/>
                    <a:pt x="36449" y="36847"/>
                  </a:cubicBezTo>
                  <a:cubicBezTo>
                    <a:pt x="36345" y="36993"/>
                    <a:pt x="36282" y="37119"/>
                    <a:pt x="36219" y="37161"/>
                  </a:cubicBezTo>
                  <a:cubicBezTo>
                    <a:pt x="35403" y="37851"/>
                    <a:pt x="34566" y="38521"/>
                    <a:pt x="33729" y="39190"/>
                  </a:cubicBezTo>
                  <a:cubicBezTo>
                    <a:pt x="33562" y="39295"/>
                    <a:pt x="33311" y="39337"/>
                    <a:pt x="33122" y="39316"/>
                  </a:cubicBezTo>
                  <a:cubicBezTo>
                    <a:pt x="32516" y="39232"/>
                    <a:pt x="31888" y="39253"/>
                    <a:pt x="31407" y="38835"/>
                  </a:cubicBezTo>
                  <a:cubicBezTo>
                    <a:pt x="30925" y="38793"/>
                    <a:pt x="30716" y="38458"/>
                    <a:pt x="30570" y="38081"/>
                  </a:cubicBezTo>
                  <a:cubicBezTo>
                    <a:pt x="30465" y="37830"/>
                    <a:pt x="30361" y="37600"/>
                    <a:pt x="30298" y="37307"/>
                  </a:cubicBezTo>
                  <a:cubicBezTo>
                    <a:pt x="30214" y="36784"/>
                    <a:pt x="30109" y="36282"/>
                    <a:pt x="29984" y="35738"/>
                  </a:cubicBezTo>
                  <a:close/>
                  <a:moveTo>
                    <a:pt x="11571" y="41324"/>
                  </a:moveTo>
                  <a:cubicBezTo>
                    <a:pt x="11550" y="41115"/>
                    <a:pt x="11571" y="41052"/>
                    <a:pt x="11550" y="40969"/>
                  </a:cubicBezTo>
                  <a:cubicBezTo>
                    <a:pt x="11320" y="40236"/>
                    <a:pt x="11592" y="39525"/>
                    <a:pt x="11676" y="38793"/>
                  </a:cubicBezTo>
                  <a:cubicBezTo>
                    <a:pt x="11948" y="38437"/>
                    <a:pt x="12011" y="38039"/>
                    <a:pt x="12073" y="37600"/>
                  </a:cubicBezTo>
                  <a:cubicBezTo>
                    <a:pt x="12094" y="37412"/>
                    <a:pt x="12178" y="37244"/>
                    <a:pt x="12283" y="37098"/>
                  </a:cubicBezTo>
                  <a:cubicBezTo>
                    <a:pt x="12910" y="36135"/>
                    <a:pt x="13475" y="35110"/>
                    <a:pt x="14375" y="34315"/>
                  </a:cubicBezTo>
                  <a:cubicBezTo>
                    <a:pt x="14584" y="34148"/>
                    <a:pt x="14772" y="33938"/>
                    <a:pt x="14919" y="33687"/>
                  </a:cubicBezTo>
                  <a:cubicBezTo>
                    <a:pt x="15212" y="33269"/>
                    <a:pt x="15568" y="33018"/>
                    <a:pt x="16049" y="32808"/>
                  </a:cubicBezTo>
                  <a:cubicBezTo>
                    <a:pt x="16572" y="32578"/>
                    <a:pt x="17179" y="32432"/>
                    <a:pt x="17430" y="31846"/>
                  </a:cubicBezTo>
                  <a:cubicBezTo>
                    <a:pt x="17451" y="31762"/>
                    <a:pt x="17555" y="31700"/>
                    <a:pt x="17639" y="31679"/>
                  </a:cubicBezTo>
                  <a:cubicBezTo>
                    <a:pt x="18162" y="31469"/>
                    <a:pt x="18664" y="31135"/>
                    <a:pt x="19229" y="31030"/>
                  </a:cubicBezTo>
                  <a:cubicBezTo>
                    <a:pt x="19836" y="30925"/>
                    <a:pt x="20359" y="30632"/>
                    <a:pt x="20882" y="30340"/>
                  </a:cubicBezTo>
                  <a:cubicBezTo>
                    <a:pt x="20673" y="29712"/>
                    <a:pt x="20589" y="29670"/>
                    <a:pt x="20150" y="29775"/>
                  </a:cubicBezTo>
                  <a:cubicBezTo>
                    <a:pt x="19920" y="29816"/>
                    <a:pt x="19689" y="29837"/>
                    <a:pt x="19438" y="29900"/>
                  </a:cubicBezTo>
                  <a:cubicBezTo>
                    <a:pt x="18706" y="30068"/>
                    <a:pt x="18037" y="30277"/>
                    <a:pt x="17827" y="31135"/>
                  </a:cubicBezTo>
                  <a:cubicBezTo>
                    <a:pt x="17827" y="31156"/>
                    <a:pt x="17806" y="31176"/>
                    <a:pt x="17765" y="31176"/>
                  </a:cubicBezTo>
                  <a:cubicBezTo>
                    <a:pt x="16990" y="31532"/>
                    <a:pt x="16195" y="31867"/>
                    <a:pt x="15421" y="32181"/>
                  </a:cubicBezTo>
                  <a:cubicBezTo>
                    <a:pt x="14772" y="32432"/>
                    <a:pt x="14103" y="32683"/>
                    <a:pt x="13371" y="32516"/>
                  </a:cubicBezTo>
                  <a:cubicBezTo>
                    <a:pt x="12408" y="32327"/>
                    <a:pt x="11446" y="32223"/>
                    <a:pt x="10504" y="32055"/>
                  </a:cubicBezTo>
                  <a:cubicBezTo>
                    <a:pt x="10065" y="31951"/>
                    <a:pt x="9667" y="32013"/>
                    <a:pt x="9270" y="32202"/>
                  </a:cubicBezTo>
                  <a:cubicBezTo>
                    <a:pt x="8454" y="32620"/>
                    <a:pt x="7679" y="33101"/>
                    <a:pt x="6989" y="33729"/>
                  </a:cubicBezTo>
                  <a:cubicBezTo>
                    <a:pt x="6842" y="33876"/>
                    <a:pt x="6675" y="34043"/>
                    <a:pt x="6612" y="34210"/>
                  </a:cubicBezTo>
                  <a:cubicBezTo>
                    <a:pt x="6194" y="35026"/>
                    <a:pt x="5713" y="35822"/>
                    <a:pt x="5733" y="36784"/>
                  </a:cubicBezTo>
                  <a:cubicBezTo>
                    <a:pt x="5733" y="36993"/>
                    <a:pt x="5713" y="37202"/>
                    <a:pt x="5671" y="37412"/>
                  </a:cubicBezTo>
                  <a:cubicBezTo>
                    <a:pt x="5608" y="37726"/>
                    <a:pt x="5713" y="37998"/>
                    <a:pt x="5901" y="38270"/>
                  </a:cubicBezTo>
                  <a:cubicBezTo>
                    <a:pt x="6424" y="38981"/>
                    <a:pt x="7093" y="39567"/>
                    <a:pt x="7889" y="39985"/>
                  </a:cubicBezTo>
                  <a:cubicBezTo>
                    <a:pt x="8516" y="40341"/>
                    <a:pt x="9060" y="40864"/>
                    <a:pt x="9855" y="40885"/>
                  </a:cubicBezTo>
                  <a:cubicBezTo>
                    <a:pt x="10316" y="41283"/>
                    <a:pt x="10922" y="41262"/>
                    <a:pt x="11571" y="41324"/>
                  </a:cubicBezTo>
                  <a:close/>
                  <a:moveTo>
                    <a:pt x="17869" y="44254"/>
                  </a:moveTo>
                  <a:cubicBezTo>
                    <a:pt x="17451" y="43940"/>
                    <a:pt x="17200" y="43731"/>
                    <a:pt x="16928" y="43521"/>
                  </a:cubicBezTo>
                  <a:cubicBezTo>
                    <a:pt x="16384" y="43082"/>
                    <a:pt x="15840" y="42664"/>
                    <a:pt x="15233" y="42308"/>
                  </a:cubicBezTo>
                  <a:cubicBezTo>
                    <a:pt x="14500" y="41848"/>
                    <a:pt x="14040" y="41199"/>
                    <a:pt x="13956" y="40299"/>
                  </a:cubicBezTo>
                  <a:cubicBezTo>
                    <a:pt x="13935" y="39985"/>
                    <a:pt x="13956" y="39713"/>
                    <a:pt x="14187" y="39462"/>
                  </a:cubicBezTo>
                  <a:cubicBezTo>
                    <a:pt x="14396" y="39211"/>
                    <a:pt x="14584" y="38918"/>
                    <a:pt x="14793" y="38667"/>
                  </a:cubicBezTo>
                  <a:cubicBezTo>
                    <a:pt x="15442" y="37788"/>
                    <a:pt x="16070" y="36951"/>
                    <a:pt x="16928" y="36303"/>
                  </a:cubicBezTo>
                  <a:cubicBezTo>
                    <a:pt x="17221" y="36073"/>
                    <a:pt x="17493" y="35801"/>
                    <a:pt x="17723" y="35549"/>
                  </a:cubicBezTo>
                  <a:cubicBezTo>
                    <a:pt x="18037" y="35215"/>
                    <a:pt x="18371" y="34901"/>
                    <a:pt x="18790" y="34692"/>
                  </a:cubicBezTo>
                  <a:cubicBezTo>
                    <a:pt x="19229" y="34482"/>
                    <a:pt x="19585" y="34127"/>
                    <a:pt x="19941" y="33792"/>
                  </a:cubicBezTo>
                  <a:cubicBezTo>
                    <a:pt x="20736" y="32976"/>
                    <a:pt x="21594" y="32285"/>
                    <a:pt x="22619" y="31762"/>
                  </a:cubicBezTo>
                  <a:cubicBezTo>
                    <a:pt x="22891" y="31595"/>
                    <a:pt x="23184" y="31469"/>
                    <a:pt x="23456" y="31176"/>
                  </a:cubicBezTo>
                  <a:cubicBezTo>
                    <a:pt x="23184" y="30925"/>
                    <a:pt x="22933" y="30695"/>
                    <a:pt x="22702" y="30507"/>
                  </a:cubicBezTo>
                  <a:cubicBezTo>
                    <a:pt x="22326" y="30507"/>
                    <a:pt x="22033" y="30612"/>
                    <a:pt x="21719" y="30800"/>
                  </a:cubicBezTo>
                  <a:cubicBezTo>
                    <a:pt x="21217" y="31072"/>
                    <a:pt x="20652" y="31260"/>
                    <a:pt x="20171" y="31553"/>
                  </a:cubicBezTo>
                  <a:cubicBezTo>
                    <a:pt x="19543" y="31930"/>
                    <a:pt x="18915" y="32285"/>
                    <a:pt x="18204" y="32453"/>
                  </a:cubicBezTo>
                  <a:cubicBezTo>
                    <a:pt x="18162" y="32495"/>
                    <a:pt x="18099" y="32516"/>
                    <a:pt x="18057" y="32557"/>
                  </a:cubicBezTo>
                  <a:cubicBezTo>
                    <a:pt x="17513" y="32955"/>
                    <a:pt x="16948" y="33353"/>
                    <a:pt x="16404" y="33687"/>
                  </a:cubicBezTo>
                  <a:cubicBezTo>
                    <a:pt x="15944" y="34001"/>
                    <a:pt x="15672" y="34524"/>
                    <a:pt x="15275" y="34859"/>
                  </a:cubicBezTo>
                  <a:cubicBezTo>
                    <a:pt x="14521" y="35549"/>
                    <a:pt x="13956" y="36366"/>
                    <a:pt x="13433" y="37223"/>
                  </a:cubicBezTo>
                  <a:cubicBezTo>
                    <a:pt x="13245" y="37537"/>
                    <a:pt x="13057" y="37851"/>
                    <a:pt x="13036" y="38207"/>
                  </a:cubicBezTo>
                  <a:cubicBezTo>
                    <a:pt x="13015" y="38479"/>
                    <a:pt x="12910" y="38730"/>
                    <a:pt x="12806" y="39002"/>
                  </a:cubicBezTo>
                  <a:cubicBezTo>
                    <a:pt x="12492" y="39713"/>
                    <a:pt x="12429" y="40404"/>
                    <a:pt x="12743" y="41115"/>
                  </a:cubicBezTo>
                  <a:cubicBezTo>
                    <a:pt x="12931" y="41534"/>
                    <a:pt x="13140" y="41952"/>
                    <a:pt x="13371" y="42350"/>
                  </a:cubicBezTo>
                  <a:cubicBezTo>
                    <a:pt x="13496" y="42559"/>
                    <a:pt x="13643" y="42852"/>
                    <a:pt x="13852" y="42894"/>
                  </a:cubicBezTo>
                  <a:cubicBezTo>
                    <a:pt x="14417" y="43061"/>
                    <a:pt x="14835" y="43480"/>
                    <a:pt x="15358" y="43710"/>
                  </a:cubicBezTo>
                  <a:cubicBezTo>
                    <a:pt x="15693" y="43877"/>
                    <a:pt x="16049" y="44024"/>
                    <a:pt x="16384" y="44065"/>
                  </a:cubicBezTo>
                  <a:cubicBezTo>
                    <a:pt x="16802" y="44191"/>
                    <a:pt x="17283" y="44212"/>
                    <a:pt x="17869" y="44254"/>
                  </a:cubicBezTo>
                  <a:close/>
                  <a:moveTo>
                    <a:pt x="14605" y="19857"/>
                  </a:moveTo>
                  <a:cubicBezTo>
                    <a:pt x="14982" y="19815"/>
                    <a:pt x="15254" y="19773"/>
                    <a:pt x="15547" y="19731"/>
                  </a:cubicBezTo>
                  <a:cubicBezTo>
                    <a:pt x="15651" y="19710"/>
                    <a:pt x="15777" y="19668"/>
                    <a:pt x="15881" y="19627"/>
                  </a:cubicBezTo>
                  <a:cubicBezTo>
                    <a:pt x="16384" y="19313"/>
                    <a:pt x="16969" y="19041"/>
                    <a:pt x="17283" y="18476"/>
                  </a:cubicBezTo>
                  <a:cubicBezTo>
                    <a:pt x="17534" y="17995"/>
                    <a:pt x="17848" y="17555"/>
                    <a:pt x="18162" y="17095"/>
                  </a:cubicBezTo>
                  <a:cubicBezTo>
                    <a:pt x="18894" y="15965"/>
                    <a:pt x="18853" y="14710"/>
                    <a:pt x="18664" y="13454"/>
                  </a:cubicBezTo>
                  <a:cubicBezTo>
                    <a:pt x="18643" y="13329"/>
                    <a:pt x="18560" y="13161"/>
                    <a:pt x="18455" y="13057"/>
                  </a:cubicBezTo>
                  <a:cubicBezTo>
                    <a:pt x="18141" y="12617"/>
                    <a:pt x="17660" y="12554"/>
                    <a:pt x="17304" y="12973"/>
                  </a:cubicBezTo>
                  <a:cubicBezTo>
                    <a:pt x="17095" y="13224"/>
                    <a:pt x="16865" y="13391"/>
                    <a:pt x="16593" y="13538"/>
                  </a:cubicBezTo>
                  <a:cubicBezTo>
                    <a:pt x="16488" y="13580"/>
                    <a:pt x="16384" y="13663"/>
                    <a:pt x="16300" y="13747"/>
                  </a:cubicBezTo>
                  <a:cubicBezTo>
                    <a:pt x="15630" y="14584"/>
                    <a:pt x="14982" y="15421"/>
                    <a:pt x="14689" y="16488"/>
                  </a:cubicBezTo>
                  <a:cubicBezTo>
                    <a:pt x="14563" y="16990"/>
                    <a:pt x="14563" y="17513"/>
                    <a:pt x="14459" y="18036"/>
                  </a:cubicBezTo>
                  <a:cubicBezTo>
                    <a:pt x="14354" y="18664"/>
                    <a:pt x="14584" y="19229"/>
                    <a:pt x="14605" y="19857"/>
                  </a:cubicBezTo>
                  <a:close/>
                  <a:moveTo>
                    <a:pt x="25506" y="44568"/>
                  </a:moveTo>
                  <a:lnTo>
                    <a:pt x="25506" y="43061"/>
                  </a:lnTo>
                  <a:lnTo>
                    <a:pt x="25506" y="40425"/>
                  </a:lnTo>
                  <a:cubicBezTo>
                    <a:pt x="25506" y="40341"/>
                    <a:pt x="25485" y="40236"/>
                    <a:pt x="25464" y="40153"/>
                  </a:cubicBezTo>
                  <a:cubicBezTo>
                    <a:pt x="25339" y="39755"/>
                    <a:pt x="25381" y="39379"/>
                    <a:pt x="25443" y="38981"/>
                  </a:cubicBezTo>
                  <a:cubicBezTo>
                    <a:pt x="25548" y="38228"/>
                    <a:pt x="25339" y="37495"/>
                    <a:pt x="25339" y="36721"/>
                  </a:cubicBezTo>
                  <a:cubicBezTo>
                    <a:pt x="25339" y="36617"/>
                    <a:pt x="25255" y="36491"/>
                    <a:pt x="25192" y="36366"/>
                  </a:cubicBezTo>
                  <a:cubicBezTo>
                    <a:pt x="24983" y="36345"/>
                    <a:pt x="24753" y="36240"/>
                    <a:pt x="24565" y="36282"/>
                  </a:cubicBezTo>
                  <a:cubicBezTo>
                    <a:pt x="23979" y="36491"/>
                    <a:pt x="23288" y="36407"/>
                    <a:pt x="22786" y="36868"/>
                  </a:cubicBezTo>
                  <a:cubicBezTo>
                    <a:pt x="22765" y="36930"/>
                    <a:pt x="22744" y="36993"/>
                    <a:pt x="22744" y="37035"/>
                  </a:cubicBezTo>
                  <a:cubicBezTo>
                    <a:pt x="22849" y="37642"/>
                    <a:pt x="22933" y="38249"/>
                    <a:pt x="22786" y="38855"/>
                  </a:cubicBezTo>
                  <a:cubicBezTo>
                    <a:pt x="22765" y="38918"/>
                    <a:pt x="22786" y="39023"/>
                    <a:pt x="22807" y="39107"/>
                  </a:cubicBezTo>
                  <a:cubicBezTo>
                    <a:pt x="22995" y="40759"/>
                    <a:pt x="23163" y="42371"/>
                    <a:pt x="23330" y="44044"/>
                  </a:cubicBezTo>
                  <a:cubicBezTo>
                    <a:pt x="23560" y="44296"/>
                    <a:pt x="23749" y="44547"/>
                    <a:pt x="24000" y="44840"/>
                  </a:cubicBezTo>
                  <a:cubicBezTo>
                    <a:pt x="24125" y="44840"/>
                    <a:pt x="24230" y="44881"/>
                    <a:pt x="24355" y="44861"/>
                  </a:cubicBezTo>
                  <a:cubicBezTo>
                    <a:pt x="24753" y="44777"/>
                    <a:pt x="25088" y="44672"/>
                    <a:pt x="25506" y="44568"/>
                  </a:cubicBezTo>
                  <a:close/>
                  <a:moveTo>
                    <a:pt x="8642" y="17095"/>
                  </a:moveTo>
                  <a:cubicBezTo>
                    <a:pt x="8202" y="16467"/>
                    <a:pt x="7512" y="16216"/>
                    <a:pt x="6780" y="16111"/>
                  </a:cubicBezTo>
                  <a:cubicBezTo>
                    <a:pt x="6236" y="16049"/>
                    <a:pt x="5692" y="16007"/>
                    <a:pt x="5148" y="15986"/>
                  </a:cubicBezTo>
                  <a:cubicBezTo>
                    <a:pt x="4478" y="15965"/>
                    <a:pt x="3892" y="16070"/>
                    <a:pt x="3327" y="16446"/>
                  </a:cubicBezTo>
                  <a:cubicBezTo>
                    <a:pt x="3013" y="16697"/>
                    <a:pt x="2679" y="16927"/>
                    <a:pt x="2302" y="17074"/>
                  </a:cubicBezTo>
                  <a:cubicBezTo>
                    <a:pt x="1611" y="17388"/>
                    <a:pt x="1444" y="18057"/>
                    <a:pt x="1193" y="18643"/>
                  </a:cubicBezTo>
                  <a:cubicBezTo>
                    <a:pt x="1109" y="18852"/>
                    <a:pt x="1256" y="19124"/>
                    <a:pt x="1465" y="19145"/>
                  </a:cubicBezTo>
                  <a:cubicBezTo>
                    <a:pt x="2093" y="19208"/>
                    <a:pt x="2720" y="19376"/>
                    <a:pt x="3390" y="19250"/>
                  </a:cubicBezTo>
                  <a:cubicBezTo>
                    <a:pt x="4352" y="19041"/>
                    <a:pt x="5378" y="18894"/>
                    <a:pt x="6340" y="18685"/>
                  </a:cubicBezTo>
                  <a:cubicBezTo>
                    <a:pt x="6591" y="18622"/>
                    <a:pt x="6884" y="18518"/>
                    <a:pt x="7093" y="18371"/>
                  </a:cubicBezTo>
                  <a:cubicBezTo>
                    <a:pt x="7617" y="17974"/>
                    <a:pt x="8119" y="17534"/>
                    <a:pt x="8642" y="17095"/>
                  </a:cubicBezTo>
                  <a:close/>
                  <a:moveTo>
                    <a:pt x="35194" y="36679"/>
                  </a:moveTo>
                  <a:cubicBezTo>
                    <a:pt x="34399" y="36575"/>
                    <a:pt x="33771" y="36491"/>
                    <a:pt x="33122" y="36449"/>
                  </a:cubicBezTo>
                  <a:cubicBezTo>
                    <a:pt x="32474" y="36386"/>
                    <a:pt x="31846" y="36094"/>
                    <a:pt x="31114" y="36094"/>
                  </a:cubicBezTo>
                  <a:cubicBezTo>
                    <a:pt x="31135" y="36617"/>
                    <a:pt x="31302" y="37098"/>
                    <a:pt x="31428" y="37537"/>
                  </a:cubicBezTo>
                  <a:cubicBezTo>
                    <a:pt x="31469" y="37663"/>
                    <a:pt x="31595" y="37767"/>
                    <a:pt x="31700" y="37851"/>
                  </a:cubicBezTo>
                  <a:cubicBezTo>
                    <a:pt x="31867" y="37956"/>
                    <a:pt x="32013" y="38018"/>
                    <a:pt x="32202" y="38081"/>
                  </a:cubicBezTo>
                  <a:cubicBezTo>
                    <a:pt x="32725" y="38332"/>
                    <a:pt x="33227" y="38374"/>
                    <a:pt x="33729" y="37935"/>
                  </a:cubicBezTo>
                  <a:cubicBezTo>
                    <a:pt x="34085" y="37621"/>
                    <a:pt x="34482" y="37328"/>
                    <a:pt x="34859" y="37014"/>
                  </a:cubicBezTo>
                  <a:cubicBezTo>
                    <a:pt x="34964" y="36972"/>
                    <a:pt x="35027" y="36868"/>
                    <a:pt x="35194" y="36679"/>
                  </a:cubicBezTo>
                  <a:close/>
                  <a:moveTo>
                    <a:pt x="25820" y="47246"/>
                  </a:moveTo>
                  <a:cubicBezTo>
                    <a:pt x="25778" y="46765"/>
                    <a:pt x="25715" y="46409"/>
                    <a:pt x="25695" y="46032"/>
                  </a:cubicBezTo>
                  <a:cubicBezTo>
                    <a:pt x="25674" y="45697"/>
                    <a:pt x="25778" y="45321"/>
                    <a:pt x="25548" y="44944"/>
                  </a:cubicBezTo>
                  <a:cubicBezTo>
                    <a:pt x="25130" y="45572"/>
                    <a:pt x="24565" y="45739"/>
                    <a:pt x="23916" y="45593"/>
                  </a:cubicBezTo>
                  <a:cubicBezTo>
                    <a:pt x="23874" y="45572"/>
                    <a:pt x="23791" y="45593"/>
                    <a:pt x="23728" y="45593"/>
                  </a:cubicBezTo>
                  <a:cubicBezTo>
                    <a:pt x="23498" y="45677"/>
                    <a:pt x="23372" y="45781"/>
                    <a:pt x="23456" y="46053"/>
                  </a:cubicBezTo>
                  <a:cubicBezTo>
                    <a:pt x="23728" y="46116"/>
                    <a:pt x="24042" y="46137"/>
                    <a:pt x="24335" y="46221"/>
                  </a:cubicBezTo>
                  <a:cubicBezTo>
                    <a:pt x="24502" y="46241"/>
                    <a:pt x="24648" y="46304"/>
                    <a:pt x="24753" y="46367"/>
                  </a:cubicBezTo>
                  <a:cubicBezTo>
                    <a:pt x="24837" y="46430"/>
                    <a:pt x="24920" y="46576"/>
                    <a:pt x="24879" y="46702"/>
                  </a:cubicBezTo>
                  <a:cubicBezTo>
                    <a:pt x="24879" y="46785"/>
                    <a:pt x="24774" y="46932"/>
                    <a:pt x="24669" y="46953"/>
                  </a:cubicBezTo>
                  <a:cubicBezTo>
                    <a:pt x="24460" y="47016"/>
                    <a:pt x="24251" y="47016"/>
                    <a:pt x="24042" y="47016"/>
                  </a:cubicBezTo>
                  <a:cubicBezTo>
                    <a:pt x="23811" y="47037"/>
                    <a:pt x="23581" y="46869"/>
                    <a:pt x="23372" y="47078"/>
                  </a:cubicBezTo>
                  <a:cubicBezTo>
                    <a:pt x="23393" y="47141"/>
                    <a:pt x="23414" y="47246"/>
                    <a:pt x="23456" y="47246"/>
                  </a:cubicBezTo>
                  <a:cubicBezTo>
                    <a:pt x="23874" y="47309"/>
                    <a:pt x="24293" y="47434"/>
                    <a:pt x="24711" y="47434"/>
                  </a:cubicBezTo>
                  <a:cubicBezTo>
                    <a:pt x="25067" y="47455"/>
                    <a:pt x="25443" y="47329"/>
                    <a:pt x="25820" y="47246"/>
                  </a:cubicBezTo>
                  <a:close/>
                  <a:moveTo>
                    <a:pt x="23874" y="48585"/>
                  </a:moveTo>
                  <a:cubicBezTo>
                    <a:pt x="24251" y="49422"/>
                    <a:pt x="24544" y="50280"/>
                    <a:pt x="25151" y="51138"/>
                  </a:cubicBezTo>
                  <a:cubicBezTo>
                    <a:pt x="25485" y="50217"/>
                    <a:pt x="25862" y="49464"/>
                    <a:pt x="25695" y="48459"/>
                  </a:cubicBezTo>
                  <a:cubicBezTo>
                    <a:pt x="25088" y="48899"/>
                    <a:pt x="24502" y="48522"/>
                    <a:pt x="23874" y="48585"/>
                  </a:cubicBezTo>
                  <a:close/>
                  <a:moveTo>
                    <a:pt x="22200" y="45028"/>
                  </a:moveTo>
                  <a:cubicBezTo>
                    <a:pt x="22158" y="44965"/>
                    <a:pt x="22138" y="44923"/>
                    <a:pt x="22117" y="44881"/>
                  </a:cubicBezTo>
                  <a:cubicBezTo>
                    <a:pt x="22054" y="44861"/>
                    <a:pt x="22012" y="44923"/>
                    <a:pt x="21949" y="44923"/>
                  </a:cubicBezTo>
                  <a:cubicBezTo>
                    <a:pt x="21991" y="44965"/>
                    <a:pt x="22012" y="45028"/>
                    <a:pt x="22054" y="45049"/>
                  </a:cubicBezTo>
                  <a:cubicBezTo>
                    <a:pt x="22096" y="45049"/>
                    <a:pt x="22138" y="45028"/>
                    <a:pt x="22200" y="45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 flipH="1">
              <a:off x="6287475" y="3398600"/>
              <a:ext cx="301850" cy="153800"/>
            </a:xfrm>
            <a:custGeom>
              <a:avLst/>
              <a:gdLst/>
              <a:ahLst/>
              <a:cxnLst/>
              <a:rect l="l" t="t" r="r" b="b"/>
              <a:pathLst>
                <a:path w="12074" h="6152" extrusionOk="0">
                  <a:moveTo>
                    <a:pt x="858" y="0"/>
                  </a:moveTo>
                  <a:cubicBezTo>
                    <a:pt x="1172" y="314"/>
                    <a:pt x="1277" y="670"/>
                    <a:pt x="1277" y="1088"/>
                  </a:cubicBezTo>
                  <a:cubicBezTo>
                    <a:pt x="1277" y="1779"/>
                    <a:pt x="1549" y="2323"/>
                    <a:pt x="2072" y="2741"/>
                  </a:cubicBezTo>
                  <a:cubicBezTo>
                    <a:pt x="2553" y="3097"/>
                    <a:pt x="2951" y="3599"/>
                    <a:pt x="3599" y="3703"/>
                  </a:cubicBezTo>
                  <a:cubicBezTo>
                    <a:pt x="3641" y="3703"/>
                    <a:pt x="3725" y="3766"/>
                    <a:pt x="3746" y="3787"/>
                  </a:cubicBezTo>
                  <a:cubicBezTo>
                    <a:pt x="4101" y="4227"/>
                    <a:pt x="4645" y="4248"/>
                    <a:pt x="5106" y="4478"/>
                  </a:cubicBezTo>
                  <a:cubicBezTo>
                    <a:pt x="5985" y="4833"/>
                    <a:pt x="6884" y="4833"/>
                    <a:pt x="7805" y="4959"/>
                  </a:cubicBezTo>
                  <a:cubicBezTo>
                    <a:pt x="8035" y="5001"/>
                    <a:pt x="8307" y="4938"/>
                    <a:pt x="8516" y="4854"/>
                  </a:cubicBezTo>
                  <a:cubicBezTo>
                    <a:pt x="9249" y="4603"/>
                    <a:pt x="10023" y="4394"/>
                    <a:pt x="10713" y="3975"/>
                  </a:cubicBezTo>
                  <a:cubicBezTo>
                    <a:pt x="11048" y="3766"/>
                    <a:pt x="11404" y="3787"/>
                    <a:pt x="11780" y="3871"/>
                  </a:cubicBezTo>
                  <a:cubicBezTo>
                    <a:pt x="11885" y="3892"/>
                    <a:pt x="12011" y="4080"/>
                    <a:pt x="12031" y="4185"/>
                  </a:cubicBezTo>
                  <a:cubicBezTo>
                    <a:pt x="12073" y="4310"/>
                    <a:pt x="11969" y="4540"/>
                    <a:pt x="11885" y="4582"/>
                  </a:cubicBezTo>
                  <a:cubicBezTo>
                    <a:pt x="11257" y="4708"/>
                    <a:pt x="10881" y="5252"/>
                    <a:pt x="10295" y="5440"/>
                  </a:cubicBezTo>
                  <a:cubicBezTo>
                    <a:pt x="9709" y="5587"/>
                    <a:pt x="9144" y="5859"/>
                    <a:pt x="8558" y="6068"/>
                  </a:cubicBezTo>
                  <a:cubicBezTo>
                    <a:pt x="8328" y="6152"/>
                    <a:pt x="8098" y="6152"/>
                    <a:pt x="7826" y="6110"/>
                  </a:cubicBezTo>
                  <a:cubicBezTo>
                    <a:pt x="6529" y="6068"/>
                    <a:pt x="5231" y="5733"/>
                    <a:pt x="3976" y="5356"/>
                  </a:cubicBezTo>
                  <a:cubicBezTo>
                    <a:pt x="3955" y="5356"/>
                    <a:pt x="3934" y="5336"/>
                    <a:pt x="3913" y="5336"/>
                  </a:cubicBezTo>
                  <a:cubicBezTo>
                    <a:pt x="2867" y="4729"/>
                    <a:pt x="1758" y="4185"/>
                    <a:pt x="942" y="3243"/>
                  </a:cubicBezTo>
                  <a:cubicBezTo>
                    <a:pt x="461" y="2636"/>
                    <a:pt x="0" y="1967"/>
                    <a:pt x="168" y="1088"/>
                  </a:cubicBezTo>
                  <a:cubicBezTo>
                    <a:pt x="272" y="649"/>
                    <a:pt x="440" y="251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"/>
            <p:cNvSpPr/>
            <p:nvPr/>
          </p:nvSpPr>
          <p:spPr>
            <a:xfrm flipH="1">
              <a:off x="6511375" y="3285600"/>
              <a:ext cx="52850" cy="48675"/>
            </a:xfrm>
            <a:custGeom>
              <a:avLst/>
              <a:gdLst/>
              <a:ahLst/>
              <a:cxnLst/>
              <a:rect l="l" t="t" r="r" b="b"/>
              <a:pathLst>
                <a:path w="2114" h="1947" extrusionOk="0">
                  <a:moveTo>
                    <a:pt x="2114" y="817"/>
                  </a:moveTo>
                  <a:cubicBezTo>
                    <a:pt x="2114" y="1549"/>
                    <a:pt x="1696" y="1946"/>
                    <a:pt x="963" y="1905"/>
                  </a:cubicBezTo>
                  <a:cubicBezTo>
                    <a:pt x="294" y="1842"/>
                    <a:pt x="1" y="1256"/>
                    <a:pt x="335" y="649"/>
                  </a:cubicBezTo>
                  <a:cubicBezTo>
                    <a:pt x="587" y="231"/>
                    <a:pt x="1110" y="1"/>
                    <a:pt x="1570" y="105"/>
                  </a:cubicBezTo>
                  <a:cubicBezTo>
                    <a:pt x="1988" y="231"/>
                    <a:pt x="2114" y="419"/>
                    <a:pt x="2114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 flipH="1">
              <a:off x="6192800" y="3356750"/>
              <a:ext cx="45525" cy="53375"/>
            </a:xfrm>
            <a:custGeom>
              <a:avLst/>
              <a:gdLst/>
              <a:ahLst/>
              <a:cxnLst/>
              <a:rect l="l" t="t" r="r" b="b"/>
              <a:pathLst>
                <a:path w="1821" h="2135" extrusionOk="0">
                  <a:moveTo>
                    <a:pt x="1779" y="1088"/>
                  </a:moveTo>
                  <a:cubicBezTo>
                    <a:pt x="1779" y="1130"/>
                    <a:pt x="1779" y="1193"/>
                    <a:pt x="1737" y="1297"/>
                  </a:cubicBezTo>
                  <a:cubicBezTo>
                    <a:pt x="1653" y="1904"/>
                    <a:pt x="1109" y="2134"/>
                    <a:pt x="586" y="1820"/>
                  </a:cubicBezTo>
                  <a:cubicBezTo>
                    <a:pt x="126" y="1507"/>
                    <a:pt x="0" y="732"/>
                    <a:pt x="335" y="293"/>
                  </a:cubicBezTo>
                  <a:cubicBezTo>
                    <a:pt x="419" y="188"/>
                    <a:pt x="565" y="84"/>
                    <a:pt x="691" y="84"/>
                  </a:cubicBezTo>
                  <a:cubicBezTo>
                    <a:pt x="1569" y="0"/>
                    <a:pt x="1820" y="335"/>
                    <a:pt x="1779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8"/>
          <p:cNvSpPr txBox="1"/>
          <p:nvPr/>
        </p:nvSpPr>
        <p:spPr>
          <a:xfrm>
            <a:off x="469400" y="811713"/>
            <a:ext cx="57234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</a:pPr>
            <a:r>
              <a:rPr lang="en-GB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雙語美勞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6" name="Google Shape;576;p8"/>
          <p:cNvSpPr txBox="1"/>
          <p:nvPr/>
        </p:nvSpPr>
        <p:spPr>
          <a:xfrm>
            <a:off x="1473859" y="1610691"/>
            <a:ext cx="4612753" cy="196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Chewy"/>
              <a:buNone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課程內容理解</a:t>
            </a:r>
            <a:br>
              <a:rPr lang="en-GB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en-GB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GB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從</a:t>
            </a:r>
            <a:r>
              <a:rPr lang="en-GB" sz="2400" b="0" i="0" u="none" strike="noStrike" cap="none" dirty="0" err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課室英語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lang="en-GB" sz="2400" b="0" i="0" u="none" strike="noStrike" cap="none" dirty="0" err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生活用語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開始</a:t>
            </a:r>
            <a:br>
              <a:rPr lang="en-GB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en-GB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GB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增加孩子聽與說的機會</a:t>
            </a:r>
            <a:br>
              <a:rPr lang="en-GB" sz="2000" b="0" i="0" u="none" strike="noStrike" cap="none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</a:br>
            <a:endParaRPr sz="2000" b="0" i="0" u="none" strike="noStrike" cap="none" dirty="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9"/>
          <p:cNvSpPr/>
          <p:nvPr/>
        </p:nvSpPr>
        <p:spPr>
          <a:xfrm>
            <a:off x="3686175" y="1482757"/>
            <a:ext cx="1771660" cy="1804058"/>
          </a:xfrm>
          <a:custGeom>
            <a:avLst/>
            <a:gdLst/>
            <a:ahLst/>
            <a:cxnLst/>
            <a:rect l="l" t="t" r="r" b="b"/>
            <a:pathLst>
              <a:path w="14857" h="15129" extrusionOk="0">
                <a:moveTo>
                  <a:pt x="14857" y="7764"/>
                </a:moveTo>
                <a:cubicBezTo>
                  <a:pt x="14668" y="8391"/>
                  <a:pt x="14250" y="8852"/>
                  <a:pt x="13811" y="9270"/>
                </a:cubicBezTo>
                <a:cubicBezTo>
                  <a:pt x="13539" y="9500"/>
                  <a:pt x="13308" y="9751"/>
                  <a:pt x="13267" y="10128"/>
                </a:cubicBezTo>
                <a:cubicBezTo>
                  <a:pt x="13225" y="10337"/>
                  <a:pt x="13057" y="10546"/>
                  <a:pt x="12869" y="10714"/>
                </a:cubicBezTo>
                <a:cubicBezTo>
                  <a:pt x="12325" y="11237"/>
                  <a:pt x="11865" y="11781"/>
                  <a:pt x="11655" y="12513"/>
                </a:cubicBezTo>
                <a:cubicBezTo>
                  <a:pt x="11634" y="12597"/>
                  <a:pt x="11614" y="12701"/>
                  <a:pt x="11551" y="12743"/>
                </a:cubicBezTo>
                <a:cubicBezTo>
                  <a:pt x="11279" y="13015"/>
                  <a:pt x="11216" y="13350"/>
                  <a:pt x="11195" y="13685"/>
                </a:cubicBezTo>
                <a:cubicBezTo>
                  <a:pt x="11174" y="14062"/>
                  <a:pt x="10923" y="14208"/>
                  <a:pt x="10588" y="14124"/>
                </a:cubicBezTo>
                <a:cubicBezTo>
                  <a:pt x="10044" y="13957"/>
                  <a:pt x="9500" y="13978"/>
                  <a:pt x="8935" y="14166"/>
                </a:cubicBezTo>
                <a:cubicBezTo>
                  <a:pt x="8475" y="14334"/>
                  <a:pt x="7973" y="14438"/>
                  <a:pt x="7471" y="14459"/>
                </a:cubicBezTo>
                <a:cubicBezTo>
                  <a:pt x="6571" y="14501"/>
                  <a:pt x="5692" y="14815"/>
                  <a:pt x="4792" y="14815"/>
                </a:cubicBezTo>
                <a:cubicBezTo>
                  <a:pt x="4646" y="14815"/>
                  <a:pt x="4500" y="14857"/>
                  <a:pt x="4374" y="14898"/>
                </a:cubicBezTo>
                <a:cubicBezTo>
                  <a:pt x="3872" y="15129"/>
                  <a:pt x="3328" y="15066"/>
                  <a:pt x="2805" y="15087"/>
                </a:cubicBezTo>
                <a:cubicBezTo>
                  <a:pt x="2344" y="15087"/>
                  <a:pt x="2072" y="14857"/>
                  <a:pt x="1905" y="14480"/>
                </a:cubicBezTo>
                <a:cubicBezTo>
                  <a:pt x="1717" y="14020"/>
                  <a:pt x="1507" y="13559"/>
                  <a:pt x="1570" y="13036"/>
                </a:cubicBezTo>
                <a:cubicBezTo>
                  <a:pt x="1591" y="12701"/>
                  <a:pt x="1549" y="12346"/>
                  <a:pt x="1403" y="11990"/>
                </a:cubicBezTo>
                <a:cubicBezTo>
                  <a:pt x="1340" y="11760"/>
                  <a:pt x="1298" y="11467"/>
                  <a:pt x="1340" y="11216"/>
                </a:cubicBezTo>
                <a:cubicBezTo>
                  <a:pt x="1340" y="10400"/>
                  <a:pt x="1235" y="9647"/>
                  <a:pt x="943" y="8893"/>
                </a:cubicBezTo>
                <a:cubicBezTo>
                  <a:pt x="838" y="8621"/>
                  <a:pt x="838" y="8308"/>
                  <a:pt x="838" y="8015"/>
                </a:cubicBezTo>
                <a:cubicBezTo>
                  <a:pt x="817" y="7680"/>
                  <a:pt x="838" y="7324"/>
                  <a:pt x="712" y="6968"/>
                </a:cubicBezTo>
                <a:cubicBezTo>
                  <a:pt x="629" y="6759"/>
                  <a:pt x="650" y="6508"/>
                  <a:pt x="629" y="6299"/>
                </a:cubicBezTo>
                <a:cubicBezTo>
                  <a:pt x="629" y="6194"/>
                  <a:pt x="650" y="6006"/>
                  <a:pt x="608" y="5964"/>
                </a:cubicBezTo>
                <a:cubicBezTo>
                  <a:pt x="1" y="5357"/>
                  <a:pt x="671" y="4981"/>
                  <a:pt x="859" y="4520"/>
                </a:cubicBezTo>
                <a:cubicBezTo>
                  <a:pt x="1256" y="4353"/>
                  <a:pt x="1403" y="3997"/>
                  <a:pt x="1570" y="3662"/>
                </a:cubicBezTo>
                <a:cubicBezTo>
                  <a:pt x="1612" y="3516"/>
                  <a:pt x="1696" y="3370"/>
                  <a:pt x="1800" y="3286"/>
                </a:cubicBezTo>
                <a:cubicBezTo>
                  <a:pt x="2449" y="2846"/>
                  <a:pt x="2826" y="2093"/>
                  <a:pt x="3453" y="1591"/>
                </a:cubicBezTo>
                <a:cubicBezTo>
                  <a:pt x="3558" y="1507"/>
                  <a:pt x="3684" y="1382"/>
                  <a:pt x="3746" y="1256"/>
                </a:cubicBezTo>
                <a:cubicBezTo>
                  <a:pt x="3914" y="754"/>
                  <a:pt x="4311" y="733"/>
                  <a:pt x="4730" y="733"/>
                </a:cubicBezTo>
                <a:cubicBezTo>
                  <a:pt x="5567" y="733"/>
                  <a:pt x="6383" y="733"/>
                  <a:pt x="7220" y="691"/>
                </a:cubicBezTo>
                <a:cubicBezTo>
                  <a:pt x="7554" y="691"/>
                  <a:pt x="7931" y="733"/>
                  <a:pt x="8245" y="545"/>
                </a:cubicBezTo>
                <a:cubicBezTo>
                  <a:pt x="8370" y="461"/>
                  <a:pt x="8580" y="461"/>
                  <a:pt x="8768" y="461"/>
                </a:cubicBezTo>
                <a:cubicBezTo>
                  <a:pt x="9249" y="440"/>
                  <a:pt x="9751" y="524"/>
                  <a:pt x="10233" y="231"/>
                </a:cubicBezTo>
                <a:cubicBezTo>
                  <a:pt x="10358" y="147"/>
                  <a:pt x="10567" y="168"/>
                  <a:pt x="10756" y="168"/>
                </a:cubicBezTo>
                <a:lnTo>
                  <a:pt x="11446" y="168"/>
                </a:lnTo>
                <a:cubicBezTo>
                  <a:pt x="11718" y="147"/>
                  <a:pt x="12032" y="1"/>
                  <a:pt x="12220" y="105"/>
                </a:cubicBezTo>
                <a:cubicBezTo>
                  <a:pt x="12555" y="273"/>
                  <a:pt x="12869" y="587"/>
                  <a:pt x="13099" y="901"/>
                </a:cubicBezTo>
                <a:cubicBezTo>
                  <a:pt x="13392" y="1277"/>
                  <a:pt x="13643" y="1675"/>
                  <a:pt x="13580" y="2198"/>
                </a:cubicBezTo>
                <a:cubicBezTo>
                  <a:pt x="13580" y="2240"/>
                  <a:pt x="13539" y="2323"/>
                  <a:pt x="13580" y="2365"/>
                </a:cubicBezTo>
                <a:cubicBezTo>
                  <a:pt x="13999" y="3244"/>
                  <a:pt x="13852" y="4206"/>
                  <a:pt x="14208" y="5085"/>
                </a:cubicBezTo>
                <a:cubicBezTo>
                  <a:pt x="14438" y="5692"/>
                  <a:pt x="14480" y="6341"/>
                  <a:pt x="14647" y="6968"/>
                </a:cubicBezTo>
                <a:cubicBezTo>
                  <a:pt x="14689" y="7219"/>
                  <a:pt x="14773" y="7450"/>
                  <a:pt x="14857" y="7764"/>
                </a:cubicBezTo>
                <a:close/>
                <a:moveTo>
                  <a:pt x="1445" y="6027"/>
                </a:moveTo>
                <a:cubicBezTo>
                  <a:pt x="1277" y="6592"/>
                  <a:pt x="1633" y="6927"/>
                  <a:pt x="1675" y="7324"/>
                </a:cubicBezTo>
                <a:cubicBezTo>
                  <a:pt x="1696" y="7743"/>
                  <a:pt x="1717" y="8119"/>
                  <a:pt x="1738" y="8538"/>
                </a:cubicBezTo>
                <a:cubicBezTo>
                  <a:pt x="1738" y="8580"/>
                  <a:pt x="1779" y="8600"/>
                  <a:pt x="1779" y="8621"/>
                </a:cubicBezTo>
                <a:cubicBezTo>
                  <a:pt x="2093" y="9437"/>
                  <a:pt x="2240" y="10274"/>
                  <a:pt x="2219" y="11132"/>
                </a:cubicBezTo>
                <a:cubicBezTo>
                  <a:pt x="2219" y="11321"/>
                  <a:pt x="2198" y="11509"/>
                  <a:pt x="2282" y="11655"/>
                </a:cubicBezTo>
                <a:cubicBezTo>
                  <a:pt x="2512" y="12157"/>
                  <a:pt x="2491" y="12681"/>
                  <a:pt x="2512" y="13204"/>
                </a:cubicBezTo>
                <a:cubicBezTo>
                  <a:pt x="2533" y="14041"/>
                  <a:pt x="2972" y="14375"/>
                  <a:pt x="3788" y="14166"/>
                </a:cubicBezTo>
                <a:cubicBezTo>
                  <a:pt x="3851" y="14145"/>
                  <a:pt x="3914" y="14145"/>
                  <a:pt x="3956" y="14124"/>
                </a:cubicBezTo>
                <a:cubicBezTo>
                  <a:pt x="4228" y="13936"/>
                  <a:pt x="4583" y="13957"/>
                  <a:pt x="4897" y="13936"/>
                </a:cubicBezTo>
                <a:cubicBezTo>
                  <a:pt x="5127" y="13936"/>
                  <a:pt x="5357" y="13852"/>
                  <a:pt x="5567" y="13831"/>
                </a:cubicBezTo>
                <a:lnTo>
                  <a:pt x="6425" y="13664"/>
                </a:lnTo>
                <a:cubicBezTo>
                  <a:pt x="6738" y="13622"/>
                  <a:pt x="7094" y="13622"/>
                  <a:pt x="7408" y="13559"/>
                </a:cubicBezTo>
                <a:cubicBezTo>
                  <a:pt x="8287" y="13413"/>
                  <a:pt x="9145" y="13120"/>
                  <a:pt x="10065" y="13120"/>
                </a:cubicBezTo>
                <a:cubicBezTo>
                  <a:pt x="10128" y="13120"/>
                  <a:pt x="10170" y="13057"/>
                  <a:pt x="10254" y="13015"/>
                </a:cubicBezTo>
                <a:cubicBezTo>
                  <a:pt x="10337" y="12597"/>
                  <a:pt x="10337" y="12178"/>
                  <a:pt x="10233" y="11739"/>
                </a:cubicBezTo>
                <a:cubicBezTo>
                  <a:pt x="10149" y="11446"/>
                  <a:pt x="10044" y="11153"/>
                  <a:pt x="10044" y="10881"/>
                </a:cubicBezTo>
                <a:cubicBezTo>
                  <a:pt x="10044" y="9940"/>
                  <a:pt x="10023" y="8977"/>
                  <a:pt x="9772" y="8077"/>
                </a:cubicBezTo>
                <a:cubicBezTo>
                  <a:pt x="9710" y="7805"/>
                  <a:pt x="9668" y="7554"/>
                  <a:pt x="9647" y="7282"/>
                </a:cubicBezTo>
                <a:cubicBezTo>
                  <a:pt x="9605" y="7052"/>
                  <a:pt x="9542" y="6822"/>
                  <a:pt x="9542" y="6613"/>
                </a:cubicBezTo>
                <a:cubicBezTo>
                  <a:pt x="9542" y="6152"/>
                  <a:pt x="9417" y="5797"/>
                  <a:pt x="9103" y="5462"/>
                </a:cubicBezTo>
                <a:cubicBezTo>
                  <a:pt x="8894" y="5483"/>
                  <a:pt x="8684" y="5504"/>
                  <a:pt x="8496" y="5525"/>
                </a:cubicBezTo>
                <a:cubicBezTo>
                  <a:pt x="7345" y="5818"/>
                  <a:pt x="6194" y="6027"/>
                  <a:pt x="5023" y="5985"/>
                </a:cubicBezTo>
                <a:cubicBezTo>
                  <a:pt x="4060" y="5922"/>
                  <a:pt x="3077" y="5943"/>
                  <a:pt x="2114" y="5943"/>
                </a:cubicBezTo>
                <a:cubicBezTo>
                  <a:pt x="1926" y="6006"/>
                  <a:pt x="1696" y="6027"/>
                  <a:pt x="1445" y="6027"/>
                </a:cubicBezTo>
                <a:close/>
                <a:moveTo>
                  <a:pt x="11844" y="1403"/>
                </a:moveTo>
                <a:cubicBezTo>
                  <a:pt x="11718" y="1277"/>
                  <a:pt x="11593" y="1089"/>
                  <a:pt x="11446" y="1089"/>
                </a:cubicBezTo>
                <a:cubicBezTo>
                  <a:pt x="11132" y="1026"/>
                  <a:pt x="10777" y="984"/>
                  <a:pt x="10484" y="1110"/>
                </a:cubicBezTo>
                <a:cubicBezTo>
                  <a:pt x="10044" y="1319"/>
                  <a:pt x="9563" y="1319"/>
                  <a:pt x="9103" y="1319"/>
                </a:cubicBezTo>
                <a:cubicBezTo>
                  <a:pt x="8914" y="1319"/>
                  <a:pt x="8726" y="1298"/>
                  <a:pt x="8580" y="1382"/>
                </a:cubicBezTo>
                <a:cubicBezTo>
                  <a:pt x="8161" y="1612"/>
                  <a:pt x="7722" y="1570"/>
                  <a:pt x="7303" y="1570"/>
                </a:cubicBezTo>
                <a:lnTo>
                  <a:pt x="4479" y="1570"/>
                </a:lnTo>
                <a:cubicBezTo>
                  <a:pt x="4332" y="1717"/>
                  <a:pt x="4165" y="1926"/>
                  <a:pt x="3997" y="2135"/>
                </a:cubicBezTo>
                <a:cubicBezTo>
                  <a:pt x="3809" y="2323"/>
                  <a:pt x="3600" y="2512"/>
                  <a:pt x="3453" y="2721"/>
                </a:cubicBezTo>
                <a:cubicBezTo>
                  <a:pt x="3265" y="2930"/>
                  <a:pt x="3160" y="3160"/>
                  <a:pt x="2972" y="3349"/>
                </a:cubicBezTo>
                <a:cubicBezTo>
                  <a:pt x="2763" y="3558"/>
                  <a:pt x="2512" y="3704"/>
                  <a:pt x="2344" y="3934"/>
                </a:cubicBezTo>
                <a:cubicBezTo>
                  <a:pt x="2198" y="4144"/>
                  <a:pt x="2114" y="4416"/>
                  <a:pt x="1968" y="4625"/>
                </a:cubicBezTo>
                <a:cubicBezTo>
                  <a:pt x="1821" y="4834"/>
                  <a:pt x="1654" y="4981"/>
                  <a:pt x="1445" y="5232"/>
                </a:cubicBezTo>
                <a:cubicBezTo>
                  <a:pt x="1591" y="5274"/>
                  <a:pt x="1654" y="5295"/>
                  <a:pt x="1717" y="5295"/>
                </a:cubicBezTo>
                <a:cubicBezTo>
                  <a:pt x="3181" y="5295"/>
                  <a:pt x="4688" y="5274"/>
                  <a:pt x="6153" y="5274"/>
                </a:cubicBezTo>
                <a:cubicBezTo>
                  <a:pt x="6299" y="5274"/>
                  <a:pt x="6425" y="5274"/>
                  <a:pt x="6592" y="5211"/>
                </a:cubicBezTo>
                <a:cubicBezTo>
                  <a:pt x="7575" y="4939"/>
                  <a:pt x="8580" y="4751"/>
                  <a:pt x="9647" y="4688"/>
                </a:cubicBezTo>
                <a:lnTo>
                  <a:pt x="10044" y="3914"/>
                </a:lnTo>
                <a:cubicBezTo>
                  <a:pt x="10191" y="3621"/>
                  <a:pt x="10337" y="3307"/>
                  <a:pt x="10567" y="3098"/>
                </a:cubicBezTo>
                <a:cubicBezTo>
                  <a:pt x="11070" y="2637"/>
                  <a:pt x="11383" y="1989"/>
                  <a:pt x="11844" y="1403"/>
                </a:cubicBezTo>
                <a:close/>
                <a:moveTo>
                  <a:pt x="11174" y="11467"/>
                </a:moveTo>
                <a:cubicBezTo>
                  <a:pt x="11488" y="11111"/>
                  <a:pt x="11718" y="10818"/>
                  <a:pt x="11969" y="10525"/>
                </a:cubicBezTo>
                <a:cubicBezTo>
                  <a:pt x="12241" y="10232"/>
                  <a:pt x="12534" y="10002"/>
                  <a:pt x="12555" y="9584"/>
                </a:cubicBezTo>
                <a:cubicBezTo>
                  <a:pt x="12576" y="9396"/>
                  <a:pt x="12764" y="9249"/>
                  <a:pt x="12890" y="9082"/>
                </a:cubicBezTo>
                <a:cubicBezTo>
                  <a:pt x="13225" y="8663"/>
                  <a:pt x="13601" y="8245"/>
                  <a:pt x="13936" y="7868"/>
                </a:cubicBezTo>
                <a:cubicBezTo>
                  <a:pt x="13518" y="5839"/>
                  <a:pt x="13099" y="3893"/>
                  <a:pt x="12681" y="1926"/>
                </a:cubicBezTo>
                <a:cubicBezTo>
                  <a:pt x="12346" y="1947"/>
                  <a:pt x="12074" y="2072"/>
                  <a:pt x="11948" y="2365"/>
                </a:cubicBezTo>
                <a:cubicBezTo>
                  <a:pt x="11802" y="2763"/>
                  <a:pt x="11446" y="3014"/>
                  <a:pt x="11195" y="3328"/>
                </a:cubicBezTo>
                <a:cubicBezTo>
                  <a:pt x="10986" y="3579"/>
                  <a:pt x="10777" y="3830"/>
                  <a:pt x="10609" y="4102"/>
                </a:cubicBezTo>
                <a:cubicBezTo>
                  <a:pt x="10484" y="4311"/>
                  <a:pt x="10379" y="4562"/>
                  <a:pt x="10254" y="4771"/>
                </a:cubicBezTo>
                <a:cubicBezTo>
                  <a:pt x="10128" y="4981"/>
                  <a:pt x="10128" y="5232"/>
                  <a:pt x="10170" y="5462"/>
                </a:cubicBezTo>
                <a:cubicBezTo>
                  <a:pt x="10254" y="5671"/>
                  <a:pt x="10379" y="5901"/>
                  <a:pt x="10358" y="6111"/>
                </a:cubicBezTo>
                <a:cubicBezTo>
                  <a:pt x="10337" y="6885"/>
                  <a:pt x="10756" y="7575"/>
                  <a:pt x="10693" y="8370"/>
                </a:cubicBezTo>
                <a:cubicBezTo>
                  <a:pt x="10965" y="8935"/>
                  <a:pt x="10902" y="9563"/>
                  <a:pt x="10902" y="10191"/>
                </a:cubicBezTo>
                <a:cubicBezTo>
                  <a:pt x="10986" y="10588"/>
                  <a:pt x="10965" y="11007"/>
                  <a:pt x="11174" y="114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9"/>
          <p:cNvSpPr/>
          <p:nvPr/>
        </p:nvSpPr>
        <p:spPr>
          <a:xfrm>
            <a:off x="3819704" y="2157699"/>
            <a:ext cx="1080502" cy="1058061"/>
          </a:xfrm>
          <a:custGeom>
            <a:avLst/>
            <a:gdLst/>
            <a:ahLst/>
            <a:cxnLst/>
            <a:rect l="l" t="t" r="r" b="b"/>
            <a:pathLst>
              <a:path w="9061" h="8873" extrusionOk="0">
                <a:moveTo>
                  <a:pt x="8788" y="5420"/>
                </a:moveTo>
                <a:cubicBezTo>
                  <a:pt x="8788" y="4478"/>
                  <a:pt x="8767" y="3537"/>
                  <a:pt x="8537" y="2616"/>
                </a:cubicBezTo>
                <a:cubicBezTo>
                  <a:pt x="8453" y="2365"/>
                  <a:pt x="8432" y="2093"/>
                  <a:pt x="8412" y="1842"/>
                </a:cubicBezTo>
                <a:cubicBezTo>
                  <a:pt x="8349" y="1591"/>
                  <a:pt x="8307" y="1361"/>
                  <a:pt x="8307" y="1152"/>
                </a:cubicBezTo>
                <a:cubicBezTo>
                  <a:pt x="8307" y="712"/>
                  <a:pt x="8160" y="336"/>
                  <a:pt x="7847" y="1"/>
                </a:cubicBezTo>
                <a:cubicBezTo>
                  <a:pt x="7637" y="22"/>
                  <a:pt x="7428" y="64"/>
                  <a:pt x="7261" y="85"/>
                </a:cubicBezTo>
                <a:cubicBezTo>
                  <a:pt x="6110" y="357"/>
                  <a:pt x="4959" y="566"/>
                  <a:pt x="3766" y="524"/>
                </a:cubicBezTo>
                <a:cubicBezTo>
                  <a:pt x="2804" y="461"/>
                  <a:pt x="1842" y="503"/>
                  <a:pt x="879" y="503"/>
                </a:cubicBezTo>
                <a:cubicBezTo>
                  <a:pt x="628" y="503"/>
                  <a:pt x="398" y="524"/>
                  <a:pt x="168" y="524"/>
                </a:cubicBezTo>
                <a:cubicBezTo>
                  <a:pt x="0" y="1068"/>
                  <a:pt x="377" y="1403"/>
                  <a:pt x="398" y="1800"/>
                </a:cubicBezTo>
                <a:cubicBezTo>
                  <a:pt x="419" y="2219"/>
                  <a:pt x="461" y="2616"/>
                  <a:pt x="481" y="3035"/>
                </a:cubicBezTo>
                <a:cubicBezTo>
                  <a:pt x="481" y="3056"/>
                  <a:pt x="502" y="3098"/>
                  <a:pt x="502" y="3118"/>
                </a:cubicBezTo>
                <a:cubicBezTo>
                  <a:pt x="816" y="3934"/>
                  <a:pt x="963" y="4750"/>
                  <a:pt x="942" y="5629"/>
                </a:cubicBezTo>
                <a:cubicBezTo>
                  <a:pt x="942" y="5818"/>
                  <a:pt x="921" y="5985"/>
                  <a:pt x="1005" y="6152"/>
                </a:cubicBezTo>
                <a:cubicBezTo>
                  <a:pt x="1235" y="6634"/>
                  <a:pt x="1214" y="7157"/>
                  <a:pt x="1235" y="7680"/>
                </a:cubicBezTo>
                <a:cubicBezTo>
                  <a:pt x="1256" y="8538"/>
                  <a:pt x="1716" y="8872"/>
                  <a:pt x="2511" y="8663"/>
                </a:cubicBezTo>
                <a:cubicBezTo>
                  <a:pt x="2574" y="8642"/>
                  <a:pt x="2658" y="8642"/>
                  <a:pt x="2678" y="8600"/>
                </a:cubicBezTo>
                <a:cubicBezTo>
                  <a:pt x="2971" y="8412"/>
                  <a:pt x="3306" y="8454"/>
                  <a:pt x="3620" y="8412"/>
                </a:cubicBezTo>
                <a:cubicBezTo>
                  <a:pt x="3850" y="8412"/>
                  <a:pt x="4080" y="8349"/>
                  <a:pt x="4290" y="8308"/>
                </a:cubicBezTo>
                <a:lnTo>
                  <a:pt x="5168" y="8161"/>
                </a:lnTo>
                <a:cubicBezTo>
                  <a:pt x="5482" y="8098"/>
                  <a:pt x="5817" y="8098"/>
                  <a:pt x="6131" y="8056"/>
                </a:cubicBezTo>
                <a:cubicBezTo>
                  <a:pt x="7010" y="7889"/>
                  <a:pt x="7888" y="7617"/>
                  <a:pt x="8788" y="7617"/>
                </a:cubicBezTo>
                <a:cubicBezTo>
                  <a:pt x="8851" y="7617"/>
                  <a:pt x="8893" y="7554"/>
                  <a:pt x="8976" y="7512"/>
                </a:cubicBezTo>
                <a:cubicBezTo>
                  <a:pt x="9060" y="7094"/>
                  <a:pt x="9060" y="6675"/>
                  <a:pt x="8956" y="6215"/>
                </a:cubicBezTo>
                <a:cubicBezTo>
                  <a:pt x="8893" y="5985"/>
                  <a:pt x="8788" y="5713"/>
                  <a:pt x="8788" y="542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9"/>
          <p:cNvSpPr/>
          <p:nvPr/>
        </p:nvSpPr>
        <p:spPr>
          <a:xfrm>
            <a:off x="4904403" y="1745481"/>
            <a:ext cx="449325" cy="1115269"/>
          </a:xfrm>
          <a:custGeom>
            <a:avLst/>
            <a:gdLst/>
            <a:ahLst/>
            <a:cxnLst/>
            <a:rect l="l" t="t" r="r" b="b"/>
            <a:pathLst>
              <a:path w="3768" h="9542" extrusionOk="0">
                <a:moveTo>
                  <a:pt x="2554" y="1"/>
                </a:moveTo>
                <a:cubicBezTo>
                  <a:pt x="2219" y="22"/>
                  <a:pt x="1947" y="168"/>
                  <a:pt x="1821" y="440"/>
                </a:cubicBezTo>
                <a:cubicBezTo>
                  <a:pt x="1675" y="838"/>
                  <a:pt x="1319" y="1110"/>
                  <a:pt x="1068" y="1424"/>
                </a:cubicBezTo>
                <a:cubicBezTo>
                  <a:pt x="859" y="1654"/>
                  <a:pt x="650" y="1905"/>
                  <a:pt x="482" y="2177"/>
                </a:cubicBezTo>
                <a:cubicBezTo>
                  <a:pt x="357" y="2386"/>
                  <a:pt x="252" y="2637"/>
                  <a:pt x="127" y="2846"/>
                </a:cubicBezTo>
                <a:cubicBezTo>
                  <a:pt x="1" y="3056"/>
                  <a:pt x="1" y="3307"/>
                  <a:pt x="43" y="3537"/>
                </a:cubicBezTo>
                <a:cubicBezTo>
                  <a:pt x="127" y="3746"/>
                  <a:pt x="252" y="3976"/>
                  <a:pt x="231" y="4186"/>
                </a:cubicBezTo>
                <a:cubicBezTo>
                  <a:pt x="210" y="4981"/>
                  <a:pt x="629" y="5650"/>
                  <a:pt x="566" y="6445"/>
                </a:cubicBezTo>
                <a:cubicBezTo>
                  <a:pt x="838" y="7010"/>
                  <a:pt x="775" y="7638"/>
                  <a:pt x="775" y="8266"/>
                </a:cubicBezTo>
                <a:cubicBezTo>
                  <a:pt x="775" y="8663"/>
                  <a:pt x="775" y="9082"/>
                  <a:pt x="984" y="9542"/>
                </a:cubicBezTo>
                <a:cubicBezTo>
                  <a:pt x="1298" y="9186"/>
                  <a:pt x="1528" y="8893"/>
                  <a:pt x="1800" y="8600"/>
                </a:cubicBezTo>
                <a:cubicBezTo>
                  <a:pt x="2052" y="8328"/>
                  <a:pt x="2344" y="8077"/>
                  <a:pt x="2365" y="7659"/>
                </a:cubicBezTo>
                <a:cubicBezTo>
                  <a:pt x="2407" y="7491"/>
                  <a:pt x="2575" y="7324"/>
                  <a:pt x="2721" y="7178"/>
                </a:cubicBezTo>
                <a:cubicBezTo>
                  <a:pt x="3056" y="6759"/>
                  <a:pt x="3412" y="6341"/>
                  <a:pt x="3767" y="5943"/>
                </a:cubicBezTo>
                <a:cubicBezTo>
                  <a:pt x="3391" y="3914"/>
                  <a:pt x="2972" y="1968"/>
                  <a:pt x="2554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9"/>
          <p:cNvSpPr/>
          <p:nvPr/>
        </p:nvSpPr>
        <p:spPr>
          <a:xfrm>
            <a:off x="3858363" y="1578841"/>
            <a:ext cx="1222338" cy="514054"/>
          </a:xfrm>
          <a:custGeom>
            <a:avLst/>
            <a:gdLst/>
            <a:ahLst/>
            <a:cxnLst/>
            <a:rect l="l" t="t" r="r" b="b"/>
            <a:pathLst>
              <a:path w="10400" h="4311" extrusionOk="0">
                <a:moveTo>
                  <a:pt x="4667" y="4290"/>
                </a:moveTo>
                <a:cubicBezTo>
                  <a:pt x="4834" y="4290"/>
                  <a:pt x="4960" y="4290"/>
                  <a:pt x="5127" y="4248"/>
                </a:cubicBezTo>
                <a:cubicBezTo>
                  <a:pt x="6110" y="3955"/>
                  <a:pt x="7115" y="3767"/>
                  <a:pt x="8182" y="3725"/>
                </a:cubicBezTo>
                <a:lnTo>
                  <a:pt x="8579" y="2930"/>
                </a:lnTo>
                <a:cubicBezTo>
                  <a:pt x="8726" y="2637"/>
                  <a:pt x="8851" y="2323"/>
                  <a:pt x="9102" y="2114"/>
                </a:cubicBezTo>
                <a:cubicBezTo>
                  <a:pt x="9626" y="1653"/>
                  <a:pt x="9939" y="1005"/>
                  <a:pt x="10400" y="419"/>
                </a:cubicBezTo>
                <a:cubicBezTo>
                  <a:pt x="10274" y="293"/>
                  <a:pt x="10149" y="105"/>
                  <a:pt x="10002" y="105"/>
                </a:cubicBezTo>
                <a:cubicBezTo>
                  <a:pt x="9688" y="42"/>
                  <a:pt x="9333" y="0"/>
                  <a:pt x="9040" y="126"/>
                </a:cubicBezTo>
                <a:cubicBezTo>
                  <a:pt x="8600" y="335"/>
                  <a:pt x="8119" y="335"/>
                  <a:pt x="7659" y="335"/>
                </a:cubicBezTo>
                <a:cubicBezTo>
                  <a:pt x="7470" y="335"/>
                  <a:pt x="7282" y="314"/>
                  <a:pt x="7136" y="398"/>
                </a:cubicBezTo>
                <a:cubicBezTo>
                  <a:pt x="6717" y="628"/>
                  <a:pt x="6278" y="586"/>
                  <a:pt x="5859" y="586"/>
                </a:cubicBezTo>
                <a:lnTo>
                  <a:pt x="3035" y="586"/>
                </a:lnTo>
                <a:cubicBezTo>
                  <a:pt x="2888" y="733"/>
                  <a:pt x="2721" y="942"/>
                  <a:pt x="2553" y="1151"/>
                </a:cubicBezTo>
                <a:cubicBezTo>
                  <a:pt x="2365" y="1339"/>
                  <a:pt x="2156" y="1528"/>
                  <a:pt x="2009" y="1737"/>
                </a:cubicBezTo>
                <a:cubicBezTo>
                  <a:pt x="1821" y="1946"/>
                  <a:pt x="1716" y="2176"/>
                  <a:pt x="1528" y="2365"/>
                </a:cubicBezTo>
                <a:cubicBezTo>
                  <a:pt x="1319" y="2574"/>
                  <a:pt x="1068" y="2720"/>
                  <a:pt x="900" y="2950"/>
                </a:cubicBezTo>
                <a:cubicBezTo>
                  <a:pt x="754" y="3160"/>
                  <a:pt x="670" y="3432"/>
                  <a:pt x="524" y="3641"/>
                </a:cubicBezTo>
                <a:cubicBezTo>
                  <a:pt x="377" y="3850"/>
                  <a:pt x="210" y="3997"/>
                  <a:pt x="1" y="4248"/>
                </a:cubicBezTo>
                <a:cubicBezTo>
                  <a:pt x="147" y="4290"/>
                  <a:pt x="210" y="4311"/>
                  <a:pt x="273" y="4311"/>
                </a:cubicBezTo>
                <a:cubicBezTo>
                  <a:pt x="1737" y="4311"/>
                  <a:pt x="3202" y="4290"/>
                  <a:pt x="4667" y="4290"/>
                </a:cubicBezTo>
                <a:close/>
              </a:path>
            </a:pathLst>
          </a:custGeom>
          <a:solidFill>
            <a:schemeClr val="accent4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9"/>
          <p:cNvSpPr/>
          <p:nvPr/>
        </p:nvSpPr>
        <p:spPr>
          <a:xfrm rot="5400000">
            <a:off x="4905426" y="2145254"/>
            <a:ext cx="447287" cy="315729"/>
          </a:xfrm>
          <a:custGeom>
            <a:avLst/>
            <a:gdLst/>
            <a:ahLst/>
            <a:cxnLst/>
            <a:rect l="l" t="t" r="r" b="b"/>
            <a:pathLst>
              <a:path w="10842" h="7070" extrusionOk="0">
                <a:moveTo>
                  <a:pt x="5053" y="3132"/>
                </a:moveTo>
                <a:cubicBezTo>
                  <a:pt x="5172" y="2776"/>
                  <a:pt x="5267" y="2515"/>
                  <a:pt x="5362" y="2254"/>
                </a:cubicBezTo>
                <a:cubicBezTo>
                  <a:pt x="5646" y="1447"/>
                  <a:pt x="6239" y="783"/>
                  <a:pt x="7022" y="404"/>
                </a:cubicBezTo>
                <a:cubicBezTo>
                  <a:pt x="7781" y="0"/>
                  <a:pt x="8683" y="48"/>
                  <a:pt x="9394" y="498"/>
                </a:cubicBezTo>
                <a:cubicBezTo>
                  <a:pt x="9845" y="736"/>
                  <a:pt x="10177" y="1139"/>
                  <a:pt x="10319" y="1637"/>
                </a:cubicBezTo>
                <a:cubicBezTo>
                  <a:pt x="10319" y="1661"/>
                  <a:pt x="10343" y="1708"/>
                  <a:pt x="10367" y="1732"/>
                </a:cubicBezTo>
                <a:cubicBezTo>
                  <a:pt x="10818" y="2301"/>
                  <a:pt x="10841" y="2965"/>
                  <a:pt x="10794" y="3630"/>
                </a:cubicBezTo>
                <a:cubicBezTo>
                  <a:pt x="10770" y="3819"/>
                  <a:pt x="10723" y="3985"/>
                  <a:pt x="10652" y="4152"/>
                </a:cubicBezTo>
                <a:cubicBezTo>
                  <a:pt x="10533" y="4460"/>
                  <a:pt x="10201" y="4578"/>
                  <a:pt x="9940" y="4460"/>
                </a:cubicBezTo>
                <a:cubicBezTo>
                  <a:pt x="9845" y="4436"/>
                  <a:pt x="9774" y="4389"/>
                  <a:pt x="9703" y="4341"/>
                </a:cubicBezTo>
                <a:cubicBezTo>
                  <a:pt x="9442" y="4199"/>
                  <a:pt x="9347" y="3962"/>
                  <a:pt x="9513" y="3725"/>
                </a:cubicBezTo>
                <a:cubicBezTo>
                  <a:pt x="9679" y="3511"/>
                  <a:pt x="9750" y="3226"/>
                  <a:pt x="9679" y="2965"/>
                </a:cubicBezTo>
                <a:cubicBezTo>
                  <a:pt x="9655" y="2823"/>
                  <a:pt x="9632" y="2681"/>
                  <a:pt x="9560" y="2562"/>
                </a:cubicBezTo>
                <a:cubicBezTo>
                  <a:pt x="9465" y="2325"/>
                  <a:pt x="9347" y="2112"/>
                  <a:pt x="9228" y="1898"/>
                </a:cubicBezTo>
                <a:cubicBezTo>
                  <a:pt x="9086" y="1590"/>
                  <a:pt x="8825" y="1376"/>
                  <a:pt x="8493" y="1305"/>
                </a:cubicBezTo>
                <a:cubicBezTo>
                  <a:pt x="8018" y="1163"/>
                  <a:pt x="7520" y="1281"/>
                  <a:pt x="7141" y="1590"/>
                </a:cubicBezTo>
                <a:cubicBezTo>
                  <a:pt x="6524" y="2135"/>
                  <a:pt x="6168" y="2894"/>
                  <a:pt x="6097" y="3701"/>
                </a:cubicBezTo>
                <a:cubicBezTo>
                  <a:pt x="6073" y="3843"/>
                  <a:pt x="6073" y="3985"/>
                  <a:pt x="6073" y="4128"/>
                </a:cubicBezTo>
                <a:cubicBezTo>
                  <a:pt x="6002" y="4578"/>
                  <a:pt x="5480" y="4792"/>
                  <a:pt x="5125" y="4555"/>
                </a:cubicBezTo>
                <a:cubicBezTo>
                  <a:pt x="4840" y="4341"/>
                  <a:pt x="4555" y="4128"/>
                  <a:pt x="4294" y="3914"/>
                </a:cubicBezTo>
                <a:cubicBezTo>
                  <a:pt x="3915" y="3582"/>
                  <a:pt x="3440" y="3440"/>
                  <a:pt x="2966" y="3464"/>
                </a:cubicBezTo>
                <a:cubicBezTo>
                  <a:pt x="2610" y="3487"/>
                  <a:pt x="2231" y="3464"/>
                  <a:pt x="1851" y="3464"/>
                </a:cubicBezTo>
                <a:cubicBezTo>
                  <a:pt x="1709" y="3464"/>
                  <a:pt x="1566" y="3487"/>
                  <a:pt x="1424" y="3511"/>
                </a:cubicBezTo>
                <a:cubicBezTo>
                  <a:pt x="1163" y="3582"/>
                  <a:pt x="1092" y="3677"/>
                  <a:pt x="1068" y="3938"/>
                </a:cubicBezTo>
                <a:cubicBezTo>
                  <a:pt x="1045" y="4270"/>
                  <a:pt x="1045" y="4602"/>
                  <a:pt x="1068" y="4934"/>
                </a:cubicBezTo>
                <a:cubicBezTo>
                  <a:pt x="1116" y="5219"/>
                  <a:pt x="1234" y="5504"/>
                  <a:pt x="1377" y="5741"/>
                </a:cubicBezTo>
                <a:cubicBezTo>
                  <a:pt x="1448" y="5883"/>
                  <a:pt x="1661" y="5954"/>
                  <a:pt x="1780" y="6049"/>
                </a:cubicBezTo>
                <a:cubicBezTo>
                  <a:pt x="2468" y="5788"/>
                  <a:pt x="3179" y="5575"/>
                  <a:pt x="3891" y="5409"/>
                </a:cubicBezTo>
                <a:cubicBezTo>
                  <a:pt x="4982" y="5100"/>
                  <a:pt x="6073" y="4792"/>
                  <a:pt x="7165" y="4460"/>
                </a:cubicBezTo>
                <a:cubicBezTo>
                  <a:pt x="7686" y="4246"/>
                  <a:pt x="8232" y="4152"/>
                  <a:pt x="8801" y="4152"/>
                </a:cubicBezTo>
                <a:cubicBezTo>
                  <a:pt x="8872" y="4152"/>
                  <a:pt x="8967" y="4152"/>
                  <a:pt x="9038" y="4175"/>
                </a:cubicBezTo>
                <a:cubicBezTo>
                  <a:pt x="9299" y="4199"/>
                  <a:pt x="9489" y="4412"/>
                  <a:pt x="9489" y="4673"/>
                </a:cubicBezTo>
                <a:cubicBezTo>
                  <a:pt x="9489" y="4934"/>
                  <a:pt x="9299" y="5148"/>
                  <a:pt x="9038" y="5172"/>
                </a:cubicBezTo>
                <a:cubicBezTo>
                  <a:pt x="9015" y="5172"/>
                  <a:pt x="8991" y="5172"/>
                  <a:pt x="8967" y="5172"/>
                </a:cubicBezTo>
                <a:cubicBezTo>
                  <a:pt x="8351" y="5124"/>
                  <a:pt x="7805" y="5385"/>
                  <a:pt x="7236" y="5551"/>
                </a:cubicBezTo>
                <a:cubicBezTo>
                  <a:pt x="6026" y="5954"/>
                  <a:pt x="4769" y="6263"/>
                  <a:pt x="3535" y="6547"/>
                </a:cubicBezTo>
                <a:cubicBezTo>
                  <a:pt x="3132" y="6595"/>
                  <a:pt x="2752" y="6713"/>
                  <a:pt x="2420" y="6951"/>
                </a:cubicBezTo>
                <a:cubicBezTo>
                  <a:pt x="2302" y="7022"/>
                  <a:pt x="2136" y="7069"/>
                  <a:pt x="1970" y="7045"/>
                </a:cubicBezTo>
                <a:cubicBezTo>
                  <a:pt x="1234" y="6927"/>
                  <a:pt x="594" y="6642"/>
                  <a:pt x="286" y="5859"/>
                </a:cubicBezTo>
                <a:cubicBezTo>
                  <a:pt x="143" y="5504"/>
                  <a:pt x="72" y="5148"/>
                  <a:pt x="72" y="4768"/>
                </a:cubicBezTo>
                <a:lnTo>
                  <a:pt x="72" y="3914"/>
                </a:lnTo>
                <a:cubicBezTo>
                  <a:pt x="1" y="3108"/>
                  <a:pt x="641" y="2444"/>
                  <a:pt x="1424" y="2420"/>
                </a:cubicBezTo>
                <a:cubicBezTo>
                  <a:pt x="2159" y="2372"/>
                  <a:pt x="2871" y="2396"/>
                  <a:pt x="3606" y="2420"/>
                </a:cubicBezTo>
                <a:cubicBezTo>
                  <a:pt x="3986" y="2444"/>
                  <a:pt x="4365" y="2610"/>
                  <a:pt x="4674" y="2847"/>
                </a:cubicBezTo>
                <a:cubicBezTo>
                  <a:pt x="4792" y="2942"/>
                  <a:pt x="4887" y="3013"/>
                  <a:pt x="5053" y="3132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9"/>
          <p:cNvSpPr/>
          <p:nvPr/>
        </p:nvSpPr>
        <p:spPr>
          <a:xfrm rot="7203142">
            <a:off x="4263696" y="1710835"/>
            <a:ext cx="483713" cy="420302"/>
          </a:xfrm>
          <a:custGeom>
            <a:avLst/>
            <a:gdLst/>
            <a:ahLst/>
            <a:cxnLst/>
            <a:rect l="l" t="t" r="r" b="b"/>
            <a:pathLst>
              <a:path w="10272" h="7260" extrusionOk="0">
                <a:moveTo>
                  <a:pt x="3985" y="2966"/>
                </a:moveTo>
                <a:cubicBezTo>
                  <a:pt x="4199" y="3061"/>
                  <a:pt x="4412" y="3156"/>
                  <a:pt x="4602" y="3298"/>
                </a:cubicBezTo>
                <a:cubicBezTo>
                  <a:pt x="4768" y="3417"/>
                  <a:pt x="4887" y="3583"/>
                  <a:pt x="5053" y="3725"/>
                </a:cubicBezTo>
                <a:cubicBezTo>
                  <a:pt x="5788" y="4318"/>
                  <a:pt x="6334" y="5125"/>
                  <a:pt x="6951" y="5836"/>
                </a:cubicBezTo>
                <a:cubicBezTo>
                  <a:pt x="7140" y="6097"/>
                  <a:pt x="7425" y="6240"/>
                  <a:pt x="7757" y="6216"/>
                </a:cubicBezTo>
                <a:cubicBezTo>
                  <a:pt x="8255" y="6216"/>
                  <a:pt x="8777" y="6145"/>
                  <a:pt x="9275" y="6026"/>
                </a:cubicBezTo>
                <a:cubicBezTo>
                  <a:pt x="9418" y="6002"/>
                  <a:pt x="9560" y="5979"/>
                  <a:pt x="9702" y="5979"/>
                </a:cubicBezTo>
                <a:cubicBezTo>
                  <a:pt x="9892" y="5931"/>
                  <a:pt x="10082" y="6026"/>
                  <a:pt x="10177" y="6216"/>
                </a:cubicBezTo>
                <a:cubicBezTo>
                  <a:pt x="10272" y="6406"/>
                  <a:pt x="10248" y="6666"/>
                  <a:pt x="10105" y="6833"/>
                </a:cubicBezTo>
                <a:cubicBezTo>
                  <a:pt x="9892" y="7093"/>
                  <a:pt x="9607" y="7236"/>
                  <a:pt x="9299" y="7236"/>
                </a:cubicBezTo>
                <a:cubicBezTo>
                  <a:pt x="8113" y="7259"/>
                  <a:pt x="6951" y="7236"/>
                  <a:pt x="5765" y="7141"/>
                </a:cubicBezTo>
                <a:cubicBezTo>
                  <a:pt x="4579" y="6975"/>
                  <a:pt x="3392" y="6880"/>
                  <a:pt x="2206" y="6761"/>
                </a:cubicBezTo>
                <a:cubicBezTo>
                  <a:pt x="1779" y="6714"/>
                  <a:pt x="1352" y="6666"/>
                  <a:pt x="926" y="6595"/>
                </a:cubicBezTo>
                <a:cubicBezTo>
                  <a:pt x="783" y="6572"/>
                  <a:pt x="641" y="6548"/>
                  <a:pt x="499" y="6500"/>
                </a:cubicBezTo>
                <a:cubicBezTo>
                  <a:pt x="119" y="6382"/>
                  <a:pt x="0" y="5884"/>
                  <a:pt x="285" y="5599"/>
                </a:cubicBezTo>
                <a:cubicBezTo>
                  <a:pt x="499" y="5338"/>
                  <a:pt x="759" y="5077"/>
                  <a:pt x="949" y="4793"/>
                </a:cubicBezTo>
                <a:cubicBezTo>
                  <a:pt x="1685" y="3796"/>
                  <a:pt x="2467" y="2824"/>
                  <a:pt x="3298" y="1899"/>
                </a:cubicBezTo>
                <a:cubicBezTo>
                  <a:pt x="3653" y="1519"/>
                  <a:pt x="3962" y="1068"/>
                  <a:pt x="4223" y="594"/>
                </a:cubicBezTo>
                <a:cubicBezTo>
                  <a:pt x="4270" y="475"/>
                  <a:pt x="4365" y="357"/>
                  <a:pt x="4460" y="238"/>
                </a:cubicBezTo>
                <a:cubicBezTo>
                  <a:pt x="4579" y="72"/>
                  <a:pt x="4816" y="1"/>
                  <a:pt x="5005" y="96"/>
                </a:cubicBezTo>
                <a:cubicBezTo>
                  <a:pt x="5219" y="167"/>
                  <a:pt x="5338" y="357"/>
                  <a:pt x="5338" y="570"/>
                </a:cubicBezTo>
                <a:cubicBezTo>
                  <a:pt x="5361" y="641"/>
                  <a:pt x="5338" y="689"/>
                  <a:pt x="5314" y="760"/>
                </a:cubicBezTo>
                <a:cubicBezTo>
                  <a:pt x="5195" y="1140"/>
                  <a:pt x="5005" y="1495"/>
                  <a:pt x="4792" y="1851"/>
                </a:cubicBezTo>
                <a:cubicBezTo>
                  <a:pt x="4507" y="2207"/>
                  <a:pt x="4270" y="2586"/>
                  <a:pt x="3985" y="2966"/>
                </a:cubicBezTo>
                <a:close/>
                <a:moveTo>
                  <a:pt x="1661" y="5670"/>
                </a:moveTo>
                <a:lnTo>
                  <a:pt x="3179" y="5836"/>
                </a:lnTo>
                <a:cubicBezTo>
                  <a:pt x="3843" y="5884"/>
                  <a:pt x="4507" y="5955"/>
                  <a:pt x="5148" y="6026"/>
                </a:cubicBezTo>
                <a:cubicBezTo>
                  <a:pt x="5290" y="6026"/>
                  <a:pt x="5456" y="6073"/>
                  <a:pt x="5575" y="5907"/>
                </a:cubicBezTo>
                <a:cubicBezTo>
                  <a:pt x="5385" y="5623"/>
                  <a:pt x="5172" y="5338"/>
                  <a:pt x="4934" y="5101"/>
                </a:cubicBezTo>
                <a:cubicBezTo>
                  <a:pt x="4436" y="4603"/>
                  <a:pt x="3914" y="4176"/>
                  <a:pt x="3582" y="3535"/>
                </a:cubicBezTo>
                <a:cubicBezTo>
                  <a:pt x="2823" y="4128"/>
                  <a:pt x="2183" y="4840"/>
                  <a:pt x="1661" y="567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9"/>
          <p:cNvSpPr/>
          <p:nvPr/>
        </p:nvSpPr>
        <p:spPr>
          <a:xfrm>
            <a:off x="4100741" y="2411625"/>
            <a:ext cx="518408" cy="57043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GB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從生活經驗出發的美勞課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9" name="Google Shape;589;p9"/>
          <p:cNvSpPr txBox="1"/>
          <p:nvPr/>
        </p:nvSpPr>
        <p:spPr>
          <a:xfrm>
            <a:off x="1426700" y="1976957"/>
            <a:ext cx="17208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dirty="0" err="1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trick Hand SC"/>
                <a:sym typeface="Patrick Hand SC"/>
              </a:rPr>
              <a:t>節慶</a:t>
            </a:r>
            <a:endParaRPr sz="2000" b="1" i="0" u="none" strike="noStrike" cap="none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atrick Hand SC"/>
              <a:sym typeface="Patrick Hand SC"/>
            </a:endParaRPr>
          </a:p>
        </p:txBody>
      </p:sp>
      <p:sp>
        <p:nvSpPr>
          <p:cNvPr id="590" name="Google Shape;590;p9"/>
          <p:cNvSpPr txBox="1"/>
          <p:nvPr/>
        </p:nvSpPr>
        <p:spPr>
          <a:xfrm>
            <a:off x="6180275" y="1764342"/>
            <a:ext cx="16347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dirty="0" err="1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trick Hand SC"/>
                <a:sym typeface="Patrick Hand SC"/>
              </a:rPr>
              <a:t>校園活動</a:t>
            </a:r>
            <a:endParaRPr sz="2000" b="1" i="0" u="none" strike="noStrike" cap="none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atrick Hand SC"/>
              <a:sym typeface="Patrick Hand SC"/>
            </a:endParaRPr>
          </a:p>
        </p:txBody>
      </p:sp>
      <p:cxnSp>
        <p:nvCxnSpPr>
          <p:cNvPr id="591" name="Google Shape;591;p9"/>
          <p:cNvCxnSpPr/>
          <p:nvPr/>
        </p:nvCxnSpPr>
        <p:spPr>
          <a:xfrm rot="10800000">
            <a:off x="2876300" y="2199544"/>
            <a:ext cx="872400" cy="222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2" name="Google Shape;592;p9"/>
          <p:cNvCxnSpPr>
            <a:endCxn id="590" idx="1"/>
          </p:cNvCxnSpPr>
          <p:nvPr/>
        </p:nvCxnSpPr>
        <p:spPr>
          <a:xfrm>
            <a:off x="5279375" y="1776642"/>
            <a:ext cx="900900" cy="244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93" name="Google Shape;593;p9"/>
          <p:cNvGrpSpPr/>
          <p:nvPr/>
        </p:nvGrpSpPr>
        <p:grpSpPr>
          <a:xfrm rot="3854374">
            <a:off x="5576506" y="3154387"/>
            <a:ext cx="603687" cy="284106"/>
            <a:chOff x="7114150" y="4261900"/>
            <a:chExt cx="301850" cy="127125"/>
          </a:xfrm>
        </p:grpSpPr>
        <p:sp>
          <p:nvSpPr>
            <p:cNvPr id="594" name="Google Shape;594;p9"/>
            <p:cNvSpPr/>
            <p:nvPr/>
          </p:nvSpPr>
          <p:spPr>
            <a:xfrm>
              <a:off x="7114150" y="4261900"/>
              <a:ext cx="301850" cy="46050"/>
            </a:xfrm>
            <a:custGeom>
              <a:avLst/>
              <a:gdLst/>
              <a:ahLst/>
              <a:cxnLst/>
              <a:rect l="l" t="t" r="r" b="b"/>
              <a:pathLst>
                <a:path w="12074" h="1842" extrusionOk="0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7211975" y="4349775"/>
              <a:ext cx="192500" cy="39250"/>
            </a:xfrm>
            <a:custGeom>
              <a:avLst/>
              <a:gdLst/>
              <a:ahLst/>
              <a:cxnLst/>
              <a:rect l="l" t="t" r="r" b="b"/>
              <a:pathLst>
                <a:path w="7700" h="1570" extrusionOk="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9"/>
          <p:cNvGrpSpPr/>
          <p:nvPr/>
        </p:nvGrpSpPr>
        <p:grpSpPr>
          <a:xfrm rot="-3854374" flipH="1">
            <a:off x="2963756" y="3154387"/>
            <a:ext cx="603687" cy="284106"/>
            <a:chOff x="7114150" y="4261900"/>
            <a:chExt cx="301850" cy="127125"/>
          </a:xfrm>
        </p:grpSpPr>
        <p:sp>
          <p:nvSpPr>
            <p:cNvPr id="597" name="Google Shape;597;p9"/>
            <p:cNvSpPr/>
            <p:nvPr/>
          </p:nvSpPr>
          <p:spPr>
            <a:xfrm>
              <a:off x="7114150" y="4261900"/>
              <a:ext cx="301850" cy="46050"/>
            </a:xfrm>
            <a:custGeom>
              <a:avLst/>
              <a:gdLst/>
              <a:ahLst/>
              <a:cxnLst/>
              <a:rect l="l" t="t" r="r" b="b"/>
              <a:pathLst>
                <a:path w="12074" h="1842" extrusionOk="0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211975" y="4349775"/>
              <a:ext cx="192500" cy="39250"/>
            </a:xfrm>
            <a:custGeom>
              <a:avLst/>
              <a:gdLst/>
              <a:ahLst/>
              <a:cxnLst/>
              <a:rect l="l" t="t" r="r" b="b"/>
              <a:pathLst>
                <a:path w="7700" h="1570" extrusionOk="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9" name="Google Shape;599;p9"/>
          <p:cNvSpPr txBox="1"/>
          <p:nvPr/>
        </p:nvSpPr>
        <p:spPr>
          <a:xfrm>
            <a:off x="3686175" y="3714200"/>
            <a:ext cx="21411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1" dirty="0" err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trick Hand SC"/>
                <a:sym typeface="Patrick Hand SC"/>
              </a:rPr>
              <a:t>繪本與故事</a:t>
            </a:r>
            <a:endParaRPr sz="2500" b="1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>
          <a:extLst>
            <a:ext uri="{FF2B5EF4-FFF2-40B4-BE49-F238E27FC236}">
              <a16:creationId xmlns:a16="http://schemas.microsoft.com/office/drawing/2014/main" id="{88EC5167-A96D-495A-FEDF-743404699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6">
            <a:extLst>
              <a:ext uri="{FF2B5EF4-FFF2-40B4-BE49-F238E27FC236}">
                <a16:creationId xmlns:a16="http://schemas.microsoft.com/office/drawing/2014/main" id="{20D9F4A8-8855-0DB9-A9CB-B11C694748FB}"/>
              </a:ext>
            </a:extLst>
          </p:cNvPr>
          <p:cNvGrpSpPr/>
          <p:nvPr/>
        </p:nvGrpSpPr>
        <p:grpSpPr>
          <a:xfrm rot="10800000">
            <a:off x="7322440" y="2327975"/>
            <a:ext cx="312825" cy="279349"/>
            <a:chOff x="1300663" y="2079363"/>
            <a:chExt cx="312825" cy="279349"/>
          </a:xfrm>
        </p:grpSpPr>
        <p:sp>
          <p:nvSpPr>
            <p:cNvPr id="472" name="Google Shape;472;p6">
              <a:extLst>
                <a:ext uri="{FF2B5EF4-FFF2-40B4-BE49-F238E27FC236}">
                  <a16:creationId xmlns:a16="http://schemas.microsoft.com/office/drawing/2014/main" id="{656BF5DD-8FAE-974A-F2AB-FD3E79C4FF14}"/>
                </a:ext>
              </a:extLst>
            </p:cNvPr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">
              <a:extLst>
                <a:ext uri="{FF2B5EF4-FFF2-40B4-BE49-F238E27FC236}">
                  <a16:creationId xmlns:a16="http://schemas.microsoft.com/office/drawing/2014/main" id="{EE895073-F8EE-0653-DF61-E319AC4D96F5}"/>
                </a:ext>
              </a:extLst>
            </p:cNvPr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">
              <a:extLst>
                <a:ext uri="{FF2B5EF4-FFF2-40B4-BE49-F238E27FC236}">
                  <a16:creationId xmlns:a16="http://schemas.microsoft.com/office/drawing/2014/main" id="{D0C65592-2FB4-3080-1702-56E49D820583}"/>
                </a:ext>
              </a:extLst>
            </p:cNvPr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6">
            <a:extLst>
              <a:ext uri="{FF2B5EF4-FFF2-40B4-BE49-F238E27FC236}">
                <a16:creationId xmlns:a16="http://schemas.microsoft.com/office/drawing/2014/main" id="{6C80F3A2-2E1A-0F7F-0258-E2A34493FCF5}"/>
              </a:ext>
            </a:extLst>
          </p:cNvPr>
          <p:cNvGrpSpPr/>
          <p:nvPr/>
        </p:nvGrpSpPr>
        <p:grpSpPr>
          <a:xfrm>
            <a:off x="742402" y="1651594"/>
            <a:ext cx="312825" cy="279349"/>
            <a:chOff x="1300663" y="2079363"/>
            <a:chExt cx="312825" cy="279349"/>
          </a:xfrm>
        </p:grpSpPr>
        <p:sp>
          <p:nvSpPr>
            <p:cNvPr id="484" name="Google Shape;484;p6">
              <a:extLst>
                <a:ext uri="{FF2B5EF4-FFF2-40B4-BE49-F238E27FC236}">
                  <a16:creationId xmlns:a16="http://schemas.microsoft.com/office/drawing/2014/main" id="{AC3C637C-D626-034B-1A95-EB53E44EF3AA}"/>
                </a:ext>
              </a:extLst>
            </p:cNvPr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">
              <a:extLst>
                <a:ext uri="{FF2B5EF4-FFF2-40B4-BE49-F238E27FC236}">
                  <a16:creationId xmlns:a16="http://schemas.microsoft.com/office/drawing/2014/main" id="{FC483CD7-8B5E-5922-B19A-E842B790C6F3}"/>
                </a:ext>
              </a:extLst>
            </p:cNvPr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">
              <a:extLst>
                <a:ext uri="{FF2B5EF4-FFF2-40B4-BE49-F238E27FC236}">
                  <a16:creationId xmlns:a16="http://schemas.microsoft.com/office/drawing/2014/main" id="{6574A03A-6F65-9B28-8DDC-71D2EEB287E4}"/>
                </a:ext>
              </a:extLst>
            </p:cNvPr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6">
            <a:extLst>
              <a:ext uri="{FF2B5EF4-FFF2-40B4-BE49-F238E27FC236}">
                <a16:creationId xmlns:a16="http://schemas.microsoft.com/office/drawing/2014/main" id="{1D986E64-E7D0-99D8-9826-85F8BF9EB0A8}"/>
              </a:ext>
            </a:extLst>
          </p:cNvPr>
          <p:cNvSpPr/>
          <p:nvPr/>
        </p:nvSpPr>
        <p:spPr>
          <a:xfrm>
            <a:off x="720165" y="2544359"/>
            <a:ext cx="7703670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">
            <a:extLst>
              <a:ext uri="{FF2B5EF4-FFF2-40B4-BE49-F238E27FC236}">
                <a16:creationId xmlns:a16="http://schemas.microsoft.com/office/drawing/2014/main" id="{B7852542-D870-C1F9-6EA0-7B5A012473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771488" y="3344800"/>
            <a:ext cx="197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</a:pPr>
            <a:endParaRPr sz="1400" b="0" i="0" u="none" strike="noStrike" cap="none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</a:pPr>
            <a:endParaRPr sz="1400" b="0" i="0" u="none" strike="noStrike" cap="none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89" name="Google Shape;489;p6">
            <a:extLst>
              <a:ext uri="{FF2B5EF4-FFF2-40B4-BE49-F238E27FC236}">
                <a16:creationId xmlns:a16="http://schemas.microsoft.com/office/drawing/2014/main" id="{811C40E5-255A-B518-5E83-5CAB69DD7613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1025205" y="2824636"/>
            <a:ext cx="1122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</a:pPr>
            <a:r>
              <a:rPr lang="en-GB" sz="2000" b="1" i="0" u="none" strike="noStrike" cap="none" dirty="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50 %</a:t>
            </a:r>
            <a:endParaRPr sz="2000" b="1" i="0" u="none" strike="noStrike" cap="none" dirty="0">
              <a:solidFill>
                <a:schemeClr val="accent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491" name="Google Shape;491;p6">
            <a:extLst>
              <a:ext uri="{FF2B5EF4-FFF2-40B4-BE49-F238E27FC236}">
                <a16:creationId xmlns:a16="http://schemas.microsoft.com/office/drawing/2014/main" id="{1ED5EE5D-AA46-4460-718C-8919E06EB84D}"/>
              </a:ext>
            </a:extLst>
          </p:cNvPr>
          <p:cNvSpPr/>
          <p:nvPr/>
        </p:nvSpPr>
        <p:spPr>
          <a:xfrm>
            <a:off x="5439722" y="1396818"/>
            <a:ext cx="374678" cy="375620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6">
            <a:extLst>
              <a:ext uri="{FF2B5EF4-FFF2-40B4-BE49-F238E27FC236}">
                <a16:creationId xmlns:a16="http://schemas.microsoft.com/office/drawing/2014/main" id="{3E7D9C21-CAA5-F9C6-B8F3-A2042B77E50F}"/>
              </a:ext>
            </a:extLst>
          </p:cNvPr>
          <p:cNvSpPr/>
          <p:nvPr/>
        </p:nvSpPr>
        <p:spPr>
          <a:xfrm>
            <a:off x="1569115" y="1372431"/>
            <a:ext cx="375591" cy="372588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6">
            <a:extLst>
              <a:ext uri="{FF2B5EF4-FFF2-40B4-BE49-F238E27FC236}">
                <a16:creationId xmlns:a16="http://schemas.microsoft.com/office/drawing/2014/main" id="{32401A25-A9D2-34E8-52A9-42868FED9656}"/>
              </a:ext>
            </a:extLst>
          </p:cNvPr>
          <p:cNvSpPr txBox="1"/>
          <p:nvPr/>
        </p:nvSpPr>
        <p:spPr>
          <a:xfrm>
            <a:off x="913333" y="41971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 SC"/>
              <a:buNone/>
            </a:pPr>
            <a:r>
              <a:rPr lang="en-GB"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評量方式</a:t>
            </a:r>
            <a:endParaRPr sz="3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5" name="Google Shape;495;p6">
            <a:extLst>
              <a:ext uri="{FF2B5EF4-FFF2-40B4-BE49-F238E27FC236}">
                <a16:creationId xmlns:a16="http://schemas.microsoft.com/office/drawing/2014/main" id="{B2563AA8-FCAF-E049-748E-7112016163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 dirty="0"/>
          </a:p>
        </p:txBody>
      </p:sp>
      <p:sp>
        <p:nvSpPr>
          <p:cNvPr id="496" name="Google Shape;496;p6">
            <a:extLst>
              <a:ext uri="{FF2B5EF4-FFF2-40B4-BE49-F238E27FC236}">
                <a16:creationId xmlns:a16="http://schemas.microsoft.com/office/drawing/2014/main" id="{32CE85E5-0B0D-026A-EAC0-C06776DF19EB}"/>
              </a:ext>
            </a:extLst>
          </p:cNvPr>
          <p:cNvSpPr txBox="1"/>
          <p:nvPr/>
        </p:nvSpPr>
        <p:spPr>
          <a:xfrm>
            <a:off x="903933" y="1854060"/>
            <a:ext cx="1753500" cy="66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25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學習態度</a:t>
            </a:r>
            <a:endParaRPr sz="25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97" name="Google Shape;497;p6">
            <a:extLst>
              <a:ext uri="{FF2B5EF4-FFF2-40B4-BE49-F238E27FC236}">
                <a16:creationId xmlns:a16="http://schemas.microsoft.com/office/drawing/2014/main" id="{0D16710D-5AF4-7971-3B3E-2AC9646A51AB}"/>
              </a:ext>
            </a:extLst>
          </p:cNvPr>
          <p:cNvSpPr txBox="1"/>
          <p:nvPr/>
        </p:nvSpPr>
        <p:spPr>
          <a:xfrm>
            <a:off x="2664639" y="1886555"/>
            <a:ext cx="18483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5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98" name="Google Shape;498;p6">
            <a:extLst>
              <a:ext uri="{FF2B5EF4-FFF2-40B4-BE49-F238E27FC236}">
                <a16:creationId xmlns:a16="http://schemas.microsoft.com/office/drawing/2014/main" id="{3F2BB57D-D316-01D2-9B92-10B5CDE2B136}"/>
              </a:ext>
            </a:extLst>
          </p:cNvPr>
          <p:cNvSpPr txBox="1"/>
          <p:nvPr/>
        </p:nvSpPr>
        <p:spPr>
          <a:xfrm flipH="1">
            <a:off x="4860820" y="2724667"/>
            <a:ext cx="1122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</a:pPr>
            <a:endParaRPr lang="en-GB" sz="2000" b="1" i="0" u="none" strike="noStrike" cap="none" dirty="0">
              <a:solidFill>
                <a:schemeClr val="accent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</a:pPr>
            <a:r>
              <a:rPr lang="en-GB" sz="2000" b="1" i="0" u="none" strike="noStrike" cap="none" dirty="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50 %</a:t>
            </a:r>
            <a:endParaRPr dirty="0"/>
          </a:p>
        </p:txBody>
      </p:sp>
      <p:sp>
        <p:nvSpPr>
          <p:cNvPr id="501" name="Google Shape;501;p6">
            <a:extLst>
              <a:ext uri="{FF2B5EF4-FFF2-40B4-BE49-F238E27FC236}">
                <a16:creationId xmlns:a16="http://schemas.microsoft.com/office/drawing/2014/main" id="{2F5682D8-C064-B4CD-8980-B817B2EB43A1}"/>
              </a:ext>
            </a:extLst>
          </p:cNvPr>
          <p:cNvSpPr txBox="1"/>
          <p:nvPr/>
        </p:nvSpPr>
        <p:spPr>
          <a:xfrm>
            <a:off x="3538417" y="1886013"/>
            <a:ext cx="3802610" cy="67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25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作品</a:t>
            </a:r>
            <a:r>
              <a:rPr lang="en-GB" sz="2500" b="1" i="0" u="none" strike="noStrike" cap="none" dirty="0" err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表現</a:t>
            </a:r>
            <a:r>
              <a:rPr lang="en-US" altLang="zh-TW" sz="25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</a:t>
            </a:r>
            <a:r>
              <a:rPr lang="zh-TW" altLang="en-US" sz="2500" b="1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美勞工具</a:t>
            </a:r>
            <a:endParaRPr sz="25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" name="Google Shape;576;p8">
            <a:extLst>
              <a:ext uri="{FF2B5EF4-FFF2-40B4-BE49-F238E27FC236}">
                <a16:creationId xmlns:a16="http://schemas.microsoft.com/office/drawing/2014/main" id="{D7923C97-C15B-16A8-A8CE-7A85E2671A20}"/>
              </a:ext>
            </a:extLst>
          </p:cNvPr>
          <p:cNvSpPr txBox="1"/>
          <p:nvPr/>
        </p:nvSpPr>
        <p:spPr>
          <a:xfrm>
            <a:off x="3676443" y="3307044"/>
            <a:ext cx="4612753" cy="84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Chewy"/>
              <a:buNone/>
            </a:pPr>
            <a:r>
              <a:rPr lang="en-GB" altLang="zh-TW" sz="18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* </a:t>
            </a:r>
            <a:r>
              <a:rPr lang="zh-TW" altLang="en-US" sz="18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請協助</a:t>
            </a:r>
            <a:r>
              <a:rPr lang="zh-TW" altLang="en-US" sz="18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檢查及補充孩子的美勞用具</a:t>
            </a:r>
            <a:br>
              <a:rPr lang="en-GB" sz="24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en-GB" sz="2000" b="0" i="0" u="none" strike="noStrike" cap="none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</a:br>
            <a:endParaRPr sz="2000" b="0" i="0" u="none" strike="noStrike" cap="none" dirty="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  <p:extLst>
      <p:ext uri="{BB962C8B-B14F-4D97-AF65-F5344CB8AC3E}">
        <p14:creationId xmlns:p14="http://schemas.microsoft.com/office/powerpoint/2010/main" val="232046195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202</Words>
  <Application>Microsoft Office PowerPoint</Application>
  <PresentationFormat>如螢幕大小 (16:9)</PresentationFormat>
  <Paragraphs>73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微軟正黑體</vt:lpstr>
      <vt:lpstr>Roboto Condensed</vt:lpstr>
      <vt:lpstr>Nunito</vt:lpstr>
      <vt:lpstr>微軟正黑體</vt:lpstr>
      <vt:lpstr>Patrick Hand</vt:lpstr>
      <vt:lpstr>Baloo 2</vt:lpstr>
      <vt:lpstr>Arial</vt:lpstr>
      <vt:lpstr>Chewy</vt:lpstr>
      <vt:lpstr>Comic Sans MS</vt:lpstr>
      <vt:lpstr>Patrick Hand SC</vt:lpstr>
      <vt:lpstr>Pangolin</vt:lpstr>
      <vt:lpstr>English Language Grammar Rules by Slidesgo</vt:lpstr>
      <vt:lpstr>Grade 1 English &amp; Art</vt:lpstr>
      <vt:lpstr>Super Starter 2</vt:lpstr>
      <vt:lpstr>Table of Contents</vt:lpstr>
      <vt:lpstr>PowerPoint 簡報</vt:lpstr>
      <vt:lpstr>20 %</vt:lpstr>
      <vt:lpstr>生活美勞</vt:lpstr>
      <vt:lpstr>PowerPoint 簡報</vt:lpstr>
      <vt:lpstr>從生活經驗出發的美勞課</vt:lpstr>
      <vt:lpstr>50 %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1 English &amp; Art</dc:title>
  <dc:creator>User</dc:creator>
  <cp:lastModifiedBy>Chiung-Hui Huang</cp:lastModifiedBy>
  <cp:revision>9</cp:revision>
  <dcterms:modified xsi:type="dcterms:W3CDTF">2024-02-20T08:40:18Z</dcterms:modified>
</cp:coreProperties>
</file>