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4" r:id="rId2"/>
  </p:sldMasterIdLst>
  <p:notesMasterIdLst>
    <p:notesMasterId r:id="rId9"/>
  </p:notesMasterIdLst>
  <p:sldIdLst>
    <p:sldId id="422" r:id="rId3"/>
    <p:sldId id="423" r:id="rId4"/>
    <p:sldId id="427" r:id="rId5"/>
    <p:sldId id="432" r:id="rId6"/>
    <p:sldId id="426" r:id="rId7"/>
    <p:sldId id="430" r:id="rId8"/>
  </p:sldIdLst>
  <p:sldSz cx="9144000" cy="6858000" type="screen4x3"/>
  <p:notesSz cx="6858000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58" autoAdjust="0"/>
  </p:normalViewPr>
  <p:slideViewPr>
    <p:cSldViewPr>
      <p:cViewPr varScale="1">
        <p:scale>
          <a:sx n="96" d="100"/>
          <a:sy n="96" d="100"/>
        </p:scale>
        <p:origin x="157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381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53097F91-6861-4AA7-99C1-39ACD98FBF2A}" type="datetimeFigureOut">
              <a:rPr lang="zh-TW" altLang="en-US" smtClean="0"/>
              <a:pPr/>
              <a:t>2023/9/8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984B0BB8-444D-45CC-ABC3-3E30E67BA42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8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8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4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8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2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8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310_校長室專區\_校務簡報1030521\校務評鑑簡報底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華康古印體" panose="0301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  <a:lvl2pPr marL="914400" indent="-457200"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7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6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21B1-4763-4558-A1D9-7EC487A5AE2F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2730-DAB0-4B24-8FDE-C11B023C0EDF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C4EE-39D8-4249-BED7-95E97C04837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5CDF-F62B-4E4E-B2E2-0E2CF2234350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2546-0CCF-4AC0-BE73-B67BB65150F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5FB9-FB79-42B7-97C4-945527F491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15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692F-7538-45B3-A1AC-A2F07563FBF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7C9F-7A8A-490A-AFBF-F3F72A5412D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4194-15E6-4624-9011-D65770157240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0DDC-2464-4535-B644-B781C5727E6B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9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D4EF-0D67-4CD8-85E6-ED329F9620C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7640-A862-4489-8A7F-AEEA2E525A61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9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4194-15E6-4624-9011-D65770157240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0DDC-2464-4535-B644-B781C5727E6B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88975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72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D4EF-0D67-4CD8-85E6-ED329F9620C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2023/9/8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7640-A862-4489-8A7F-AEEA2E525A61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7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62B71-9499-408B-BDB0-4A54E28CDA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58D3CC-4B37-43AE-A0D3-94AA2FF2BEB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19048B-67D9-448D-AD0F-714C25E613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32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45BB91-096B-4840-9B58-950ACDD5A97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CA40EE-D5EB-449F-BEAF-580D6E1D633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7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B20D8C-FD4A-407B-A39C-ECCC1299EBE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60400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6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113"/>
            <a:ext cx="9144000" cy="75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8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41350"/>
            <a:ext cx="9755188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7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36588"/>
            <a:ext cx="9755188" cy="749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1113"/>
            <a:ext cx="9186863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F1D15F7D-ABA0-4537-98C6-6846FA1120E9}" type="datetimeFigureOut">
              <a:rPr lang="zh-TW" altLang="en-US" smtClean="0"/>
              <a:pPr/>
              <a:t>2023/9/8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8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2023/9/8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d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94838" y="2373560"/>
            <a:ext cx="6673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學年度總務處業務說明</a:t>
            </a:r>
            <a:endParaRPr lang="zh-TW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2065" y="3692886"/>
            <a:ext cx="44165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總務主任 黃善美</a:t>
            </a:r>
            <a:endParaRPr lang="zh-TW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0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99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總務處同仁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72615" y="1340768"/>
            <a:ext cx="8748464" cy="4304233"/>
          </a:xfrm>
        </p:spPr>
        <p:txBody>
          <a:bodyPr>
            <a:normAutofit lnSpcReduction="10000"/>
          </a:bodyPr>
          <a:lstStyle/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事務組長：劉瓊慧小姐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出納組長：許菀芸小姐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工    友：林俊男先生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警    衛：黃浚福先生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廚    工：黃王檎小姐、朱淑華小姐 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>
                <a:latin typeface="標楷體" panose="03000509000000000000" pitchFamily="65" charset="-120"/>
              </a:rPr>
              <a:t>充實人力</a:t>
            </a:r>
            <a:r>
              <a:rPr lang="zh-TW" altLang="en-US" sz="2800" kern="100" dirty="0" smtClean="0">
                <a:latin typeface="標楷體" panose="03000509000000000000" pitchFamily="65" charset="-120"/>
              </a:rPr>
              <a:t>：李怡樺小姐</a:t>
            </a:r>
            <a:endParaRPr lang="en-US" altLang="zh-TW" sz="2800" kern="100" dirty="0" smtClean="0">
              <a:latin typeface="標楷體" panose="03000509000000000000" pitchFamily="65" charset="-120"/>
            </a:endParaRPr>
          </a:p>
          <a:p>
            <a:pPr marL="914400" lvl="2" indent="0">
              <a:buNone/>
            </a:pPr>
            <a:r>
              <a:rPr lang="zh-TW" altLang="en-US" sz="2800" kern="100" dirty="0" smtClean="0">
                <a:latin typeface="標楷體" panose="03000509000000000000" pitchFamily="65" charset="-120"/>
              </a:rPr>
              <a:t>人力</a:t>
            </a:r>
            <a:r>
              <a:rPr lang="zh-TW" altLang="en-US" sz="2800" kern="100" dirty="0">
                <a:latin typeface="標楷體" panose="03000509000000000000" pitchFamily="65" charset="-120"/>
              </a:rPr>
              <a:t>外包</a:t>
            </a:r>
            <a:r>
              <a:rPr lang="zh-TW" altLang="en-US" sz="2800" kern="100" dirty="0" smtClean="0">
                <a:latin typeface="標楷體" panose="03000509000000000000" pitchFamily="65" charset="-120"/>
              </a:rPr>
              <a:t>：李永德先生</a:t>
            </a:r>
            <a:endParaRPr lang="zh-TW" altLang="zh-TW" sz="2800" kern="100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各項開學前工作準備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54714" y="1547702"/>
            <a:ext cx="7174986" cy="4401578"/>
          </a:xfrm>
        </p:spPr>
        <p:txBody>
          <a:bodyPr>
            <a:noAutofit/>
          </a:bodyPr>
          <a:lstStyle/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完成廁所清洗。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完成飲水機更換濾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心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、水質檢驗、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清潔</a:t>
            </a:r>
            <a:r>
              <a:rPr lang="zh-TW" altLang="zh-TW" kern="100" dirty="0">
                <a:latin typeface="Times New Roman" panose="02020603050405020304" pitchFamily="18" charset="0"/>
              </a:rPr>
              <a:t>保養。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完成各年級課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桌椅調配</a:t>
            </a:r>
            <a:r>
              <a:rPr lang="zh-TW" altLang="zh-TW" kern="100" dirty="0">
                <a:latin typeface="Times New Roman" panose="02020603050405020304" pitchFamily="18" charset="0"/>
              </a:rPr>
              <a:t>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完成校園植栽修剪。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完成水塔清洗。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en-US" kern="100" dirty="0" smtClean="0">
                <a:latin typeface="Times New Roman" panose="02020603050405020304" pitchFamily="18" charset="0"/>
              </a:rPr>
              <a:t>完</a:t>
            </a:r>
            <a:r>
              <a:rPr lang="zh-TW" altLang="en-US" kern="100" dirty="0">
                <a:latin typeface="Times New Roman" panose="02020603050405020304" pitchFamily="18" charset="0"/>
              </a:rPr>
              <a:t>成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校園</a:t>
            </a:r>
            <a:r>
              <a:rPr lang="zh-TW" altLang="zh-TW" kern="100" dirty="0">
                <a:latin typeface="Times New Roman" panose="02020603050405020304" pitchFamily="18" charset="0"/>
              </a:rPr>
              <a:t>噴藥消毒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en-US" kern="100" dirty="0">
                <a:latin typeface="Times New Roman" panose="02020603050405020304" pitchFamily="18" charset="0"/>
              </a:rPr>
              <a:t>冷氣機濾網清洗。</a:t>
            </a:r>
            <a:endParaRPr lang="zh-TW" altLang="zh-TW" kern="100" dirty="0">
              <a:latin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1547702"/>
            <a:ext cx="2022410" cy="1517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3327293"/>
            <a:ext cx="2125909" cy="15947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838" y="4124689"/>
            <a:ext cx="1738655" cy="23176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402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112</a:t>
            </a:r>
            <a:r>
              <a:rPr lang="zh-TW" altLang="en-US" dirty="0" smtClean="0"/>
              <a:t>年度修建工程說明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向善樓屋頂防水整修工程進度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9/9-9/10(~9/11)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進行屋頂泡沫混凝土澆置，完成後即可竣工。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開學前無法如期完工說明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55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本學期重要計畫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68760"/>
            <a:ext cx="7632848" cy="5251722"/>
          </a:xfrm>
        </p:spPr>
        <p:txBody>
          <a:bodyPr>
            <a:normAutofit fontScale="92500" lnSpcReduction="20000"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zh-TW" altLang="en-US" sz="3200" dirty="0" smtClean="0"/>
              <a:t>持續性事務性工作</a:t>
            </a:r>
            <a:r>
              <a:rPr lang="zh-TW" altLang="en-US" sz="3200" smtClean="0"/>
              <a:t>、</a:t>
            </a:r>
            <a:r>
              <a:rPr lang="zh-TW" altLang="en-US" sz="3200" smtClean="0"/>
              <a:t>校舍環境維護</a:t>
            </a:r>
            <a:endParaRPr lang="en-US" altLang="zh-TW" sz="3200" dirty="0" smtClean="0"/>
          </a:p>
          <a:p>
            <a:pPr marL="1371600" lvl="2" indent="-457200">
              <a:buFont typeface="+mj-lt"/>
              <a:buAutoNum type="arabicPeriod"/>
            </a:pPr>
            <a:r>
              <a:rPr lang="zh-TW" altLang="en-US" sz="3200" dirty="0" smtClean="0"/>
              <a:t>規劃</a:t>
            </a:r>
            <a:r>
              <a:rPr lang="en-US" altLang="zh-TW" sz="3200" dirty="0" smtClean="0"/>
              <a:t>113</a:t>
            </a:r>
            <a:r>
              <a:rPr lang="zh-TW" altLang="en-US" sz="3200" dirty="0" smtClean="0"/>
              <a:t>年度修建工程規劃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求真樓外求整修</a:t>
            </a:r>
            <a:r>
              <a:rPr lang="en-US" altLang="zh-TW" sz="3200" dirty="0" smtClean="0"/>
              <a:t>)</a:t>
            </a:r>
          </a:p>
          <a:p>
            <a:pPr marL="1371600" lvl="2" indent="-457200">
              <a:buFont typeface="+mj-lt"/>
              <a:buAutoNum type="arabicPeriod"/>
            </a:pPr>
            <a:r>
              <a:rPr lang="zh-TW" altLang="en-US" sz="3200" dirty="0" smtClean="0"/>
              <a:t>校舍</a:t>
            </a:r>
            <a:r>
              <a:rPr lang="zh-TW" altLang="en-US" sz="3200" dirty="0" smtClean="0"/>
              <a:t>改建規劃工作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21742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720" y="83671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5400" dirty="0" smtClean="0"/>
              <a:t>感謝您的參與</a:t>
            </a:r>
            <a:endParaRPr lang="en-US" altLang="zh-TW" sz="5400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6" descr="Z:\320_教務處專區\_329實習輔導\課程計畫\PHOTO\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40000" cy="21600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>
            <a:alpha val="50000"/>
          </a:srgbClr>
        </a:solidFill>
        <a:ln w="76200">
          <a:solidFill>
            <a:srgbClr val="00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2" tIns="45711" rIns="91422" bIns="4571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54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C0C0C0"/>
              </a:outerShdw>
            </a:effectLst>
            <a:uLnTx/>
            <a:uFillTx/>
            <a:latin typeface="文鼎海報體" pitchFamily="49" charset="-120"/>
            <a:ea typeface="文鼎海報體" pitchFamily="49" charset="-120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6606</TotalTime>
  <Words>180</Words>
  <Application>Microsoft Office PowerPoint</Application>
  <PresentationFormat>如螢幕大小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華康古印體</vt:lpstr>
      <vt:lpstr>華康儷粗黑</vt:lpstr>
      <vt:lpstr>新細明體</vt:lpstr>
      <vt:lpstr>標楷體</vt:lpstr>
      <vt:lpstr>Arial</vt:lpstr>
      <vt:lpstr>Calibri</vt:lpstr>
      <vt:lpstr>Times New Roman</vt:lpstr>
      <vt:lpstr>Wingdings</vt:lpstr>
      <vt:lpstr>Office 佈景主題</vt:lpstr>
      <vt:lpstr>3_Office 佈景主題</vt:lpstr>
      <vt:lpstr>PowerPoint 簡報</vt:lpstr>
      <vt:lpstr>總務處同仁</vt:lpstr>
      <vt:lpstr>各項開學前工作準備</vt:lpstr>
      <vt:lpstr>112年度修建工程說明</vt:lpstr>
      <vt:lpstr>本學期重要計畫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102學年度校務評鑑~大同國小</dc:title>
  <dc:creator>a</dc:creator>
  <cp:lastModifiedBy> </cp:lastModifiedBy>
  <cp:revision>420</cp:revision>
  <cp:lastPrinted>2014-05-22T03:11:35Z</cp:lastPrinted>
  <dcterms:created xsi:type="dcterms:W3CDTF">2014-04-27T12:20:03Z</dcterms:created>
  <dcterms:modified xsi:type="dcterms:W3CDTF">2023-09-08T04:44:35Z</dcterms:modified>
</cp:coreProperties>
</file>