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59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微軟正黑體" panose="020B0604030504040204" pitchFamily="34" charset="-120"/>
      <p:regular r:id="rId11"/>
      <p:bold r:id="rId12"/>
    </p:embeddedFont>
    <p:embeddedFont>
      <p:font typeface="Baloo 2" panose="02020500000000000000" charset="0"/>
      <p:regular r:id="rId13"/>
      <p:bold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Pangolin" panose="02020500000000000000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g9pnf+Y9zwkef8CXyfsavQquiN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79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0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0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0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0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3;p30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3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3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30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39"/>
          <p:cNvGrpSpPr/>
          <p:nvPr/>
        </p:nvGrpSpPr>
        <p:grpSpPr>
          <a:xfrm flipH="1">
            <a:off x="2222281" y="-105"/>
            <a:ext cx="6921666" cy="3144780"/>
            <a:chOff x="1367050" y="3059225"/>
            <a:chExt cx="1407100" cy="848450"/>
          </a:xfrm>
        </p:grpSpPr>
        <p:sp>
          <p:nvSpPr>
            <p:cNvPr id="93" name="Google Shape;93;p39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9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39"/>
          <p:cNvSpPr/>
          <p:nvPr/>
        </p:nvSpPr>
        <p:spPr>
          <a:xfrm flipH="1">
            <a:off x="37" y="4099275"/>
            <a:ext cx="2044566" cy="104428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9"/>
          <p:cNvSpPr txBox="1">
            <a:spLocks noGrp="1"/>
          </p:cNvSpPr>
          <p:nvPr>
            <p:ph type="title"/>
          </p:nvPr>
        </p:nvSpPr>
        <p:spPr>
          <a:xfrm>
            <a:off x="5814700" y="448056"/>
            <a:ext cx="2560200" cy="19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40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99" name="Google Shape;99;p40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40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40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0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0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1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1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1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41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41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41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2" name="Google Shape;112;p41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3" name="Google Shape;113;p41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41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41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2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2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2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2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2" name="Google Shape;122;p42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42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4" name="Google Shape;124;p42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42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6" name="Google Shape;126;p42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42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42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42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42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42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42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3"/>
          <p:cNvSpPr/>
          <p:nvPr/>
        </p:nvSpPr>
        <p:spPr>
          <a:xfrm flipH="1">
            <a:off x="6295635" y="1"/>
            <a:ext cx="2848365" cy="234584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3"/>
          <p:cNvSpPr txBox="1">
            <a:spLocks noGrp="1"/>
          </p:cNvSpPr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subTitle" idx="1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7" name="Google Shape;137;p43"/>
          <p:cNvSpPr txBox="1">
            <a:spLocks noGrp="1"/>
          </p:cNvSpPr>
          <p:nvPr>
            <p:ph type="subTitle" idx="2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" name="Google Shape;138;p43"/>
          <p:cNvSpPr txBox="1">
            <a:spLocks noGrp="1"/>
          </p:cNvSpPr>
          <p:nvPr>
            <p:ph type="subTitle" idx="3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9" name="Google Shape;139;p43"/>
          <p:cNvSpPr txBox="1">
            <a:spLocks noGrp="1"/>
          </p:cNvSpPr>
          <p:nvPr>
            <p:ph type="subTitle" idx="4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0" name="Google Shape;140;p43"/>
          <p:cNvSpPr txBox="1">
            <a:spLocks noGrp="1"/>
          </p:cNvSpPr>
          <p:nvPr>
            <p:ph type="subTitle" idx="5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43"/>
          <p:cNvSpPr txBox="1">
            <a:spLocks noGrp="1"/>
          </p:cNvSpPr>
          <p:nvPr>
            <p:ph type="subTitle" idx="6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ubTitle" idx="7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43"/>
          <p:cNvSpPr txBox="1">
            <a:spLocks noGrp="1"/>
          </p:cNvSpPr>
          <p:nvPr>
            <p:ph type="subTitle" idx="8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44"/>
          <p:cNvGrpSpPr/>
          <p:nvPr/>
        </p:nvGrpSpPr>
        <p:grpSpPr>
          <a:xfrm>
            <a:off x="-197" y="-6500"/>
            <a:ext cx="5192917" cy="5156400"/>
            <a:chOff x="-202" y="-6500"/>
            <a:chExt cx="5558678" cy="5156400"/>
          </a:xfrm>
        </p:grpSpPr>
        <p:sp>
          <p:nvSpPr>
            <p:cNvPr id="146" name="Google Shape;146;p44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4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44"/>
          <p:cNvSpPr txBox="1">
            <a:spLocks noGrp="1"/>
          </p:cNvSpPr>
          <p:nvPr>
            <p:ph type="title"/>
          </p:nvPr>
        </p:nvSpPr>
        <p:spPr>
          <a:xfrm>
            <a:off x="812436" y="145758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4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0" name="Google Shape;150;p44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1" name="Google Shape;151;p44"/>
          <p:cNvSpPr txBox="1">
            <a:spLocks noGrp="1"/>
          </p:cNvSpPr>
          <p:nvPr>
            <p:ph type="title" idx="3"/>
          </p:nvPr>
        </p:nvSpPr>
        <p:spPr>
          <a:xfrm>
            <a:off x="812436" y="2621763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4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3" name="Google Shape;153;p44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44"/>
          <p:cNvSpPr txBox="1">
            <a:spLocks noGrp="1"/>
          </p:cNvSpPr>
          <p:nvPr>
            <p:ph type="title" idx="6"/>
          </p:nvPr>
        </p:nvSpPr>
        <p:spPr>
          <a:xfrm>
            <a:off x="812436" y="378593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4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44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5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5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5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5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6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6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6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7" name="Google Shape;167;p46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7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7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7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2" name="Google Shape;172;p47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7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8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8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8"/>
          <p:cNvSpPr/>
          <p:nvPr/>
        </p:nvSpPr>
        <p:spPr>
          <a:xfrm rot="10800000">
            <a:off x="3908869" y="-28223"/>
            <a:ext cx="5291581" cy="5199948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8"/>
          <p:cNvSpPr txBox="1">
            <a:spLocks noGrp="1"/>
          </p:cNvSpPr>
          <p:nvPr>
            <p:ph type="title"/>
          </p:nvPr>
        </p:nvSpPr>
        <p:spPr>
          <a:xfrm>
            <a:off x="5431875" y="445025"/>
            <a:ext cx="29991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8"/>
          <p:cNvSpPr txBox="1"/>
          <p:nvPr/>
        </p:nvSpPr>
        <p:spPr>
          <a:xfrm>
            <a:off x="5431275" y="3605850"/>
            <a:ext cx="3093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100" b="0" i="0" u="none" strike="noStrike" cap="none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" sz="1100" b="0" i="0" u="none" strike="noStrike" cap="none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" sz="1100" b="0" i="0" u="none" strike="noStrike" cap="none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.</a:t>
            </a:r>
            <a:endParaRPr sz="1100" b="0" i="0" u="none" strike="noStrike" cap="non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1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1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51"/>
          <p:cNvGrpSpPr/>
          <p:nvPr/>
        </p:nvGrpSpPr>
        <p:grpSpPr>
          <a:xfrm rot="10800000">
            <a:off x="-5" y="-6500"/>
            <a:ext cx="4915194" cy="5156400"/>
            <a:chOff x="4003316" y="-6500"/>
            <a:chExt cx="4826388" cy="5156400"/>
          </a:xfrm>
        </p:grpSpPr>
        <p:sp>
          <p:nvSpPr>
            <p:cNvPr id="181" name="Google Shape;181;p51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1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51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4" name="Google Shape;184;p51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5" name="Google Shape;185;p5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6" name="Google Shape;186;p51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32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27" name="Google Shape;27;p32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2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3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title" idx="2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title" idx="4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title" idx="7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title" idx="13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3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3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35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55" name="Google Shape;55;p3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35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title" idx="2"/>
          </p:nvPr>
        </p:nvSpPr>
        <p:spPr>
          <a:xfrm>
            <a:off x="1824819" y="533375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36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62" name="Google Shape;62;p36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6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36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37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73" name="Google Shape;73;p37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7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37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7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title" idx="2"/>
          </p:nvPr>
        </p:nvSpPr>
        <p:spPr>
          <a:xfrm>
            <a:off x="4804686" y="787313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title" idx="4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title" idx="7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8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"/>
          <p:cNvSpPr/>
          <p:nvPr/>
        </p:nvSpPr>
        <p:spPr>
          <a:xfrm>
            <a:off x="4863600" y="444145"/>
            <a:ext cx="3168688" cy="31686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Ms. Huang 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黃瓊慧 老師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"/>
          <p:cNvSpPr txBox="1">
            <a:spLocks noGrp="1"/>
          </p:cNvSpPr>
          <p:nvPr>
            <p:ph type="ctrTitle"/>
          </p:nvPr>
        </p:nvSpPr>
        <p:spPr>
          <a:xfrm>
            <a:off x="567200" y="2372463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solidFill>
                  <a:srgbClr val="0089B5"/>
                </a:solidFill>
              </a:rPr>
              <a:t>Grade </a:t>
            </a:r>
            <a:r>
              <a:rPr lang="en-US" altLang="zh-TW">
                <a:solidFill>
                  <a:srgbClr val="0089B5"/>
                </a:solidFill>
              </a:rPr>
              <a:t>2</a:t>
            </a:r>
            <a:r>
              <a:rPr lang="en">
                <a:solidFill>
                  <a:srgbClr val="0089B5"/>
                </a:solidFill>
              </a:rPr>
              <a:t>   </a:t>
            </a:r>
            <a:r>
              <a:rPr lang="en"/>
              <a:t>ENGLISH </a:t>
            </a:r>
            <a:br>
              <a:rPr lang="en"/>
            </a:br>
            <a:r>
              <a:rPr lang="en"/>
              <a:t>      </a:t>
            </a:r>
            <a:endParaRPr>
              <a:solidFill>
                <a:srgbClr val="0089B5"/>
              </a:solidFill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"/>
          <p:cNvSpPr/>
          <p:nvPr/>
        </p:nvSpPr>
        <p:spPr>
          <a:xfrm>
            <a:off x="3084230" y="4502131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1"/>
          <p:cNvGrpSpPr/>
          <p:nvPr/>
        </p:nvGrpSpPr>
        <p:grpSpPr>
          <a:xfrm rot="870046">
            <a:off x="3799330" y="1222586"/>
            <a:ext cx="501149" cy="1012800"/>
            <a:chOff x="656025" y="2751350"/>
            <a:chExt cx="311375" cy="629275"/>
          </a:xfrm>
        </p:grpSpPr>
        <p:sp>
          <p:nvSpPr>
            <p:cNvPr id="198" name="Google Shape;198;p1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1"/>
          <p:cNvGrpSpPr/>
          <p:nvPr/>
        </p:nvGrpSpPr>
        <p:grpSpPr>
          <a:xfrm rot="-668250">
            <a:off x="4957115" y="4019944"/>
            <a:ext cx="849903" cy="571578"/>
            <a:chOff x="6429375" y="2405775"/>
            <a:chExt cx="528050" cy="355125"/>
          </a:xfrm>
        </p:grpSpPr>
        <p:sp>
          <p:nvSpPr>
            <p:cNvPr id="209" name="Google Shape;209;p1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1"/>
          <p:cNvSpPr/>
          <p:nvPr/>
        </p:nvSpPr>
        <p:spPr>
          <a:xfrm rot="1722646">
            <a:off x="6676143" y="828501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1"/>
          <p:cNvGrpSpPr/>
          <p:nvPr/>
        </p:nvGrpSpPr>
        <p:grpSpPr>
          <a:xfrm>
            <a:off x="5466890" y="1361140"/>
            <a:ext cx="2219111" cy="1592274"/>
            <a:chOff x="4582100" y="3095150"/>
            <a:chExt cx="581650" cy="417350"/>
          </a:xfrm>
        </p:grpSpPr>
        <p:sp>
          <p:nvSpPr>
            <p:cNvPr id="218" name="Google Shape;218;p1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1"/>
          <p:cNvGrpSpPr/>
          <p:nvPr/>
        </p:nvGrpSpPr>
        <p:grpSpPr>
          <a:xfrm>
            <a:off x="5504053" y="702645"/>
            <a:ext cx="514295" cy="474382"/>
            <a:chOff x="712875" y="2205450"/>
            <a:chExt cx="233675" cy="215550"/>
          </a:xfrm>
        </p:grpSpPr>
        <p:sp>
          <p:nvSpPr>
            <p:cNvPr id="243" name="Google Shape;243;p1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"/>
          <p:cNvGrpSpPr/>
          <p:nvPr/>
        </p:nvGrpSpPr>
        <p:grpSpPr>
          <a:xfrm>
            <a:off x="4727552" y="999211"/>
            <a:ext cx="739324" cy="681878"/>
            <a:chOff x="751275" y="1814050"/>
            <a:chExt cx="233675" cy="215525"/>
          </a:xfrm>
        </p:grpSpPr>
        <p:sp>
          <p:nvSpPr>
            <p:cNvPr id="249" name="Google Shape;249;p1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255" name="Google Shape;255;p1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1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64" name="Google Shape;264;p1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p1"/>
          <p:cNvSpPr/>
          <p:nvPr/>
        </p:nvSpPr>
        <p:spPr>
          <a:xfrm rot="-1177723">
            <a:off x="3327008" y="583119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"/>
          <p:cNvSpPr/>
          <p:nvPr/>
        </p:nvSpPr>
        <p:spPr>
          <a:xfrm rot="-1140824">
            <a:off x="6115190" y="3276706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"/>
          <p:cNvSpPr txBox="1">
            <a:spLocks noGrp="1"/>
          </p:cNvSpPr>
          <p:nvPr>
            <p:ph type="title"/>
          </p:nvPr>
        </p:nvSpPr>
        <p:spPr>
          <a:xfrm>
            <a:off x="5186893" y="935960"/>
            <a:ext cx="30267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學習教材</a:t>
            </a:r>
            <a:br>
              <a:rPr lang="en-US" altLang="zh-TW"/>
            </a:br>
            <a:r>
              <a:rPr lang="en"/>
              <a:t>Wonder World 1</a:t>
            </a:r>
            <a:endParaRPr/>
          </a:p>
        </p:txBody>
      </p:sp>
      <p:sp>
        <p:nvSpPr>
          <p:cNvPr id="277" name="Google Shape;277;p4"/>
          <p:cNvSpPr txBox="1">
            <a:spLocks noGrp="1"/>
          </p:cNvSpPr>
          <p:nvPr>
            <p:ph type="subTitle" idx="1"/>
          </p:nvPr>
        </p:nvSpPr>
        <p:spPr>
          <a:xfrm>
            <a:off x="5404211" y="1732992"/>
            <a:ext cx="3026700" cy="23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課本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習作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作業簿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CD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學習護照</a:t>
            </a:r>
            <a:endParaRPr sz="2300"/>
          </a:p>
        </p:txBody>
      </p:sp>
      <p:sp>
        <p:nvSpPr>
          <p:cNvPr id="278" name="Google Shape;278;p4"/>
          <p:cNvSpPr/>
          <p:nvPr/>
        </p:nvSpPr>
        <p:spPr>
          <a:xfrm>
            <a:off x="3464075" y="4365725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81073" y="-150901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4"/>
          <p:cNvGrpSpPr/>
          <p:nvPr/>
        </p:nvGrpSpPr>
        <p:grpSpPr>
          <a:xfrm>
            <a:off x="3627109" y="465181"/>
            <a:ext cx="1082499" cy="998535"/>
            <a:chOff x="712875" y="2205450"/>
            <a:chExt cx="233675" cy="215550"/>
          </a:xfrm>
        </p:grpSpPr>
        <p:sp>
          <p:nvSpPr>
            <p:cNvPr id="281" name="Google Shape;281;p4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4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287" name="Google Shape;287;p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2103A741-549E-4959-A741-AE705EB51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02" y="1710849"/>
            <a:ext cx="4851776" cy="2287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"/>
          <p:cNvSpPr txBox="1">
            <a:spLocks noGrp="1"/>
          </p:cNvSpPr>
          <p:nvPr>
            <p:ph type="title"/>
          </p:nvPr>
        </p:nvSpPr>
        <p:spPr>
          <a:xfrm>
            <a:off x="242686" y="3066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0" name="Google Shape;300;p3"/>
          <p:cNvSpPr txBox="1">
            <a:spLocks noGrp="1"/>
          </p:cNvSpPr>
          <p:nvPr>
            <p:ph type="subTitle" idx="5"/>
          </p:nvPr>
        </p:nvSpPr>
        <p:spPr>
          <a:xfrm>
            <a:off x="2650686" y="3013689"/>
            <a:ext cx="18198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Poor Kevin</a:t>
            </a:r>
            <a:endParaRPr sz="2000"/>
          </a:p>
        </p:txBody>
      </p:sp>
      <p:sp>
        <p:nvSpPr>
          <p:cNvPr id="301" name="Google Shape;301;p3"/>
          <p:cNvSpPr txBox="1">
            <a:spLocks noGrp="1"/>
          </p:cNvSpPr>
          <p:nvPr>
            <p:ph type="subTitle" idx="8"/>
          </p:nvPr>
        </p:nvSpPr>
        <p:spPr>
          <a:xfrm>
            <a:off x="4621821" y="3013689"/>
            <a:ext cx="2197746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At B&amp;J’s Toys</a:t>
            </a:r>
            <a:endParaRPr sz="2000"/>
          </a:p>
        </p:txBody>
      </p:sp>
      <p:sp>
        <p:nvSpPr>
          <p:cNvPr id="302" name="Google Shape;302;p3"/>
          <p:cNvSpPr txBox="1">
            <a:spLocks noGrp="1"/>
          </p:cNvSpPr>
          <p:nvPr>
            <p:ph type="subTitle" idx="14"/>
          </p:nvPr>
        </p:nvSpPr>
        <p:spPr>
          <a:xfrm>
            <a:off x="6397386" y="3035588"/>
            <a:ext cx="2759528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Body Dragon’s Gift</a:t>
            </a:r>
            <a:endParaRPr sz="2000"/>
          </a:p>
        </p:txBody>
      </p:sp>
      <p:sp>
        <p:nvSpPr>
          <p:cNvPr id="303" name="Google Shape;303;p3"/>
          <p:cNvSpPr/>
          <p:nvPr/>
        </p:nvSpPr>
        <p:spPr>
          <a:xfrm>
            <a:off x="1034525" y="151842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"/>
          <p:cNvSpPr/>
          <p:nvPr/>
        </p:nvSpPr>
        <p:spPr>
          <a:xfrm>
            <a:off x="2992675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"/>
          <p:cNvSpPr/>
          <p:nvPr/>
        </p:nvSpPr>
        <p:spPr>
          <a:xfrm>
            <a:off x="4950825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"/>
          <p:cNvSpPr/>
          <p:nvPr/>
        </p:nvSpPr>
        <p:spPr>
          <a:xfrm>
            <a:off x="6922600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"/>
          <p:cNvSpPr txBox="1">
            <a:spLocks noGrp="1"/>
          </p:cNvSpPr>
          <p:nvPr>
            <p:ph type="title" idx="2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U1</a:t>
            </a:r>
            <a:endParaRPr/>
          </a:p>
        </p:txBody>
      </p:sp>
      <p:sp>
        <p:nvSpPr>
          <p:cNvPr id="308" name="Google Shape;308;p3"/>
          <p:cNvSpPr txBox="1">
            <a:spLocks noGrp="1"/>
          </p:cNvSpPr>
          <p:nvPr>
            <p:ph type="title" idx="4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U2</a:t>
            </a:r>
            <a:endParaRPr/>
          </a:p>
        </p:txBody>
      </p:sp>
      <p:sp>
        <p:nvSpPr>
          <p:cNvPr id="309" name="Google Shape;309;p3"/>
          <p:cNvSpPr txBox="1">
            <a:spLocks noGrp="1"/>
          </p:cNvSpPr>
          <p:nvPr>
            <p:ph type="title" idx="7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U3</a:t>
            </a:r>
            <a:endParaRPr/>
          </a:p>
        </p:txBody>
      </p:sp>
      <p:sp>
        <p:nvSpPr>
          <p:cNvPr id="310" name="Google Shape;310;p3"/>
          <p:cNvSpPr txBox="1">
            <a:spLocks noGrp="1"/>
          </p:cNvSpPr>
          <p:nvPr>
            <p:ph type="title" idx="13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U4</a:t>
            </a:r>
            <a:endParaRPr/>
          </a:p>
        </p:txBody>
      </p:sp>
      <p:sp>
        <p:nvSpPr>
          <p:cNvPr id="311" name="Google Shape;311;p3"/>
          <p:cNvSpPr/>
          <p:nvPr/>
        </p:nvSpPr>
        <p:spPr>
          <a:xfrm>
            <a:off x="293871" y="14533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99;p3">
            <a:extLst>
              <a:ext uri="{FF2B5EF4-FFF2-40B4-BE49-F238E27FC236}">
                <a16:creationId xmlns:a16="http://schemas.microsoft.com/office/drawing/2014/main" id="{7B20CFE0-8DC4-4BB1-9058-329D73C6699F}"/>
              </a:ext>
            </a:extLst>
          </p:cNvPr>
          <p:cNvSpPr txBox="1">
            <a:spLocks/>
          </p:cNvSpPr>
          <p:nvPr/>
        </p:nvSpPr>
        <p:spPr>
          <a:xfrm>
            <a:off x="2241239" y="3587166"/>
            <a:ext cx="2759529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en-US" sz="1600" b="0">
                <a:solidFill>
                  <a:srgbClr val="00B050"/>
                </a:solidFill>
              </a:rPr>
              <a:t>angry, happy, sad, </a:t>
            </a:r>
          </a:p>
          <a:p>
            <a:pPr marL="0" indent="0"/>
            <a:r>
              <a:rPr lang="en-US" sz="1600" b="0">
                <a:solidFill>
                  <a:srgbClr val="00B050"/>
                </a:solidFill>
              </a:rPr>
              <a:t>hungry, thirsty</a:t>
            </a:r>
          </a:p>
        </p:txBody>
      </p:sp>
      <p:sp>
        <p:nvSpPr>
          <p:cNvPr id="34" name="Google Shape;299;p3">
            <a:extLst>
              <a:ext uri="{FF2B5EF4-FFF2-40B4-BE49-F238E27FC236}">
                <a16:creationId xmlns:a16="http://schemas.microsoft.com/office/drawing/2014/main" id="{AFDA553B-8E81-4383-8DFE-63CF6AC6802F}"/>
              </a:ext>
            </a:extLst>
          </p:cNvPr>
          <p:cNvSpPr txBox="1">
            <a:spLocks/>
          </p:cNvSpPr>
          <p:nvPr/>
        </p:nvSpPr>
        <p:spPr>
          <a:xfrm>
            <a:off x="4470486" y="3587166"/>
            <a:ext cx="2759529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en-US" sz="1600" b="0">
                <a:solidFill>
                  <a:srgbClr val="00B050"/>
                </a:solidFill>
              </a:rPr>
              <a:t>a ball, a car, a doll, </a:t>
            </a:r>
          </a:p>
          <a:p>
            <a:pPr marL="0" indent="0"/>
            <a:r>
              <a:rPr lang="en-US" sz="1600" b="0">
                <a:solidFill>
                  <a:srgbClr val="00B050"/>
                </a:solidFill>
              </a:rPr>
              <a:t>a kite, a robot, a yoyo</a:t>
            </a:r>
          </a:p>
        </p:txBody>
      </p:sp>
      <p:sp>
        <p:nvSpPr>
          <p:cNvPr id="35" name="Google Shape;299;p3">
            <a:extLst>
              <a:ext uri="{FF2B5EF4-FFF2-40B4-BE49-F238E27FC236}">
                <a16:creationId xmlns:a16="http://schemas.microsoft.com/office/drawing/2014/main" id="{921B688A-A270-498E-9AE1-0F1332AD21DA}"/>
              </a:ext>
            </a:extLst>
          </p:cNvPr>
          <p:cNvSpPr txBox="1">
            <a:spLocks/>
          </p:cNvSpPr>
          <p:nvPr/>
        </p:nvSpPr>
        <p:spPr>
          <a:xfrm>
            <a:off x="6512796" y="3483788"/>
            <a:ext cx="2759529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en-US" sz="1400" b="0">
                <a:solidFill>
                  <a:srgbClr val="00B050"/>
                </a:solidFill>
              </a:rPr>
              <a:t>blue, green, pink,</a:t>
            </a:r>
          </a:p>
          <a:p>
            <a:pPr marL="0" indent="0"/>
            <a:r>
              <a:rPr lang="en-US" sz="1400" b="0">
                <a:solidFill>
                  <a:srgbClr val="00B050"/>
                </a:solidFill>
              </a:rPr>
              <a:t> purple, red, yellow</a:t>
            </a:r>
          </a:p>
        </p:txBody>
      </p:sp>
      <p:sp>
        <p:nvSpPr>
          <p:cNvPr id="37" name="Google Shape;299;p3">
            <a:extLst>
              <a:ext uri="{FF2B5EF4-FFF2-40B4-BE49-F238E27FC236}">
                <a16:creationId xmlns:a16="http://schemas.microsoft.com/office/drawing/2014/main" id="{D53839C9-26D8-432E-9703-0849ABD6BFAE}"/>
              </a:ext>
            </a:extLst>
          </p:cNvPr>
          <p:cNvSpPr txBox="1">
            <a:spLocks/>
          </p:cNvSpPr>
          <p:nvPr/>
        </p:nvSpPr>
        <p:spPr>
          <a:xfrm>
            <a:off x="2210460" y="4494102"/>
            <a:ext cx="2759529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en-US" sz="1400" b="0">
                <a:solidFill>
                  <a:schemeClr val="accent2">
                    <a:lumMod val="75000"/>
                  </a:schemeClr>
                </a:solidFill>
              </a:rPr>
              <a:t>Are you </a:t>
            </a:r>
            <a:r>
              <a:rPr lang="en-US" sz="1400" b="0" u="sng">
                <a:solidFill>
                  <a:schemeClr val="accent2">
                    <a:lumMod val="75000"/>
                  </a:schemeClr>
                </a:solidFill>
              </a:rPr>
              <a:t>hungry</a:t>
            </a:r>
            <a:r>
              <a:rPr lang="en-US" sz="1400" b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0" indent="0"/>
            <a:r>
              <a:rPr lang="en-US" sz="1400" b="0">
                <a:solidFill>
                  <a:schemeClr val="accent2">
                    <a:lumMod val="75000"/>
                  </a:schemeClr>
                </a:solidFill>
              </a:rPr>
              <a:t>Yes, </a:t>
            </a:r>
            <a:r>
              <a:rPr lang="en-US" sz="1400" b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1400" b="0">
                <a:solidFill>
                  <a:schemeClr val="accent2">
                    <a:lumMod val="75000"/>
                  </a:schemeClr>
                </a:solidFill>
              </a:rPr>
              <a:t> am.</a:t>
            </a:r>
          </a:p>
          <a:p>
            <a:pPr marL="0" indent="0"/>
            <a:r>
              <a:rPr lang="en-US" sz="1400" b="0">
                <a:solidFill>
                  <a:schemeClr val="accent2">
                    <a:lumMod val="75000"/>
                  </a:schemeClr>
                </a:solidFill>
              </a:rPr>
              <a:t>No, </a:t>
            </a:r>
            <a:r>
              <a:rPr lang="en-US" sz="1400" b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1400" b="0">
                <a:solidFill>
                  <a:schemeClr val="accent2">
                    <a:lumMod val="75000"/>
                  </a:schemeClr>
                </a:solidFill>
              </a:rPr>
              <a:t>’m not.</a:t>
            </a:r>
          </a:p>
        </p:txBody>
      </p:sp>
      <p:sp>
        <p:nvSpPr>
          <p:cNvPr id="38" name="Google Shape;299;p3">
            <a:extLst>
              <a:ext uri="{FF2B5EF4-FFF2-40B4-BE49-F238E27FC236}">
                <a16:creationId xmlns:a16="http://schemas.microsoft.com/office/drawing/2014/main" id="{94684E34-787C-44F3-A9A1-BAED6EC2A5E7}"/>
              </a:ext>
            </a:extLst>
          </p:cNvPr>
          <p:cNvSpPr txBox="1">
            <a:spLocks/>
          </p:cNvSpPr>
          <p:nvPr/>
        </p:nvSpPr>
        <p:spPr>
          <a:xfrm>
            <a:off x="4354313" y="4351688"/>
            <a:ext cx="2759529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en-US" sz="1400" b="0">
                <a:solidFill>
                  <a:schemeClr val="accent2">
                    <a:lumMod val="75000"/>
                  </a:schemeClr>
                </a:solidFill>
              </a:rPr>
              <a:t>What’s this / that?</a:t>
            </a:r>
          </a:p>
          <a:p>
            <a:pPr marL="0" indent="0"/>
            <a:r>
              <a:rPr lang="en-US" sz="1400" b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1400" b="0">
                <a:solidFill>
                  <a:schemeClr val="accent2">
                    <a:lumMod val="75000"/>
                  </a:schemeClr>
                </a:solidFill>
              </a:rPr>
              <a:t>t’s </a:t>
            </a:r>
            <a:r>
              <a:rPr lang="en-US" sz="1400" b="0" u="sng">
                <a:solidFill>
                  <a:schemeClr val="accent2">
                    <a:lumMod val="75000"/>
                  </a:schemeClr>
                </a:solidFill>
              </a:rPr>
              <a:t>a kite</a:t>
            </a:r>
            <a:r>
              <a:rPr lang="en-US" sz="1400" b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9" name="Google Shape;299;p3">
            <a:extLst>
              <a:ext uri="{FF2B5EF4-FFF2-40B4-BE49-F238E27FC236}">
                <a16:creationId xmlns:a16="http://schemas.microsoft.com/office/drawing/2014/main" id="{7690E1FE-1A8A-4852-AE5D-72C45222F9BC}"/>
              </a:ext>
            </a:extLst>
          </p:cNvPr>
          <p:cNvSpPr txBox="1">
            <a:spLocks/>
          </p:cNvSpPr>
          <p:nvPr/>
        </p:nvSpPr>
        <p:spPr>
          <a:xfrm>
            <a:off x="6344333" y="4328346"/>
            <a:ext cx="2759529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en-US" sz="1400" b="0">
                <a:solidFill>
                  <a:schemeClr val="accent2">
                    <a:lumMod val="75000"/>
                  </a:schemeClr>
                </a:solidFill>
              </a:rPr>
              <a:t>What color is it?</a:t>
            </a:r>
          </a:p>
          <a:p>
            <a:pPr marL="0" indent="0"/>
            <a:r>
              <a:rPr lang="en-US" sz="1400" b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1400" b="0">
                <a:solidFill>
                  <a:schemeClr val="accent2">
                    <a:lumMod val="75000"/>
                  </a:schemeClr>
                </a:solidFill>
              </a:rPr>
              <a:t>t’s </a:t>
            </a:r>
            <a:r>
              <a:rPr lang="en-US" sz="1400" b="0" u="sng">
                <a:solidFill>
                  <a:schemeClr val="accent2">
                    <a:lumMod val="75000"/>
                  </a:schemeClr>
                </a:solidFill>
              </a:rPr>
              <a:t>red</a:t>
            </a:r>
            <a:r>
              <a:rPr lang="en-US" sz="1400" b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D9FAE5B-732D-4C2F-A1F3-05F8EE2ED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02" y="456310"/>
            <a:ext cx="8032228" cy="46841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298;p3">
            <a:extLst>
              <a:ext uri="{FF2B5EF4-FFF2-40B4-BE49-F238E27FC236}">
                <a16:creationId xmlns:a16="http://schemas.microsoft.com/office/drawing/2014/main" id="{3F591E09-A4BB-4E78-AA19-21BBB819DBF8}"/>
              </a:ext>
            </a:extLst>
          </p:cNvPr>
          <p:cNvSpPr txBox="1">
            <a:spLocks/>
          </p:cNvSpPr>
          <p:nvPr/>
        </p:nvSpPr>
        <p:spPr>
          <a:xfrm>
            <a:off x="242686" y="3066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學習護照</a:t>
            </a:r>
          </a:p>
        </p:txBody>
      </p:sp>
      <p:pic>
        <p:nvPicPr>
          <p:cNvPr id="57" name="圖片 56">
            <a:extLst>
              <a:ext uri="{FF2B5EF4-FFF2-40B4-BE49-F238E27FC236}">
                <a16:creationId xmlns:a16="http://schemas.microsoft.com/office/drawing/2014/main" id="{91F0B824-4B5D-49A6-B24F-486EA2AA4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79" y="603693"/>
            <a:ext cx="3094610" cy="4226784"/>
          </a:xfrm>
          <a:prstGeom prst="rect">
            <a:avLst/>
          </a:prstGeom>
        </p:spPr>
      </p:pic>
      <p:pic>
        <p:nvPicPr>
          <p:cNvPr id="58" name="圖片 57">
            <a:extLst>
              <a:ext uri="{FF2B5EF4-FFF2-40B4-BE49-F238E27FC236}">
                <a16:creationId xmlns:a16="http://schemas.microsoft.com/office/drawing/2014/main" id="{96DE3418-6501-42F8-B8ED-F2867A4C6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143" y="603693"/>
            <a:ext cx="2842045" cy="41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1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"/>
          <p:cNvSpPr/>
          <p:nvPr/>
        </p:nvSpPr>
        <p:spPr>
          <a:xfrm>
            <a:off x="-1" y="2963325"/>
            <a:ext cx="9144007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2" name="Google Shape;332;p9"/>
          <p:cNvGrpSpPr/>
          <p:nvPr/>
        </p:nvGrpSpPr>
        <p:grpSpPr>
          <a:xfrm>
            <a:off x="6096112" y="3279401"/>
            <a:ext cx="2261957" cy="1680307"/>
            <a:chOff x="6186584" y="3127025"/>
            <a:chExt cx="2031394" cy="1647521"/>
          </a:xfrm>
        </p:grpSpPr>
        <p:sp>
          <p:nvSpPr>
            <p:cNvPr id="333" name="Google Shape;333;p9"/>
            <p:cNvSpPr/>
            <p:nvPr/>
          </p:nvSpPr>
          <p:spPr>
            <a:xfrm rot="-211504">
              <a:off x="6719514" y="3557045"/>
              <a:ext cx="1463769" cy="117361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 rot="-211261">
              <a:off x="6229260" y="3181011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9"/>
          <p:cNvGrpSpPr/>
          <p:nvPr/>
        </p:nvGrpSpPr>
        <p:grpSpPr>
          <a:xfrm>
            <a:off x="2688234" y="3311726"/>
            <a:ext cx="2366338" cy="1616572"/>
            <a:chOff x="2809765" y="3159324"/>
            <a:chExt cx="2123609" cy="1616572"/>
          </a:xfrm>
        </p:grpSpPr>
        <p:sp>
          <p:nvSpPr>
            <p:cNvPr id="336" name="Google Shape;336;p9"/>
            <p:cNvSpPr/>
            <p:nvPr/>
          </p:nvSpPr>
          <p:spPr>
            <a:xfrm rot="45231">
              <a:off x="3122592" y="33192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 rot="45231">
              <a:off x="2819192" y="3171112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9"/>
          <p:cNvGrpSpPr/>
          <p:nvPr/>
        </p:nvGrpSpPr>
        <p:grpSpPr>
          <a:xfrm>
            <a:off x="4425389" y="1152389"/>
            <a:ext cx="2176686" cy="1580206"/>
            <a:chOff x="4515090" y="1304790"/>
            <a:chExt cx="1997143" cy="1580206"/>
          </a:xfrm>
        </p:grpSpPr>
        <p:sp>
          <p:nvSpPr>
            <p:cNvPr id="339" name="Google Shape;339;p9"/>
            <p:cNvSpPr/>
            <p:nvPr/>
          </p:nvSpPr>
          <p:spPr>
            <a:xfrm rot="45139">
              <a:off x="4881522" y="1315384"/>
              <a:ext cx="1622240" cy="130103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9"/>
            <p:cNvSpPr/>
            <p:nvPr/>
          </p:nvSpPr>
          <p:spPr>
            <a:xfrm rot="45231">
              <a:off x="4524517" y="14283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9"/>
          <p:cNvGrpSpPr/>
          <p:nvPr/>
        </p:nvGrpSpPr>
        <p:grpSpPr>
          <a:xfrm>
            <a:off x="967776" y="1094372"/>
            <a:ext cx="2366352" cy="1870738"/>
            <a:chOff x="1060908" y="1246717"/>
            <a:chExt cx="2030506" cy="1680656"/>
          </a:xfrm>
        </p:grpSpPr>
        <p:sp>
          <p:nvSpPr>
            <p:cNvPr id="342" name="Google Shape;342;p9"/>
            <p:cNvSpPr/>
            <p:nvPr/>
          </p:nvSpPr>
          <p:spPr>
            <a:xfrm rot="-211261">
              <a:off x="1246235" y="13007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9"/>
            <p:cNvSpPr/>
            <p:nvPr/>
          </p:nvSpPr>
          <p:spPr>
            <a:xfrm rot="-211261">
              <a:off x="1103585" y="14282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" name="Google Shape;344;p9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評量方式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5" name="Google Shape;345;p9"/>
          <p:cNvSpPr txBox="1"/>
          <p:nvPr/>
        </p:nvSpPr>
        <p:spPr>
          <a:xfrm>
            <a:off x="1177124" y="1687450"/>
            <a:ext cx="1819643" cy="99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altLang="en-US" sz="20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ngolin"/>
                <a:sym typeface="Pangolin"/>
              </a:rPr>
              <a:t>學習態度＆</a:t>
            </a:r>
            <a:endParaRPr lang="en-US" altLang="zh-TW" sz="2000" b="1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angolin"/>
              <a:sym typeface="Pango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altLang="en-US" sz="20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ngolin"/>
                <a:sym typeface="Pangolin"/>
              </a:rPr>
              <a:t>課堂參與</a:t>
            </a:r>
            <a:r>
              <a:rPr lang="en" sz="20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ngolin"/>
                <a:sym typeface="Pangoli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500" b="1" i="0" u="none" strike="noStrike" cap="none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46" name="Google Shape;346;p9"/>
          <p:cNvSpPr txBox="1"/>
          <p:nvPr/>
        </p:nvSpPr>
        <p:spPr>
          <a:xfrm>
            <a:off x="166000" y="2879167"/>
            <a:ext cx="18483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347" name="Google Shape;347;p9"/>
          <p:cNvSpPr txBox="1"/>
          <p:nvPr/>
        </p:nvSpPr>
        <p:spPr>
          <a:xfrm>
            <a:off x="2795725" y="3739478"/>
            <a:ext cx="16728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Aft>
                <a:spcPts val="800"/>
              </a:spcAft>
              <a:buSzPts val="1800"/>
            </a:pPr>
            <a:r>
              <a:rPr lang="zh-TW" altLang="en-US" sz="20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ngolin"/>
                <a:sym typeface="Pangolin"/>
              </a:rPr>
              <a:t>單元小考＆ </a:t>
            </a:r>
            <a:r>
              <a:rPr lang="en" sz="20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ngolin"/>
                <a:sym typeface="Pangolin"/>
              </a:rPr>
              <a:t>口</a:t>
            </a:r>
            <a:r>
              <a:rPr lang="zh-TW" altLang="en-US" sz="20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ngolin"/>
                <a:sym typeface="Pangolin"/>
              </a:rPr>
              <a:t>試</a:t>
            </a:r>
            <a:r>
              <a:rPr lang="en" sz="20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ngolin"/>
                <a:sym typeface="Pangolin"/>
              </a:rPr>
              <a:t> </a:t>
            </a:r>
            <a:endParaRPr sz="2000" b="1" i="0" u="none" strike="noStrike" cap="none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angolin"/>
              <a:sym typeface="Pangolin"/>
            </a:endParaRPr>
          </a:p>
        </p:txBody>
      </p:sp>
      <p:sp>
        <p:nvSpPr>
          <p:cNvPr id="348" name="Google Shape;348;p9"/>
          <p:cNvSpPr txBox="1"/>
          <p:nvPr/>
        </p:nvSpPr>
        <p:spPr>
          <a:xfrm>
            <a:off x="1561700" y="3834867"/>
            <a:ext cx="18483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349" name="Google Shape;349;p9"/>
          <p:cNvSpPr txBox="1"/>
          <p:nvPr/>
        </p:nvSpPr>
        <p:spPr>
          <a:xfrm>
            <a:off x="4425411" y="1687450"/>
            <a:ext cx="2078681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ngolin"/>
                <a:sym typeface="Pangolin"/>
              </a:rPr>
              <a:t>作業</a:t>
            </a:r>
            <a:r>
              <a:rPr lang="zh-TW" altLang="en-US" sz="20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ngolin"/>
                <a:sym typeface="Pangolin"/>
              </a:rPr>
              <a:t>完成</a:t>
            </a:r>
            <a:endParaRPr sz="2500" b="1" i="0" u="none" strike="noStrike" cap="none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angolin"/>
              <a:sym typeface="Pangolin"/>
            </a:endParaRPr>
          </a:p>
        </p:txBody>
      </p:sp>
      <p:sp>
        <p:nvSpPr>
          <p:cNvPr id="350" name="Google Shape;350;p9"/>
          <p:cNvSpPr txBox="1"/>
          <p:nvPr/>
        </p:nvSpPr>
        <p:spPr>
          <a:xfrm>
            <a:off x="3835025" y="1962892"/>
            <a:ext cx="18483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351" name="Google Shape;351;p9"/>
          <p:cNvSpPr txBox="1"/>
          <p:nvPr/>
        </p:nvSpPr>
        <p:spPr>
          <a:xfrm>
            <a:off x="6189750" y="3627374"/>
            <a:ext cx="17535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ngolin"/>
                <a:sym typeface="Pangolin"/>
              </a:rPr>
              <a:t>定期評量</a:t>
            </a:r>
            <a:r>
              <a:rPr lang="en" sz="25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lang="en-US" altLang="zh-TW" sz="25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(11/2</a:t>
            </a:r>
            <a:r>
              <a:rPr lang="zh-TW" altLang="en-US" sz="25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、</a:t>
            </a:r>
            <a:r>
              <a:rPr lang="en-US" altLang="zh-TW" sz="25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1/12)</a:t>
            </a:r>
            <a:endParaRPr sz="2500" b="1" i="0" u="none" strike="noStrike" cap="none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52" name="Google Shape;352;p9"/>
          <p:cNvSpPr/>
          <p:nvPr/>
        </p:nvSpPr>
        <p:spPr>
          <a:xfrm>
            <a:off x="1898365" y="2907016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9"/>
          <p:cNvSpPr/>
          <p:nvPr/>
        </p:nvSpPr>
        <p:spPr>
          <a:xfrm>
            <a:off x="3604727" y="287969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"/>
          <p:cNvSpPr/>
          <p:nvPr/>
        </p:nvSpPr>
        <p:spPr>
          <a:xfrm>
            <a:off x="5312252" y="291612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9"/>
          <p:cNvSpPr/>
          <p:nvPr/>
        </p:nvSpPr>
        <p:spPr>
          <a:xfrm>
            <a:off x="7015352" y="2965011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Google Shape;356;p9"/>
          <p:cNvGrpSpPr/>
          <p:nvPr/>
        </p:nvGrpSpPr>
        <p:grpSpPr>
          <a:xfrm>
            <a:off x="783206" y="1165550"/>
            <a:ext cx="613895" cy="521910"/>
            <a:chOff x="1168000" y="1750950"/>
            <a:chExt cx="405425" cy="344700"/>
          </a:xfrm>
        </p:grpSpPr>
        <p:sp>
          <p:nvSpPr>
            <p:cNvPr id="357" name="Google Shape;357;p9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p9"/>
          <p:cNvGrpSpPr/>
          <p:nvPr/>
        </p:nvGrpSpPr>
        <p:grpSpPr>
          <a:xfrm rot="-755994">
            <a:off x="6134099" y="984073"/>
            <a:ext cx="596498" cy="572731"/>
            <a:chOff x="3885600" y="2960625"/>
            <a:chExt cx="470600" cy="451850"/>
          </a:xfrm>
        </p:grpSpPr>
        <p:sp>
          <p:nvSpPr>
            <p:cNvPr id="365" name="Google Shape;365;p9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p9"/>
          <p:cNvGrpSpPr/>
          <p:nvPr/>
        </p:nvGrpSpPr>
        <p:grpSpPr>
          <a:xfrm rot="-1004326">
            <a:off x="2646253" y="3408336"/>
            <a:ext cx="528035" cy="355115"/>
            <a:chOff x="6429375" y="2405775"/>
            <a:chExt cx="528050" cy="355125"/>
          </a:xfrm>
        </p:grpSpPr>
        <p:sp>
          <p:nvSpPr>
            <p:cNvPr id="371" name="Google Shape;371;p9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7754250" y="2924100"/>
            <a:ext cx="569450" cy="703275"/>
            <a:chOff x="5016675" y="1670375"/>
            <a:chExt cx="569450" cy="703275"/>
          </a:xfrm>
        </p:grpSpPr>
        <p:sp>
          <p:nvSpPr>
            <p:cNvPr id="379" name="Google Shape;379;p9"/>
            <p:cNvSpPr/>
            <p:nvPr/>
          </p:nvSpPr>
          <p:spPr>
            <a:xfrm>
              <a:off x="5045550" y="1670375"/>
              <a:ext cx="540575" cy="303225"/>
            </a:xfrm>
            <a:custGeom>
              <a:avLst/>
              <a:gdLst/>
              <a:ahLst/>
              <a:cxnLst/>
              <a:rect l="l" t="t" r="r" b="b"/>
              <a:pathLst>
                <a:path w="21623" h="12129" extrusionOk="0">
                  <a:moveTo>
                    <a:pt x="14005" y="828"/>
                  </a:moveTo>
                  <a:cubicBezTo>
                    <a:pt x="14084" y="828"/>
                    <a:pt x="14163" y="828"/>
                    <a:pt x="14241" y="830"/>
                  </a:cubicBezTo>
                  <a:cubicBezTo>
                    <a:pt x="15241" y="854"/>
                    <a:pt x="16241" y="889"/>
                    <a:pt x="17217" y="937"/>
                  </a:cubicBezTo>
                  <a:cubicBezTo>
                    <a:pt x="17658" y="949"/>
                    <a:pt x="18086" y="985"/>
                    <a:pt x="18503" y="997"/>
                  </a:cubicBezTo>
                  <a:cubicBezTo>
                    <a:pt x="18682" y="1009"/>
                    <a:pt x="18872" y="1009"/>
                    <a:pt x="19051" y="1009"/>
                  </a:cubicBezTo>
                  <a:cubicBezTo>
                    <a:pt x="19468" y="1032"/>
                    <a:pt x="19896" y="1044"/>
                    <a:pt x="20313" y="1068"/>
                  </a:cubicBezTo>
                  <a:cubicBezTo>
                    <a:pt x="20765" y="1116"/>
                    <a:pt x="20765" y="1116"/>
                    <a:pt x="20753" y="1580"/>
                  </a:cubicBezTo>
                  <a:cubicBezTo>
                    <a:pt x="20658" y="3437"/>
                    <a:pt x="20575" y="5402"/>
                    <a:pt x="20456" y="7783"/>
                  </a:cubicBezTo>
                  <a:cubicBezTo>
                    <a:pt x="20456" y="7902"/>
                    <a:pt x="20420" y="8033"/>
                    <a:pt x="20384" y="8200"/>
                  </a:cubicBezTo>
                  <a:cubicBezTo>
                    <a:pt x="20361" y="8236"/>
                    <a:pt x="20361" y="8283"/>
                    <a:pt x="20349" y="8307"/>
                  </a:cubicBezTo>
                  <a:lnTo>
                    <a:pt x="19325" y="8307"/>
                  </a:lnTo>
                  <a:cubicBezTo>
                    <a:pt x="18420" y="8331"/>
                    <a:pt x="17491" y="8367"/>
                    <a:pt x="16586" y="8402"/>
                  </a:cubicBezTo>
                  <a:lnTo>
                    <a:pt x="15360" y="8438"/>
                  </a:lnTo>
                  <a:cubicBezTo>
                    <a:pt x="14479" y="8474"/>
                    <a:pt x="13574" y="8498"/>
                    <a:pt x="12681" y="8545"/>
                  </a:cubicBezTo>
                  <a:cubicBezTo>
                    <a:pt x="11407" y="8605"/>
                    <a:pt x="10109" y="8664"/>
                    <a:pt x="8823" y="8724"/>
                  </a:cubicBezTo>
                  <a:lnTo>
                    <a:pt x="7633" y="8783"/>
                  </a:lnTo>
                  <a:cubicBezTo>
                    <a:pt x="7002" y="8807"/>
                    <a:pt x="6585" y="9057"/>
                    <a:pt x="6299" y="9545"/>
                  </a:cubicBezTo>
                  <a:cubicBezTo>
                    <a:pt x="6144" y="9795"/>
                    <a:pt x="5942" y="10022"/>
                    <a:pt x="5716" y="10260"/>
                  </a:cubicBezTo>
                  <a:cubicBezTo>
                    <a:pt x="5656" y="10319"/>
                    <a:pt x="5597" y="10379"/>
                    <a:pt x="5549" y="10438"/>
                  </a:cubicBezTo>
                  <a:cubicBezTo>
                    <a:pt x="5525" y="10462"/>
                    <a:pt x="5478" y="10510"/>
                    <a:pt x="5430" y="10545"/>
                  </a:cubicBezTo>
                  <a:cubicBezTo>
                    <a:pt x="5252" y="10117"/>
                    <a:pt x="5192" y="9772"/>
                    <a:pt x="5216" y="9188"/>
                  </a:cubicBezTo>
                  <a:lnTo>
                    <a:pt x="5216" y="9105"/>
                  </a:lnTo>
                  <a:lnTo>
                    <a:pt x="5168" y="9057"/>
                  </a:lnTo>
                  <a:cubicBezTo>
                    <a:pt x="4990" y="8795"/>
                    <a:pt x="4740" y="8760"/>
                    <a:pt x="4525" y="8760"/>
                  </a:cubicBezTo>
                  <a:cubicBezTo>
                    <a:pt x="4454" y="8760"/>
                    <a:pt x="4394" y="8760"/>
                    <a:pt x="4335" y="8771"/>
                  </a:cubicBezTo>
                  <a:lnTo>
                    <a:pt x="4263" y="8771"/>
                  </a:lnTo>
                  <a:cubicBezTo>
                    <a:pt x="3989" y="8783"/>
                    <a:pt x="3704" y="8819"/>
                    <a:pt x="3442" y="8843"/>
                  </a:cubicBezTo>
                  <a:cubicBezTo>
                    <a:pt x="3180" y="8879"/>
                    <a:pt x="2894" y="8902"/>
                    <a:pt x="2620" y="8914"/>
                  </a:cubicBezTo>
                  <a:cubicBezTo>
                    <a:pt x="2537" y="8922"/>
                    <a:pt x="2454" y="8925"/>
                    <a:pt x="2369" y="8925"/>
                  </a:cubicBezTo>
                  <a:cubicBezTo>
                    <a:pt x="2201" y="8925"/>
                    <a:pt x="2029" y="8914"/>
                    <a:pt x="1846" y="8914"/>
                  </a:cubicBezTo>
                  <a:cubicBezTo>
                    <a:pt x="1703" y="8914"/>
                    <a:pt x="1561" y="8902"/>
                    <a:pt x="1418" y="8902"/>
                  </a:cubicBezTo>
                  <a:cubicBezTo>
                    <a:pt x="1251" y="8902"/>
                    <a:pt x="1144" y="8855"/>
                    <a:pt x="1120" y="8617"/>
                  </a:cubicBezTo>
                  <a:cubicBezTo>
                    <a:pt x="1108" y="8498"/>
                    <a:pt x="1084" y="8367"/>
                    <a:pt x="1072" y="8248"/>
                  </a:cubicBezTo>
                  <a:cubicBezTo>
                    <a:pt x="1025" y="7819"/>
                    <a:pt x="965" y="7366"/>
                    <a:pt x="953" y="6938"/>
                  </a:cubicBezTo>
                  <a:cubicBezTo>
                    <a:pt x="894" y="5461"/>
                    <a:pt x="1013" y="3961"/>
                    <a:pt x="1132" y="2509"/>
                  </a:cubicBezTo>
                  <a:cubicBezTo>
                    <a:pt x="1168" y="2175"/>
                    <a:pt x="1180" y="1866"/>
                    <a:pt x="1203" y="1532"/>
                  </a:cubicBezTo>
                  <a:cubicBezTo>
                    <a:pt x="1239" y="1211"/>
                    <a:pt x="1239" y="1211"/>
                    <a:pt x="1549" y="1187"/>
                  </a:cubicBezTo>
                  <a:cubicBezTo>
                    <a:pt x="2072" y="1161"/>
                    <a:pt x="2639" y="1142"/>
                    <a:pt x="3271" y="1142"/>
                  </a:cubicBezTo>
                  <a:cubicBezTo>
                    <a:pt x="3516" y="1142"/>
                    <a:pt x="3771" y="1145"/>
                    <a:pt x="4037" y="1151"/>
                  </a:cubicBezTo>
                  <a:cubicBezTo>
                    <a:pt x="4871" y="1163"/>
                    <a:pt x="5740" y="1175"/>
                    <a:pt x="6549" y="1187"/>
                  </a:cubicBezTo>
                  <a:cubicBezTo>
                    <a:pt x="7073" y="1211"/>
                    <a:pt x="7597" y="1223"/>
                    <a:pt x="8121" y="1223"/>
                  </a:cubicBezTo>
                  <a:cubicBezTo>
                    <a:pt x="8311" y="1223"/>
                    <a:pt x="8490" y="1211"/>
                    <a:pt x="8645" y="1163"/>
                  </a:cubicBezTo>
                  <a:cubicBezTo>
                    <a:pt x="9454" y="973"/>
                    <a:pt x="10276" y="949"/>
                    <a:pt x="11133" y="925"/>
                  </a:cubicBezTo>
                  <a:lnTo>
                    <a:pt x="11324" y="925"/>
                  </a:lnTo>
                  <a:lnTo>
                    <a:pt x="12491" y="878"/>
                  </a:lnTo>
                  <a:cubicBezTo>
                    <a:pt x="12994" y="857"/>
                    <a:pt x="13507" y="828"/>
                    <a:pt x="14005" y="828"/>
                  </a:cubicBezTo>
                  <a:close/>
                  <a:moveTo>
                    <a:pt x="14717" y="0"/>
                  </a:moveTo>
                  <a:cubicBezTo>
                    <a:pt x="14542" y="0"/>
                    <a:pt x="14368" y="3"/>
                    <a:pt x="14193" y="8"/>
                  </a:cubicBezTo>
                  <a:cubicBezTo>
                    <a:pt x="13419" y="20"/>
                    <a:pt x="12645" y="44"/>
                    <a:pt x="11883" y="92"/>
                  </a:cubicBezTo>
                  <a:lnTo>
                    <a:pt x="11252" y="127"/>
                  </a:lnTo>
                  <a:cubicBezTo>
                    <a:pt x="11038" y="139"/>
                    <a:pt x="10812" y="139"/>
                    <a:pt x="10586" y="151"/>
                  </a:cubicBezTo>
                  <a:cubicBezTo>
                    <a:pt x="10002" y="163"/>
                    <a:pt x="9395" y="175"/>
                    <a:pt x="8800" y="270"/>
                  </a:cubicBezTo>
                  <a:cubicBezTo>
                    <a:pt x="8133" y="360"/>
                    <a:pt x="7460" y="389"/>
                    <a:pt x="6808" y="389"/>
                  </a:cubicBezTo>
                  <a:cubicBezTo>
                    <a:pt x="6156" y="389"/>
                    <a:pt x="5525" y="360"/>
                    <a:pt x="4942" y="330"/>
                  </a:cubicBezTo>
                  <a:cubicBezTo>
                    <a:pt x="3775" y="270"/>
                    <a:pt x="2644" y="270"/>
                    <a:pt x="1263" y="270"/>
                  </a:cubicBezTo>
                  <a:cubicBezTo>
                    <a:pt x="572" y="270"/>
                    <a:pt x="453" y="461"/>
                    <a:pt x="406" y="1140"/>
                  </a:cubicBezTo>
                  <a:cubicBezTo>
                    <a:pt x="394" y="1401"/>
                    <a:pt x="358" y="1675"/>
                    <a:pt x="346" y="1925"/>
                  </a:cubicBezTo>
                  <a:cubicBezTo>
                    <a:pt x="299" y="2413"/>
                    <a:pt x="263" y="2937"/>
                    <a:pt x="227" y="3437"/>
                  </a:cubicBezTo>
                  <a:lnTo>
                    <a:pt x="191" y="3949"/>
                  </a:lnTo>
                  <a:cubicBezTo>
                    <a:pt x="108" y="5521"/>
                    <a:pt x="1" y="7164"/>
                    <a:pt x="215" y="8783"/>
                  </a:cubicBezTo>
                  <a:cubicBezTo>
                    <a:pt x="239" y="8974"/>
                    <a:pt x="287" y="9176"/>
                    <a:pt x="334" y="9367"/>
                  </a:cubicBezTo>
                  <a:cubicBezTo>
                    <a:pt x="346" y="9450"/>
                    <a:pt x="370" y="9545"/>
                    <a:pt x="394" y="9641"/>
                  </a:cubicBezTo>
                  <a:lnTo>
                    <a:pt x="429" y="9819"/>
                  </a:lnTo>
                  <a:lnTo>
                    <a:pt x="1251" y="9795"/>
                  </a:lnTo>
                  <a:cubicBezTo>
                    <a:pt x="2073" y="9760"/>
                    <a:pt x="2846" y="9736"/>
                    <a:pt x="3620" y="9700"/>
                  </a:cubicBezTo>
                  <a:lnTo>
                    <a:pt x="3978" y="9700"/>
                  </a:lnTo>
                  <a:cubicBezTo>
                    <a:pt x="4097" y="9700"/>
                    <a:pt x="4323" y="9700"/>
                    <a:pt x="4347" y="9748"/>
                  </a:cubicBezTo>
                  <a:cubicBezTo>
                    <a:pt x="4394" y="9783"/>
                    <a:pt x="4442" y="9986"/>
                    <a:pt x="4454" y="10093"/>
                  </a:cubicBezTo>
                  <a:lnTo>
                    <a:pt x="4549" y="10629"/>
                  </a:lnTo>
                  <a:cubicBezTo>
                    <a:pt x="4573" y="10795"/>
                    <a:pt x="4585" y="10950"/>
                    <a:pt x="4620" y="11105"/>
                  </a:cubicBezTo>
                  <a:cubicBezTo>
                    <a:pt x="4644" y="11236"/>
                    <a:pt x="4680" y="11367"/>
                    <a:pt x="4728" y="11534"/>
                  </a:cubicBezTo>
                  <a:cubicBezTo>
                    <a:pt x="4751" y="11629"/>
                    <a:pt x="4763" y="11712"/>
                    <a:pt x="4799" y="11819"/>
                  </a:cubicBezTo>
                  <a:lnTo>
                    <a:pt x="4882" y="12129"/>
                  </a:lnTo>
                  <a:lnTo>
                    <a:pt x="5156" y="11938"/>
                  </a:lnTo>
                  <a:cubicBezTo>
                    <a:pt x="5263" y="11867"/>
                    <a:pt x="5359" y="11784"/>
                    <a:pt x="5442" y="11724"/>
                  </a:cubicBezTo>
                  <a:cubicBezTo>
                    <a:pt x="5621" y="11605"/>
                    <a:pt x="5752" y="11510"/>
                    <a:pt x="5871" y="11391"/>
                  </a:cubicBezTo>
                  <a:cubicBezTo>
                    <a:pt x="6192" y="11057"/>
                    <a:pt x="6525" y="10676"/>
                    <a:pt x="6942" y="10200"/>
                  </a:cubicBezTo>
                  <a:cubicBezTo>
                    <a:pt x="7192" y="9903"/>
                    <a:pt x="7418" y="9700"/>
                    <a:pt x="7740" y="9688"/>
                  </a:cubicBezTo>
                  <a:cubicBezTo>
                    <a:pt x="8240" y="9664"/>
                    <a:pt x="8740" y="9641"/>
                    <a:pt x="9228" y="9617"/>
                  </a:cubicBezTo>
                  <a:cubicBezTo>
                    <a:pt x="9931" y="9569"/>
                    <a:pt x="10645" y="9545"/>
                    <a:pt x="11348" y="9510"/>
                  </a:cubicBezTo>
                  <a:lnTo>
                    <a:pt x="12360" y="9462"/>
                  </a:lnTo>
                  <a:cubicBezTo>
                    <a:pt x="13622" y="9402"/>
                    <a:pt x="14931" y="9331"/>
                    <a:pt x="16229" y="9307"/>
                  </a:cubicBezTo>
                  <a:lnTo>
                    <a:pt x="16277" y="9307"/>
                  </a:lnTo>
                  <a:cubicBezTo>
                    <a:pt x="17037" y="9277"/>
                    <a:pt x="17817" y="9252"/>
                    <a:pt x="18600" y="9252"/>
                  </a:cubicBezTo>
                  <a:cubicBezTo>
                    <a:pt x="19068" y="9252"/>
                    <a:pt x="19536" y="9261"/>
                    <a:pt x="20003" y="9283"/>
                  </a:cubicBezTo>
                  <a:lnTo>
                    <a:pt x="20099" y="9283"/>
                  </a:lnTo>
                  <a:cubicBezTo>
                    <a:pt x="20207" y="9290"/>
                    <a:pt x="20304" y="9294"/>
                    <a:pt x="20392" y="9294"/>
                  </a:cubicBezTo>
                  <a:cubicBezTo>
                    <a:pt x="20973" y="9294"/>
                    <a:pt x="21146" y="9119"/>
                    <a:pt x="21301" y="8271"/>
                  </a:cubicBezTo>
                  <a:cubicBezTo>
                    <a:pt x="21313" y="8212"/>
                    <a:pt x="21313" y="8152"/>
                    <a:pt x="21313" y="8117"/>
                  </a:cubicBezTo>
                  <a:lnTo>
                    <a:pt x="21313" y="8069"/>
                  </a:lnTo>
                  <a:cubicBezTo>
                    <a:pt x="21349" y="7438"/>
                    <a:pt x="21373" y="6831"/>
                    <a:pt x="21408" y="6212"/>
                  </a:cubicBezTo>
                  <a:cubicBezTo>
                    <a:pt x="21480" y="4640"/>
                    <a:pt x="21563" y="3021"/>
                    <a:pt x="21623" y="1413"/>
                  </a:cubicBezTo>
                  <a:cubicBezTo>
                    <a:pt x="21611" y="925"/>
                    <a:pt x="21599" y="616"/>
                    <a:pt x="21396" y="401"/>
                  </a:cubicBezTo>
                  <a:cubicBezTo>
                    <a:pt x="21194" y="199"/>
                    <a:pt x="20896" y="151"/>
                    <a:pt x="20408" y="151"/>
                  </a:cubicBezTo>
                  <a:lnTo>
                    <a:pt x="20301" y="151"/>
                  </a:lnTo>
                  <a:cubicBezTo>
                    <a:pt x="19872" y="139"/>
                    <a:pt x="19456" y="127"/>
                    <a:pt x="19027" y="104"/>
                  </a:cubicBezTo>
                  <a:cubicBezTo>
                    <a:pt x="18206" y="80"/>
                    <a:pt x="17408" y="44"/>
                    <a:pt x="16586" y="32"/>
                  </a:cubicBezTo>
                  <a:lnTo>
                    <a:pt x="16348" y="32"/>
                  </a:lnTo>
                  <a:cubicBezTo>
                    <a:pt x="15815" y="23"/>
                    <a:pt x="15267" y="0"/>
                    <a:pt x="1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5016675" y="2154450"/>
              <a:ext cx="220600" cy="219200"/>
            </a:xfrm>
            <a:custGeom>
              <a:avLst/>
              <a:gdLst/>
              <a:ahLst/>
              <a:cxnLst/>
              <a:rect l="l" t="t" r="r" b="b"/>
              <a:pathLst>
                <a:path w="8824" h="8768" extrusionOk="0">
                  <a:moveTo>
                    <a:pt x="4540" y="1003"/>
                  </a:moveTo>
                  <a:cubicBezTo>
                    <a:pt x="5122" y="1003"/>
                    <a:pt x="5654" y="1250"/>
                    <a:pt x="6097" y="1743"/>
                  </a:cubicBezTo>
                  <a:cubicBezTo>
                    <a:pt x="6573" y="2267"/>
                    <a:pt x="6930" y="2851"/>
                    <a:pt x="7157" y="3410"/>
                  </a:cubicBezTo>
                  <a:cubicBezTo>
                    <a:pt x="7538" y="4375"/>
                    <a:pt x="7752" y="5494"/>
                    <a:pt x="7811" y="6922"/>
                  </a:cubicBezTo>
                  <a:cubicBezTo>
                    <a:pt x="7811" y="7030"/>
                    <a:pt x="7823" y="7220"/>
                    <a:pt x="7800" y="7268"/>
                  </a:cubicBezTo>
                  <a:cubicBezTo>
                    <a:pt x="7788" y="7292"/>
                    <a:pt x="7669" y="7327"/>
                    <a:pt x="7466" y="7375"/>
                  </a:cubicBezTo>
                  <a:cubicBezTo>
                    <a:pt x="6788" y="7518"/>
                    <a:pt x="6085" y="7637"/>
                    <a:pt x="5406" y="7744"/>
                  </a:cubicBezTo>
                  <a:lnTo>
                    <a:pt x="5144" y="7792"/>
                  </a:lnTo>
                  <a:cubicBezTo>
                    <a:pt x="5037" y="7804"/>
                    <a:pt x="4954" y="7815"/>
                    <a:pt x="4847" y="7827"/>
                  </a:cubicBezTo>
                  <a:cubicBezTo>
                    <a:pt x="4522" y="7880"/>
                    <a:pt x="4188" y="7951"/>
                    <a:pt x="3861" y="7951"/>
                  </a:cubicBezTo>
                  <a:cubicBezTo>
                    <a:pt x="3816" y="7951"/>
                    <a:pt x="3772" y="7949"/>
                    <a:pt x="3728" y="7946"/>
                  </a:cubicBezTo>
                  <a:cubicBezTo>
                    <a:pt x="2942" y="7911"/>
                    <a:pt x="2216" y="7815"/>
                    <a:pt x="1549" y="7673"/>
                  </a:cubicBezTo>
                  <a:cubicBezTo>
                    <a:pt x="918" y="7494"/>
                    <a:pt x="834" y="7375"/>
                    <a:pt x="846" y="6661"/>
                  </a:cubicBezTo>
                  <a:lnTo>
                    <a:pt x="846" y="6482"/>
                  </a:lnTo>
                  <a:lnTo>
                    <a:pt x="846" y="6327"/>
                  </a:lnTo>
                  <a:cubicBezTo>
                    <a:pt x="918" y="5077"/>
                    <a:pt x="1311" y="3827"/>
                    <a:pt x="1954" y="2708"/>
                  </a:cubicBezTo>
                  <a:cubicBezTo>
                    <a:pt x="2406" y="1922"/>
                    <a:pt x="3025" y="1386"/>
                    <a:pt x="3775" y="1136"/>
                  </a:cubicBezTo>
                  <a:cubicBezTo>
                    <a:pt x="4037" y="1047"/>
                    <a:pt x="4293" y="1003"/>
                    <a:pt x="4540" y="1003"/>
                  </a:cubicBezTo>
                  <a:close/>
                  <a:moveTo>
                    <a:pt x="4449" y="1"/>
                  </a:moveTo>
                  <a:cubicBezTo>
                    <a:pt x="3871" y="1"/>
                    <a:pt x="3271" y="181"/>
                    <a:pt x="2704" y="612"/>
                  </a:cubicBezTo>
                  <a:cubicBezTo>
                    <a:pt x="2073" y="1100"/>
                    <a:pt x="1418" y="1636"/>
                    <a:pt x="1084" y="2470"/>
                  </a:cubicBezTo>
                  <a:cubicBezTo>
                    <a:pt x="1025" y="2612"/>
                    <a:pt x="977" y="2743"/>
                    <a:pt x="918" y="2874"/>
                  </a:cubicBezTo>
                  <a:cubicBezTo>
                    <a:pt x="656" y="3541"/>
                    <a:pt x="370" y="4244"/>
                    <a:pt x="227" y="4970"/>
                  </a:cubicBezTo>
                  <a:cubicBezTo>
                    <a:pt x="108" y="5529"/>
                    <a:pt x="72" y="6089"/>
                    <a:pt x="60" y="6661"/>
                  </a:cubicBezTo>
                  <a:cubicBezTo>
                    <a:pt x="49" y="6899"/>
                    <a:pt x="49" y="7137"/>
                    <a:pt x="25" y="7375"/>
                  </a:cubicBezTo>
                  <a:cubicBezTo>
                    <a:pt x="1" y="7696"/>
                    <a:pt x="144" y="7946"/>
                    <a:pt x="430" y="8089"/>
                  </a:cubicBezTo>
                  <a:cubicBezTo>
                    <a:pt x="501" y="8125"/>
                    <a:pt x="596" y="8173"/>
                    <a:pt x="680" y="8220"/>
                  </a:cubicBezTo>
                  <a:cubicBezTo>
                    <a:pt x="882" y="8339"/>
                    <a:pt x="1084" y="8458"/>
                    <a:pt x="1311" y="8506"/>
                  </a:cubicBezTo>
                  <a:cubicBezTo>
                    <a:pt x="1811" y="8601"/>
                    <a:pt x="2323" y="8649"/>
                    <a:pt x="2811" y="8708"/>
                  </a:cubicBezTo>
                  <a:cubicBezTo>
                    <a:pt x="2989" y="8720"/>
                    <a:pt x="3168" y="8756"/>
                    <a:pt x="3347" y="8768"/>
                  </a:cubicBezTo>
                  <a:lnTo>
                    <a:pt x="3406" y="8768"/>
                  </a:lnTo>
                  <a:cubicBezTo>
                    <a:pt x="3585" y="8756"/>
                    <a:pt x="3751" y="8744"/>
                    <a:pt x="3918" y="8744"/>
                  </a:cubicBezTo>
                  <a:cubicBezTo>
                    <a:pt x="4251" y="8720"/>
                    <a:pt x="4585" y="8696"/>
                    <a:pt x="4894" y="8649"/>
                  </a:cubicBezTo>
                  <a:cubicBezTo>
                    <a:pt x="5192" y="8601"/>
                    <a:pt x="5502" y="8577"/>
                    <a:pt x="5823" y="8542"/>
                  </a:cubicBezTo>
                  <a:cubicBezTo>
                    <a:pt x="6561" y="8470"/>
                    <a:pt x="7323" y="8399"/>
                    <a:pt x="8061" y="8149"/>
                  </a:cubicBezTo>
                  <a:cubicBezTo>
                    <a:pt x="8704" y="7935"/>
                    <a:pt x="8823" y="7827"/>
                    <a:pt x="8823" y="7113"/>
                  </a:cubicBezTo>
                  <a:cubicBezTo>
                    <a:pt x="8823" y="6934"/>
                    <a:pt x="8812" y="6792"/>
                    <a:pt x="8800" y="6661"/>
                  </a:cubicBezTo>
                  <a:cubicBezTo>
                    <a:pt x="8693" y="6280"/>
                    <a:pt x="8621" y="5887"/>
                    <a:pt x="8562" y="5482"/>
                  </a:cubicBezTo>
                  <a:cubicBezTo>
                    <a:pt x="8478" y="5077"/>
                    <a:pt x="8419" y="4672"/>
                    <a:pt x="8347" y="4279"/>
                  </a:cubicBezTo>
                  <a:cubicBezTo>
                    <a:pt x="8133" y="3053"/>
                    <a:pt x="7633" y="1993"/>
                    <a:pt x="6847" y="1124"/>
                  </a:cubicBezTo>
                  <a:cubicBezTo>
                    <a:pt x="6265" y="476"/>
                    <a:pt x="5387" y="1"/>
                    <a:pt x="4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5056575" y="1986675"/>
              <a:ext cx="149450" cy="151550"/>
            </a:xfrm>
            <a:custGeom>
              <a:avLst/>
              <a:gdLst/>
              <a:ahLst/>
              <a:cxnLst/>
              <a:rect l="l" t="t" r="r" b="b"/>
              <a:pathLst>
                <a:path w="5978" h="6062" extrusionOk="0">
                  <a:moveTo>
                    <a:pt x="3120" y="953"/>
                  </a:moveTo>
                  <a:cubicBezTo>
                    <a:pt x="3644" y="953"/>
                    <a:pt x="4144" y="1084"/>
                    <a:pt x="4477" y="1370"/>
                  </a:cubicBezTo>
                  <a:cubicBezTo>
                    <a:pt x="4620" y="1489"/>
                    <a:pt x="4727" y="1644"/>
                    <a:pt x="4799" y="1763"/>
                  </a:cubicBezTo>
                  <a:cubicBezTo>
                    <a:pt x="5275" y="2715"/>
                    <a:pt x="5025" y="3870"/>
                    <a:pt x="4191" y="4561"/>
                  </a:cubicBezTo>
                  <a:cubicBezTo>
                    <a:pt x="3548" y="5097"/>
                    <a:pt x="3227" y="5216"/>
                    <a:pt x="2584" y="5216"/>
                  </a:cubicBezTo>
                  <a:cubicBezTo>
                    <a:pt x="1727" y="5216"/>
                    <a:pt x="1108" y="4954"/>
                    <a:pt x="953" y="3751"/>
                  </a:cubicBezTo>
                  <a:cubicBezTo>
                    <a:pt x="810" y="2727"/>
                    <a:pt x="1072" y="1965"/>
                    <a:pt x="1751" y="1370"/>
                  </a:cubicBezTo>
                  <a:cubicBezTo>
                    <a:pt x="2084" y="1084"/>
                    <a:pt x="2596" y="953"/>
                    <a:pt x="3120" y="953"/>
                  </a:cubicBezTo>
                  <a:close/>
                  <a:moveTo>
                    <a:pt x="3335" y="0"/>
                  </a:moveTo>
                  <a:cubicBezTo>
                    <a:pt x="2946" y="0"/>
                    <a:pt x="2549" y="74"/>
                    <a:pt x="2120" y="179"/>
                  </a:cubicBezTo>
                  <a:cubicBezTo>
                    <a:pt x="1453" y="346"/>
                    <a:pt x="917" y="763"/>
                    <a:pt x="548" y="1418"/>
                  </a:cubicBezTo>
                  <a:cubicBezTo>
                    <a:pt x="143" y="2120"/>
                    <a:pt x="0" y="2918"/>
                    <a:pt x="96" y="3799"/>
                  </a:cubicBezTo>
                  <a:cubicBezTo>
                    <a:pt x="250" y="4978"/>
                    <a:pt x="1120" y="5871"/>
                    <a:pt x="2346" y="6025"/>
                  </a:cubicBezTo>
                  <a:cubicBezTo>
                    <a:pt x="2501" y="6049"/>
                    <a:pt x="2644" y="6061"/>
                    <a:pt x="2775" y="6061"/>
                  </a:cubicBezTo>
                  <a:cubicBezTo>
                    <a:pt x="3644" y="6061"/>
                    <a:pt x="4406" y="5668"/>
                    <a:pt x="5096" y="4882"/>
                  </a:cubicBezTo>
                  <a:cubicBezTo>
                    <a:pt x="5715" y="4204"/>
                    <a:pt x="5977" y="3513"/>
                    <a:pt x="5930" y="2811"/>
                  </a:cubicBezTo>
                  <a:lnTo>
                    <a:pt x="5930" y="2799"/>
                  </a:lnTo>
                  <a:cubicBezTo>
                    <a:pt x="5918" y="2727"/>
                    <a:pt x="5918" y="2656"/>
                    <a:pt x="5918" y="2573"/>
                  </a:cubicBezTo>
                  <a:cubicBezTo>
                    <a:pt x="5906" y="2394"/>
                    <a:pt x="5894" y="2215"/>
                    <a:pt x="5858" y="2061"/>
                  </a:cubicBezTo>
                  <a:cubicBezTo>
                    <a:pt x="5680" y="1132"/>
                    <a:pt x="5203" y="537"/>
                    <a:pt x="4406" y="215"/>
                  </a:cubicBezTo>
                  <a:cubicBezTo>
                    <a:pt x="4042" y="62"/>
                    <a:pt x="3691" y="0"/>
                    <a:pt x="3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5060450" y="1686350"/>
              <a:ext cx="509000" cy="256300"/>
            </a:xfrm>
            <a:custGeom>
              <a:avLst/>
              <a:gdLst/>
              <a:ahLst/>
              <a:cxnLst/>
              <a:rect l="l" t="t" r="r" b="b"/>
              <a:pathLst>
                <a:path w="20360" h="10252" extrusionOk="0">
                  <a:moveTo>
                    <a:pt x="19931" y="7906"/>
                  </a:moveTo>
                  <a:cubicBezTo>
                    <a:pt x="19503" y="7906"/>
                    <a:pt x="19110" y="7894"/>
                    <a:pt x="18741" y="7906"/>
                  </a:cubicBezTo>
                  <a:cubicBezTo>
                    <a:pt x="17705" y="7942"/>
                    <a:pt x="16669" y="7978"/>
                    <a:pt x="15633" y="8013"/>
                  </a:cubicBezTo>
                  <a:cubicBezTo>
                    <a:pt x="14454" y="8061"/>
                    <a:pt x="13276" y="8097"/>
                    <a:pt x="12085" y="8144"/>
                  </a:cubicBezTo>
                  <a:cubicBezTo>
                    <a:pt x="10406" y="8216"/>
                    <a:pt x="8727" y="8311"/>
                    <a:pt x="7025" y="8382"/>
                  </a:cubicBezTo>
                  <a:cubicBezTo>
                    <a:pt x="6537" y="8418"/>
                    <a:pt x="6132" y="8561"/>
                    <a:pt x="5870" y="9037"/>
                  </a:cubicBezTo>
                  <a:cubicBezTo>
                    <a:pt x="5679" y="9383"/>
                    <a:pt x="5358" y="9680"/>
                    <a:pt x="5096" y="9978"/>
                  </a:cubicBezTo>
                  <a:cubicBezTo>
                    <a:pt x="4989" y="10097"/>
                    <a:pt x="4846" y="10156"/>
                    <a:pt x="4703" y="10252"/>
                  </a:cubicBezTo>
                  <a:cubicBezTo>
                    <a:pt x="4429" y="9692"/>
                    <a:pt x="4334" y="9287"/>
                    <a:pt x="4346" y="8573"/>
                  </a:cubicBezTo>
                  <a:cubicBezTo>
                    <a:pt x="4155" y="8323"/>
                    <a:pt x="3870" y="8371"/>
                    <a:pt x="3620" y="8382"/>
                  </a:cubicBezTo>
                  <a:cubicBezTo>
                    <a:pt x="3072" y="8406"/>
                    <a:pt x="2536" y="8502"/>
                    <a:pt x="1977" y="8525"/>
                  </a:cubicBezTo>
                  <a:cubicBezTo>
                    <a:pt x="1584" y="8561"/>
                    <a:pt x="1179" y="8513"/>
                    <a:pt x="762" y="8513"/>
                  </a:cubicBezTo>
                  <a:cubicBezTo>
                    <a:pt x="429" y="8513"/>
                    <a:pt x="274" y="8323"/>
                    <a:pt x="238" y="8025"/>
                  </a:cubicBezTo>
                  <a:cubicBezTo>
                    <a:pt x="179" y="7454"/>
                    <a:pt x="107" y="6894"/>
                    <a:pt x="72" y="6323"/>
                  </a:cubicBezTo>
                  <a:cubicBezTo>
                    <a:pt x="0" y="4513"/>
                    <a:pt x="191" y="2715"/>
                    <a:pt x="334" y="905"/>
                  </a:cubicBezTo>
                  <a:cubicBezTo>
                    <a:pt x="357" y="465"/>
                    <a:pt x="405" y="393"/>
                    <a:pt x="881" y="358"/>
                  </a:cubicBezTo>
                  <a:cubicBezTo>
                    <a:pt x="1715" y="310"/>
                    <a:pt x="2548" y="298"/>
                    <a:pt x="3382" y="310"/>
                  </a:cubicBezTo>
                  <a:cubicBezTo>
                    <a:pt x="4751" y="334"/>
                    <a:pt x="6108" y="370"/>
                    <a:pt x="7477" y="405"/>
                  </a:cubicBezTo>
                  <a:cubicBezTo>
                    <a:pt x="7644" y="405"/>
                    <a:pt x="7799" y="393"/>
                    <a:pt x="7954" y="358"/>
                  </a:cubicBezTo>
                  <a:cubicBezTo>
                    <a:pt x="8847" y="131"/>
                    <a:pt x="9763" y="131"/>
                    <a:pt x="10680" y="120"/>
                  </a:cubicBezTo>
                  <a:cubicBezTo>
                    <a:pt x="11656" y="96"/>
                    <a:pt x="12621" y="0"/>
                    <a:pt x="13609" y="12"/>
                  </a:cubicBezTo>
                  <a:cubicBezTo>
                    <a:pt x="15038" y="36"/>
                    <a:pt x="16455" y="120"/>
                    <a:pt x="17883" y="179"/>
                  </a:cubicBezTo>
                  <a:cubicBezTo>
                    <a:pt x="18491" y="215"/>
                    <a:pt x="19098" y="215"/>
                    <a:pt x="19705" y="274"/>
                  </a:cubicBezTo>
                  <a:cubicBezTo>
                    <a:pt x="20277" y="310"/>
                    <a:pt x="20360" y="429"/>
                    <a:pt x="20336" y="1012"/>
                  </a:cubicBezTo>
                  <a:cubicBezTo>
                    <a:pt x="20241" y="3072"/>
                    <a:pt x="20157" y="5120"/>
                    <a:pt x="20050" y="7180"/>
                  </a:cubicBezTo>
                  <a:cubicBezTo>
                    <a:pt x="20062" y="7382"/>
                    <a:pt x="19991" y="7597"/>
                    <a:pt x="19931" y="7906"/>
                  </a:cubicBezTo>
                  <a:close/>
                  <a:moveTo>
                    <a:pt x="18538" y="2203"/>
                  </a:moveTo>
                  <a:cubicBezTo>
                    <a:pt x="18419" y="2144"/>
                    <a:pt x="18324" y="2072"/>
                    <a:pt x="18217" y="2060"/>
                  </a:cubicBezTo>
                  <a:cubicBezTo>
                    <a:pt x="17431" y="2013"/>
                    <a:pt x="16633" y="1953"/>
                    <a:pt x="15835" y="1953"/>
                  </a:cubicBezTo>
                  <a:cubicBezTo>
                    <a:pt x="15216" y="1953"/>
                    <a:pt x="14573" y="2025"/>
                    <a:pt x="13954" y="2025"/>
                  </a:cubicBezTo>
                  <a:cubicBezTo>
                    <a:pt x="10180" y="2048"/>
                    <a:pt x="6418" y="2048"/>
                    <a:pt x="2655" y="2048"/>
                  </a:cubicBezTo>
                  <a:cubicBezTo>
                    <a:pt x="2465" y="2048"/>
                    <a:pt x="2179" y="1989"/>
                    <a:pt x="2179" y="2263"/>
                  </a:cubicBezTo>
                  <a:cubicBezTo>
                    <a:pt x="2179" y="2525"/>
                    <a:pt x="2441" y="2441"/>
                    <a:pt x="2620" y="2441"/>
                  </a:cubicBezTo>
                  <a:cubicBezTo>
                    <a:pt x="3382" y="2441"/>
                    <a:pt x="4120" y="2417"/>
                    <a:pt x="4882" y="2417"/>
                  </a:cubicBezTo>
                  <a:lnTo>
                    <a:pt x="10632" y="2417"/>
                  </a:lnTo>
                  <a:cubicBezTo>
                    <a:pt x="11787" y="2417"/>
                    <a:pt x="12954" y="2406"/>
                    <a:pt x="14109" y="2370"/>
                  </a:cubicBezTo>
                  <a:cubicBezTo>
                    <a:pt x="15383" y="2346"/>
                    <a:pt x="16633" y="2239"/>
                    <a:pt x="17895" y="2441"/>
                  </a:cubicBezTo>
                  <a:cubicBezTo>
                    <a:pt x="18121" y="2501"/>
                    <a:pt x="18360" y="2501"/>
                    <a:pt x="18538" y="2203"/>
                  </a:cubicBezTo>
                  <a:close/>
                  <a:moveTo>
                    <a:pt x="18312" y="4191"/>
                  </a:moveTo>
                  <a:cubicBezTo>
                    <a:pt x="17943" y="4037"/>
                    <a:pt x="17562" y="4037"/>
                    <a:pt x="17229" y="4037"/>
                  </a:cubicBezTo>
                  <a:cubicBezTo>
                    <a:pt x="14728" y="3989"/>
                    <a:pt x="12228" y="3965"/>
                    <a:pt x="9728" y="3930"/>
                  </a:cubicBezTo>
                  <a:cubicBezTo>
                    <a:pt x="7489" y="3906"/>
                    <a:pt x="5239" y="3870"/>
                    <a:pt x="3012" y="3846"/>
                  </a:cubicBezTo>
                  <a:cubicBezTo>
                    <a:pt x="2858" y="3846"/>
                    <a:pt x="2715" y="3834"/>
                    <a:pt x="2596" y="3870"/>
                  </a:cubicBezTo>
                  <a:cubicBezTo>
                    <a:pt x="2500" y="3906"/>
                    <a:pt x="2465" y="4025"/>
                    <a:pt x="2298" y="4191"/>
                  </a:cubicBezTo>
                  <a:cubicBezTo>
                    <a:pt x="2608" y="4203"/>
                    <a:pt x="2822" y="4215"/>
                    <a:pt x="3012" y="4215"/>
                  </a:cubicBezTo>
                  <a:cubicBezTo>
                    <a:pt x="4144" y="4227"/>
                    <a:pt x="5287" y="4227"/>
                    <a:pt x="6418" y="4251"/>
                  </a:cubicBezTo>
                  <a:cubicBezTo>
                    <a:pt x="8144" y="4275"/>
                    <a:pt x="9870" y="4322"/>
                    <a:pt x="11597" y="4346"/>
                  </a:cubicBezTo>
                  <a:cubicBezTo>
                    <a:pt x="13121" y="4382"/>
                    <a:pt x="14645" y="4394"/>
                    <a:pt x="16169" y="4418"/>
                  </a:cubicBezTo>
                  <a:lnTo>
                    <a:pt x="17681" y="4465"/>
                  </a:lnTo>
                  <a:cubicBezTo>
                    <a:pt x="17907" y="4453"/>
                    <a:pt x="18145" y="4501"/>
                    <a:pt x="18312" y="4191"/>
                  </a:cubicBezTo>
                  <a:close/>
                  <a:moveTo>
                    <a:pt x="11466" y="6180"/>
                  </a:moveTo>
                  <a:cubicBezTo>
                    <a:pt x="11466" y="6120"/>
                    <a:pt x="11454" y="6073"/>
                    <a:pt x="11454" y="6013"/>
                  </a:cubicBezTo>
                  <a:cubicBezTo>
                    <a:pt x="11347" y="5965"/>
                    <a:pt x="11240" y="5882"/>
                    <a:pt x="11133" y="5882"/>
                  </a:cubicBezTo>
                  <a:cubicBezTo>
                    <a:pt x="10799" y="5870"/>
                    <a:pt x="10454" y="5870"/>
                    <a:pt x="10097" y="5882"/>
                  </a:cubicBezTo>
                  <a:cubicBezTo>
                    <a:pt x="8835" y="5942"/>
                    <a:pt x="7584" y="6037"/>
                    <a:pt x="6310" y="6049"/>
                  </a:cubicBezTo>
                  <a:cubicBezTo>
                    <a:pt x="5215" y="6061"/>
                    <a:pt x="4108" y="5977"/>
                    <a:pt x="3024" y="5942"/>
                  </a:cubicBezTo>
                  <a:cubicBezTo>
                    <a:pt x="2846" y="5942"/>
                    <a:pt x="2667" y="5954"/>
                    <a:pt x="2489" y="6001"/>
                  </a:cubicBezTo>
                  <a:cubicBezTo>
                    <a:pt x="2441" y="6013"/>
                    <a:pt x="2370" y="6120"/>
                    <a:pt x="2381" y="6192"/>
                  </a:cubicBezTo>
                  <a:cubicBezTo>
                    <a:pt x="2381" y="6251"/>
                    <a:pt x="2465" y="6346"/>
                    <a:pt x="2524" y="6370"/>
                  </a:cubicBezTo>
                  <a:cubicBezTo>
                    <a:pt x="2643" y="6406"/>
                    <a:pt x="2762" y="6394"/>
                    <a:pt x="2881" y="6406"/>
                  </a:cubicBezTo>
                  <a:cubicBezTo>
                    <a:pt x="3655" y="6430"/>
                    <a:pt x="4429" y="6477"/>
                    <a:pt x="5203" y="6477"/>
                  </a:cubicBezTo>
                  <a:cubicBezTo>
                    <a:pt x="6096" y="6477"/>
                    <a:pt x="6989" y="6466"/>
                    <a:pt x="7882" y="6430"/>
                  </a:cubicBezTo>
                  <a:cubicBezTo>
                    <a:pt x="8894" y="6406"/>
                    <a:pt x="9906" y="6382"/>
                    <a:pt x="10930" y="6346"/>
                  </a:cubicBezTo>
                  <a:cubicBezTo>
                    <a:pt x="11109" y="6335"/>
                    <a:pt x="11287" y="6239"/>
                    <a:pt x="11466" y="6180"/>
                  </a:cubicBezTo>
                  <a:close/>
                  <a:moveTo>
                    <a:pt x="13549" y="6394"/>
                  </a:moveTo>
                  <a:cubicBezTo>
                    <a:pt x="13478" y="6096"/>
                    <a:pt x="13323" y="6073"/>
                    <a:pt x="13180" y="6156"/>
                  </a:cubicBezTo>
                  <a:cubicBezTo>
                    <a:pt x="13133" y="6168"/>
                    <a:pt x="13145" y="6287"/>
                    <a:pt x="13133" y="6346"/>
                  </a:cubicBezTo>
                  <a:cubicBezTo>
                    <a:pt x="13252" y="6358"/>
                    <a:pt x="13383" y="6370"/>
                    <a:pt x="13549" y="63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5031875" y="2168550"/>
              <a:ext cx="186350" cy="191125"/>
            </a:xfrm>
            <a:custGeom>
              <a:avLst/>
              <a:gdLst/>
              <a:ahLst/>
              <a:cxnLst/>
              <a:rect l="l" t="t" r="r" b="b"/>
              <a:pathLst>
                <a:path w="7454" h="7645" extrusionOk="0">
                  <a:moveTo>
                    <a:pt x="12" y="5751"/>
                  </a:moveTo>
                  <a:cubicBezTo>
                    <a:pt x="95" y="4489"/>
                    <a:pt x="465" y="3203"/>
                    <a:pt x="1143" y="2025"/>
                  </a:cubicBezTo>
                  <a:cubicBezTo>
                    <a:pt x="1596" y="1251"/>
                    <a:pt x="2227" y="643"/>
                    <a:pt x="3096" y="346"/>
                  </a:cubicBezTo>
                  <a:cubicBezTo>
                    <a:pt x="4096" y="1"/>
                    <a:pt x="4965" y="274"/>
                    <a:pt x="5656" y="1036"/>
                  </a:cubicBezTo>
                  <a:cubicBezTo>
                    <a:pt x="6120" y="1536"/>
                    <a:pt x="6513" y="2132"/>
                    <a:pt x="6763" y="2775"/>
                  </a:cubicBezTo>
                  <a:cubicBezTo>
                    <a:pt x="7203" y="3906"/>
                    <a:pt x="7370" y="5120"/>
                    <a:pt x="7430" y="6358"/>
                  </a:cubicBezTo>
                  <a:cubicBezTo>
                    <a:pt x="7453" y="6847"/>
                    <a:pt x="7442" y="6906"/>
                    <a:pt x="6918" y="7025"/>
                  </a:cubicBezTo>
                  <a:cubicBezTo>
                    <a:pt x="6144" y="7204"/>
                    <a:pt x="5358" y="7323"/>
                    <a:pt x="4584" y="7442"/>
                  </a:cubicBezTo>
                  <a:cubicBezTo>
                    <a:pt x="4108" y="7525"/>
                    <a:pt x="3620" y="7644"/>
                    <a:pt x="3143" y="7609"/>
                  </a:cubicBezTo>
                  <a:cubicBezTo>
                    <a:pt x="2393" y="7561"/>
                    <a:pt x="1631" y="7478"/>
                    <a:pt x="905" y="7311"/>
                  </a:cubicBezTo>
                  <a:cubicBezTo>
                    <a:pt x="119" y="7132"/>
                    <a:pt x="0" y="6894"/>
                    <a:pt x="12" y="61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5071450" y="2001275"/>
              <a:ext cx="123250" cy="121750"/>
            </a:xfrm>
            <a:custGeom>
              <a:avLst/>
              <a:gdLst/>
              <a:ahLst/>
              <a:cxnLst/>
              <a:rect l="l" t="t" r="r" b="b"/>
              <a:pathLst>
                <a:path w="4930" h="4870" extrusionOk="0">
                  <a:moveTo>
                    <a:pt x="2001" y="4870"/>
                  </a:moveTo>
                  <a:cubicBezTo>
                    <a:pt x="1037" y="4870"/>
                    <a:pt x="322" y="4525"/>
                    <a:pt x="144" y="3215"/>
                  </a:cubicBezTo>
                  <a:cubicBezTo>
                    <a:pt x="1" y="2203"/>
                    <a:pt x="215" y="1310"/>
                    <a:pt x="1013" y="619"/>
                  </a:cubicBezTo>
                  <a:cubicBezTo>
                    <a:pt x="1739" y="0"/>
                    <a:pt x="3287" y="0"/>
                    <a:pt x="4025" y="607"/>
                  </a:cubicBezTo>
                  <a:cubicBezTo>
                    <a:pt x="4180" y="738"/>
                    <a:pt x="4323" y="893"/>
                    <a:pt x="4418" y="1072"/>
                  </a:cubicBezTo>
                  <a:cubicBezTo>
                    <a:pt x="4930" y="2131"/>
                    <a:pt x="4656" y="3394"/>
                    <a:pt x="3763" y="4156"/>
                  </a:cubicBezTo>
                  <a:cubicBezTo>
                    <a:pt x="3073" y="4715"/>
                    <a:pt x="2703" y="4870"/>
                    <a:pt x="2001" y="48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5388150" y="1837850"/>
              <a:ext cx="11050" cy="8375"/>
            </a:xfrm>
            <a:custGeom>
              <a:avLst/>
              <a:gdLst/>
              <a:ahLst/>
              <a:cxnLst/>
              <a:rect l="l" t="t" r="r" b="b"/>
              <a:pathLst>
                <a:path w="442" h="335" extrusionOk="0">
                  <a:moveTo>
                    <a:pt x="441" y="334"/>
                  </a:moveTo>
                  <a:cubicBezTo>
                    <a:pt x="275" y="310"/>
                    <a:pt x="144" y="298"/>
                    <a:pt x="1" y="298"/>
                  </a:cubicBezTo>
                  <a:cubicBezTo>
                    <a:pt x="25" y="227"/>
                    <a:pt x="25" y="120"/>
                    <a:pt x="49" y="108"/>
                  </a:cubicBezTo>
                  <a:cubicBezTo>
                    <a:pt x="215" y="1"/>
                    <a:pt x="370" y="13"/>
                    <a:pt x="441" y="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5111050" y="1731600"/>
              <a:ext cx="417625" cy="20250"/>
            </a:xfrm>
            <a:custGeom>
              <a:avLst/>
              <a:gdLst/>
              <a:ahLst/>
              <a:cxnLst/>
              <a:rect l="l" t="t" r="r" b="b"/>
              <a:pathLst>
                <a:path w="16705" h="810" extrusionOk="0">
                  <a:moveTo>
                    <a:pt x="16586" y="262"/>
                  </a:moveTo>
                  <a:cubicBezTo>
                    <a:pt x="16550" y="250"/>
                    <a:pt x="16526" y="238"/>
                    <a:pt x="16478" y="203"/>
                  </a:cubicBezTo>
                  <a:cubicBezTo>
                    <a:pt x="16395" y="155"/>
                    <a:pt x="16312" y="95"/>
                    <a:pt x="16193" y="95"/>
                  </a:cubicBezTo>
                  <a:lnTo>
                    <a:pt x="15883" y="84"/>
                  </a:lnTo>
                  <a:cubicBezTo>
                    <a:pt x="15205" y="36"/>
                    <a:pt x="14502" y="12"/>
                    <a:pt x="13811" y="0"/>
                  </a:cubicBezTo>
                  <a:lnTo>
                    <a:pt x="13740" y="0"/>
                  </a:lnTo>
                  <a:cubicBezTo>
                    <a:pt x="13430" y="0"/>
                    <a:pt x="13109" y="12"/>
                    <a:pt x="12811" y="36"/>
                  </a:cubicBezTo>
                  <a:lnTo>
                    <a:pt x="11918" y="84"/>
                  </a:lnTo>
                  <a:cubicBezTo>
                    <a:pt x="9513" y="84"/>
                    <a:pt x="7096" y="95"/>
                    <a:pt x="4703" y="95"/>
                  </a:cubicBezTo>
                  <a:lnTo>
                    <a:pt x="631" y="95"/>
                  </a:lnTo>
                  <a:lnTo>
                    <a:pt x="536" y="95"/>
                  </a:lnTo>
                  <a:lnTo>
                    <a:pt x="429" y="95"/>
                  </a:lnTo>
                  <a:cubicBezTo>
                    <a:pt x="334" y="95"/>
                    <a:pt x="191" y="119"/>
                    <a:pt x="107" y="203"/>
                  </a:cubicBezTo>
                  <a:cubicBezTo>
                    <a:pt x="48" y="262"/>
                    <a:pt x="0" y="369"/>
                    <a:pt x="0" y="476"/>
                  </a:cubicBezTo>
                  <a:cubicBezTo>
                    <a:pt x="0" y="572"/>
                    <a:pt x="48" y="810"/>
                    <a:pt x="369" y="810"/>
                  </a:cubicBezTo>
                  <a:lnTo>
                    <a:pt x="488" y="810"/>
                  </a:lnTo>
                  <a:lnTo>
                    <a:pt x="584" y="810"/>
                  </a:lnTo>
                  <a:cubicBezTo>
                    <a:pt x="953" y="810"/>
                    <a:pt x="1322" y="810"/>
                    <a:pt x="1703" y="798"/>
                  </a:cubicBezTo>
                  <a:cubicBezTo>
                    <a:pt x="2084" y="798"/>
                    <a:pt x="2453" y="786"/>
                    <a:pt x="2846" y="786"/>
                  </a:cubicBezTo>
                  <a:lnTo>
                    <a:pt x="3751" y="786"/>
                  </a:lnTo>
                  <a:lnTo>
                    <a:pt x="5429" y="786"/>
                  </a:lnTo>
                  <a:lnTo>
                    <a:pt x="7120" y="786"/>
                  </a:lnTo>
                  <a:lnTo>
                    <a:pt x="8585" y="786"/>
                  </a:lnTo>
                  <a:cubicBezTo>
                    <a:pt x="9704" y="786"/>
                    <a:pt x="10847" y="774"/>
                    <a:pt x="12073" y="738"/>
                  </a:cubicBezTo>
                  <a:cubicBezTo>
                    <a:pt x="12323" y="738"/>
                    <a:pt x="12561" y="726"/>
                    <a:pt x="12799" y="715"/>
                  </a:cubicBezTo>
                  <a:cubicBezTo>
                    <a:pt x="13216" y="691"/>
                    <a:pt x="13645" y="679"/>
                    <a:pt x="14062" y="679"/>
                  </a:cubicBezTo>
                  <a:cubicBezTo>
                    <a:pt x="14752" y="679"/>
                    <a:pt x="15300" y="726"/>
                    <a:pt x="15812" y="798"/>
                  </a:cubicBezTo>
                  <a:cubicBezTo>
                    <a:pt x="15871" y="810"/>
                    <a:pt x="15955" y="810"/>
                    <a:pt x="16026" y="810"/>
                  </a:cubicBezTo>
                  <a:cubicBezTo>
                    <a:pt x="16288" y="810"/>
                    <a:pt x="16478" y="715"/>
                    <a:pt x="16609" y="476"/>
                  </a:cubicBezTo>
                  <a:lnTo>
                    <a:pt x="16705" y="3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5109550" y="1778625"/>
              <a:ext cx="414375" cy="23525"/>
            </a:xfrm>
            <a:custGeom>
              <a:avLst/>
              <a:gdLst/>
              <a:ahLst/>
              <a:cxnLst/>
              <a:rect l="l" t="t" r="r" b="b"/>
              <a:pathLst>
                <a:path w="16575" h="941" extrusionOk="0">
                  <a:moveTo>
                    <a:pt x="15324" y="203"/>
                  </a:moveTo>
                  <a:lnTo>
                    <a:pt x="15265" y="203"/>
                  </a:lnTo>
                  <a:cubicBezTo>
                    <a:pt x="13395" y="167"/>
                    <a:pt x="11538" y="143"/>
                    <a:pt x="9680" y="119"/>
                  </a:cubicBezTo>
                  <a:lnTo>
                    <a:pt x="5859" y="60"/>
                  </a:lnTo>
                  <a:cubicBezTo>
                    <a:pt x="4251" y="48"/>
                    <a:pt x="2656" y="24"/>
                    <a:pt x="1048" y="0"/>
                  </a:cubicBezTo>
                  <a:lnTo>
                    <a:pt x="929" y="0"/>
                  </a:lnTo>
                  <a:cubicBezTo>
                    <a:pt x="822" y="0"/>
                    <a:pt x="691" y="0"/>
                    <a:pt x="572" y="48"/>
                  </a:cubicBezTo>
                  <a:cubicBezTo>
                    <a:pt x="477" y="84"/>
                    <a:pt x="417" y="155"/>
                    <a:pt x="346" y="262"/>
                  </a:cubicBezTo>
                  <a:cubicBezTo>
                    <a:pt x="322" y="298"/>
                    <a:pt x="275" y="346"/>
                    <a:pt x="215" y="417"/>
                  </a:cubicBezTo>
                  <a:lnTo>
                    <a:pt x="1" y="655"/>
                  </a:lnTo>
                  <a:lnTo>
                    <a:pt x="310" y="679"/>
                  </a:lnTo>
                  <a:cubicBezTo>
                    <a:pt x="417" y="679"/>
                    <a:pt x="513" y="691"/>
                    <a:pt x="596" y="691"/>
                  </a:cubicBezTo>
                  <a:cubicBezTo>
                    <a:pt x="775" y="703"/>
                    <a:pt x="906" y="703"/>
                    <a:pt x="1025" y="703"/>
                  </a:cubicBezTo>
                  <a:cubicBezTo>
                    <a:pt x="1441" y="703"/>
                    <a:pt x="1882" y="703"/>
                    <a:pt x="2299" y="715"/>
                  </a:cubicBezTo>
                  <a:cubicBezTo>
                    <a:pt x="3013" y="715"/>
                    <a:pt x="3727" y="727"/>
                    <a:pt x="4454" y="727"/>
                  </a:cubicBezTo>
                  <a:cubicBezTo>
                    <a:pt x="5382" y="750"/>
                    <a:pt x="6311" y="762"/>
                    <a:pt x="7240" y="798"/>
                  </a:cubicBezTo>
                  <a:cubicBezTo>
                    <a:pt x="8037" y="810"/>
                    <a:pt x="8835" y="822"/>
                    <a:pt x="9633" y="834"/>
                  </a:cubicBezTo>
                  <a:lnTo>
                    <a:pt x="12133" y="881"/>
                  </a:lnTo>
                  <a:cubicBezTo>
                    <a:pt x="12836" y="893"/>
                    <a:pt x="13514" y="893"/>
                    <a:pt x="14217" y="905"/>
                  </a:cubicBezTo>
                  <a:cubicBezTo>
                    <a:pt x="14443" y="905"/>
                    <a:pt x="14645" y="929"/>
                    <a:pt x="14872" y="929"/>
                  </a:cubicBezTo>
                  <a:cubicBezTo>
                    <a:pt x="15157" y="941"/>
                    <a:pt x="15455" y="941"/>
                    <a:pt x="15753" y="941"/>
                  </a:cubicBezTo>
                  <a:lnTo>
                    <a:pt x="15872" y="941"/>
                  </a:lnTo>
                  <a:cubicBezTo>
                    <a:pt x="16098" y="941"/>
                    <a:pt x="16324" y="893"/>
                    <a:pt x="16491" y="584"/>
                  </a:cubicBezTo>
                  <a:lnTo>
                    <a:pt x="16574" y="441"/>
                  </a:lnTo>
                  <a:lnTo>
                    <a:pt x="16419" y="381"/>
                  </a:lnTo>
                  <a:cubicBezTo>
                    <a:pt x="16015" y="203"/>
                    <a:pt x="15657" y="203"/>
                    <a:pt x="15324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5115200" y="1829225"/>
              <a:ext cx="235175" cy="22950"/>
            </a:xfrm>
            <a:custGeom>
              <a:avLst/>
              <a:gdLst/>
              <a:ahLst/>
              <a:cxnLst/>
              <a:rect l="l" t="t" r="r" b="b"/>
              <a:pathLst>
                <a:path w="9407" h="918" extrusionOk="0">
                  <a:moveTo>
                    <a:pt x="9324" y="167"/>
                  </a:moveTo>
                  <a:lnTo>
                    <a:pt x="9228" y="120"/>
                  </a:lnTo>
                  <a:cubicBezTo>
                    <a:pt x="9157" y="72"/>
                    <a:pt x="9050" y="24"/>
                    <a:pt x="8943" y="24"/>
                  </a:cubicBezTo>
                  <a:cubicBezTo>
                    <a:pt x="8788" y="24"/>
                    <a:pt x="8633" y="0"/>
                    <a:pt x="8454" y="0"/>
                  </a:cubicBezTo>
                  <a:cubicBezTo>
                    <a:pt x="8276" y="0"/>
                    <a:pt x="8085" y="0"/>
                    <a:pt x="7895" y="24"/>
                  </a:cubicBezTo>
                  <a:cubicBezTo>
                    <a:pt x="7454" y="36"/>
                    <a:pt x="7026" y="60"/>
                    <a:pt x="6597" y="96"/>
                  </a:cubicBezTo>
                  <a:cubicBezTo>
                    <a:pt x="5775" y="143"/>
                    <a:pt x="4942" y="179"/>
                    <a:pt x="4109" y="191"/>
                  </a:cubicBezTo>
                  <a:lnTo>
                    <a:pt x="3870" y="191"/>
                  </a:lnTo>
                  <a:cubicBezTo>
                    <a:pt x="3228" y="191"/>
                    <a:pt x="2596" y="167"/>
                    <a:pt x="1965" y="143"/>
                  </a:cubicBezTo>
                  <a:cubicBezTo>
                    <a:pt x="1584" y="120"/>
                    <a:pt x="1203" y="108"/>
                    <a:pt x="822" y="96"/>
                  </a:cubicBezTo>
                  <a:lnTo>
                    <a:pt x="763" y="96"/>
                  </a:lnTo>
                  <a:cubicBezTo>
                    <a:pt x="596" y="96"/>
                    <a:pt x="418" y="108"/>
                    <a:pt x="239" y="155"/>
                  </a:cubicBezTo>
                  <a:cubicBezTo>
                    <a:pt x="108" y="179"/>
                    <a:pt x="1" y="370"/>
                    <a:pt x="13" y="489"/>
                  </a:cubicBezTo>
                  <a:cubicBezTo>
                    <a:pt x="13" y="631"/>
                    <a:pt x="132" y="774"/>
                    <a:pt x="251" y="810"/>
                  </a:cubicBezTo>
                  <a:cubicBezTo>
                    <a:pt x="346" y="834"/>
                    <a:pt x="453" y="834"/>
                    <a:pt x="549" y="834"/>
                  </a:cubicBezTo>
                  <a:lnTo>
                    <a:pt x="549" y="691"/>
                  </a:lnTo>
                  <a:lnTo>
                    <a:pt x="584" y="834"/>
                  </a:lnTo>
                  <a:lnTo>
                    <a:pt x="656" y="834"/>
                  </a:lnTo>
                  <a:cubicBezTo>
                    <a:pt x="894" y="858"/>
                    <a:pt x="1132" y="858"/>
                    <a:pt x="1358" y="870"/>
                  </a:cubicBezTo>
                  <a:cubicBezTo>
                    <a:pt x="1894" y="893"/>
                    <a:pt x="2430" y="917"/>
                    <a:pt x="2977" y="917"/>
                  </a:cubicBezTo>
                  <a:lnTo>
                    <a:pt x="3263" y="917"/>
                  </a:lnTo>
                  <a:cubicBezTo>
                    <a:pt x="3942" y="917"/>
                    <a:pt x="4644" y="893"/>
                    <a:pt x="5311" y="882"/>
                  </a:cubicBezTo>
                  <a:lnTo>
                    <a:pt x="5656" y="870"/>
                  </a:lnTo>
                  <a:cubicBezTo>
                    <a:pt x="6680" y="834"/>
                    <a:pt x="7692" y="822"/>
                    <a:pt x="8704" y="774"/>
                  </a:cubicBezTo>
                  <a:cubicBezTo>
                    <a:pt x="8859" y="774"/>
                    <a:pt x="8990" y="715"/>
                    <a:pt x="9121" y="667"/>
                  </a:cubicBezTo>
                  <a:cubicBezTo>
                    <a:pt x="9181" y="655"/>
                    <a:pt x="9228" y="631"/>
                    <a:pt x="9288" y="620"/>
                  </a:cubicBezTo>
                  <a:lnTo>
                    <a:pt x="9407" y="584"/>
                  </a:lnTo>
                  <a:lnTo>
                    <a:pt x="9359" y="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" name="Google Shape;389;p9"/>
          <p:cNvSpPr/>
          <p:nvPr/>
        </p:nvSpPr>
        <p:spPr>
          <a:xfrm>
            <a:off x="6269950" y="1872913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9"/>
          <p:cNvSpPr/>
          <p:nvPr/>
        </p:nvSpPr>
        <p:spPr>
          <a:xfrm rot="2006702">
            <a:off x="8246201" y="7355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9"/>
          <p:cNvSpPr/>
          <p:nvPr/>
        </p:nvSpPr>
        <p:spPr>
          <a:xfrm>
            <a:off x="387496" y="42649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"/>
          <p:cNvSpPr/>
          <p:nvPr/>
        </p:nvSpPr>
        <p:spPr>
          <a:xfrm>
            <a:off x="4705360" y="597325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8"/>
          <p:cNvSpPr/>
          <p:nvPr/>
        </p:nvSpPr>
        <p:spPr>
          <a:xfrm>
            <a:off x="4705360" y="209373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8"/>
          <p:cNvSpPr/>
          <p:nvPr/>
        </p:nvSpPr>
        <p:spPr>
          <a:xfrm>
            <a:off x="4705360" y="359013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0" name="Google Shape;450;p8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51" name="Google Shape;451;p8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52" name="Google Shape;452;p8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8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8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9" name="Google Shape;459;p8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家長協助事項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1" name="Google Shape;461;p8"/>
          <p:cNvSpPr txBox="1">
            <a:spLocks noGrp="1"/>
          </p:cNvSpPr>
          <p:nvPr>
            <p:ph type="title" idx="2"/>
          </p:nvPr>
        </p:nvSpPr>
        <p:spPr>
          <a:xfrm>
            <a:off x="4804686" y="787313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62" name="Google Shape;462;p8"/>
          <p:cNvSpPr txBox="1">
            <a:spLocks noGrp="1"/>
          </p:cNvSpPr>
          <p:nvPr>
            <p:ph type="subTitle" idx="1"/>
          </p:nvPr>
        </p:nvSpPr>
        <p:spPr>
          <a:xfrm>
            <a:off x="5914575" y="1030025"/>
            <a:ext cx="2423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掌握學習進度</a:t>
            </a:r>
            <a:endParaRPr sz="2400" b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預習+複習</a:t>
            </a:r>
            <a:endParaRPr/>
          </a:p>
        </p:txBody>
      </p:sp>
      <p:sp>
        <p:nvSpPr>
          <p:cNvPr id="463" name="Google Shape;463;p8"/>
          <p:cNvSpPr txBox="1">
            <a:spLocks noGrp="1"/>
          </p:cNvSpPr>
          <p:nvPr>
            <p:ph type="title" idx="4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64" name="Google Shape;464;p8"/>
          <p:cNvSpPr txBox="1">
            <a:spLocks noGrp="1"/>
          </p:cNvSpPr>
          <p:nvPr>
            <p:ph type="subTitle" idx="5"/>
          </p:nvPr>
        </p:nvSpPr>
        <p:spPr>
          <a:xfrm>
            <a:off x="6007925" y="2525638"/>
            <a:ext cx="2423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陪伴與共讀</a:t>
            </a:r>
            <a:endParaRPr sz="2400" b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播放CD</a:t>
            </a:r>
            <a:endParaRPr/>
          </a:p>
        </p:txBody>
      </p:sp>
      <p:sp>
        <p:nvSpPr>
          <p:cNvPr id="465" name="Google Shape;465;p8"/>
          <p:cNvSpPr txBox="1">
            <a:spLocks noGrp="1"/>
          </p:cNvSpPr>
          <p:nvPr>
            <p:ph type="title" idx="7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66" name="Google Shape;466;p8"/>
          <p:cNvSpPr txBox="1">
            <a:spLocks noGrp="1"/>
          </p:cNvSpPr>
          <p:nvPr>
            <p:ph type="subTitle" idx="8"/>
          </p:nvPr>
        </p:nvSpPr>
        <p:spPr>
          <a:xfrm>
            <a:off x="6007925" y="4021263"/>
            <a:ext cx="2423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鼓勵與負責</a:t>
            </a:r>
            <a:endParaRPr sz="2400" b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作業／測驗</a:t>
            </a:r>
            <a:endParaRPr/>
          </a:p>
        </p:txBody>
      </p:sp>
      <p:pic>
        <p:nvPicPr>
          <p:cNvPr id="467" name="Google Shape;46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100" y="1636325"/>
            <a:ext cx="2563800" cy="2967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468" name="Google Shape;468;p8"/>
          <p:cNvGrpSpPr/>
          <p:nvPr/>
        </p:nvGrpSpPr>
        <p:grpSpPr>
          <a:xfrm>
            <a:off x="2132114" y="1480922"/>
            <a:ext cx="1196349" cy="1006757"/>
            <a:chOff x="6075750" y="3009125"/>
            <a:chExt cx="550400" cy="463175"/>
          </a:xfrm>
        </p:grpSpPr>
        <p:sp>
          <p:nvSpPr>
            <p:cNvPr id="469" name="Google Shape;469;p8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7" name="Google Shape;477;p8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7"/>
          <p:cNvGrpSpPr/>
          <p:nvPr/>
        </p:nvGrpSpPr>
        <p:grpSpPr>
          <a:xfrm>
            <a:off x="782979" y="1459739"/>
            <a:ext cx="3481180" cy="2530744"/>
            <a:chOff x="1540431" y="826002"/>
            <a:chExt cx="6258863" cy="3378831"/>
          </a:xfrm>
        </p:grpSpPr>
        <p:sp>
          <p:nvSpPr>
            <p:cNvPr id="483" name="Google Shape;483;p7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7"/>
          <p:cNvGrpSpPr/>
          <p:nvPr/>
        </p:nvGrpSpPr>
        <p:grpSpPr>
          <a:xfrm>
            <a:off x="4920048" y="1520816"/>
            <a:ext cx="3416199" cy="2565660"/>
            <a:chOff x="1424321" y="907548"/>
            <a:chExt cx="6142033" cy="3425448"/>
          </a:xfrm>
        </p:grpSpPr>
        <p:sp>
          <p:nvSpPr>
            <p:cNvPr id="486" name="Google Shape;486;p7"/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8" name="Google Shape;488;p7"/>
          <p:cNvSpPr/>
          <p:nvPr/>
        </p:nvSpPr>
        <p:spPr>
          <a:xfrm>
            <a:off x="3396900" y="1151250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7"/>
          <p:cNvSpPr/>
          <p:nvPr/>
        </p:nvSpPr>
        <p:spPr>
          <a:xfrm>
            <a:off x="7600075" y="1151250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0" name="Google Shape;490;p7"/>
          <p:cNvGrpSpPr/>
          <p:nvPr/>
        </p:nvGrpSpPr>
        <p:grpSpPr>
          <a:xfrm>
            <a:off x="3587595" y="1360793"/>
            <a:ext cx="485880" cy="448193"/>
            <a:chOff x="712875" y="2205450"/>
            <a:chExt cx="233675" cy="215550"/>
          </a:xfrm>
        </p:grpSpPr>
        <p:sp>
          <p:nvSpPr>
            <p:cNvPr id="491" name="Google Shape;491;p7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6" name="Google Shape;496;p7"/>
          <p:cNvGrpSpPr/>
          <p:nvPr/>
        </p:nvGrpSpPr>
        <p:grpSpPr>
          <a:xfrm>
            <a:off x="7790767" y="1360823"/>
            <a:ext cx="485880" cy="448141"/>
            <a:chOff x="751275" y="1814050"/>
            <a:chExt cx="233675" cy="215525"/>
          </a:xfrm>
        </p:grpSpPr>
        <p:sp>
          <p:nvSpPr>
            <p:cNvPr id="497" name="Google Shape;497;p7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7"/>
          <p:cNvSpPr/>
          <p:nvPr/>
        </p:nvSpPr>
        <p:spPr>
          <a:xfrm rot="2006702">
            <a:off x="2406601" y="3743379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7"/>
          <p:cNvSpPr/>
          <p:nvPr/>
        </p:nvSpPr>
        <p:spPr>
          <a:xfrm>
            <a:off x="8094221" y="298183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聯絡方式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5" name="Google Shape;505;p7"/>
          <p:cNvSpPr txBox="1">
            <a:spLocks noGrp="1"/>
          </p:cNvSpPr>
          <p:nvPr>
            <p:ph type="subTitle" idx="1"/>
          </p:nvPr>
        </p:nvSpPr>
        <p:spPr>
          <a:xfrm>
            <a:off x="1049725" y="1833734"/>
            <a:ext cx="28806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30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聯絡簿</a:t>
            </a:r>
            <a:endParaRPr sz="43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6" name="Google Shape;506;p7"/>
          <p:cNvSpPr txBox="1">
            <a:spLocks noGrp="1"/>
          </p:cNvSpPr>
          <p:nvPr>
            <p:ph type="subTitle" idx="3"/>
          </p:nvPr>
        </p:nvSpPr>
        <p:spPr>
          <a:xfrm>
            <a:off x="5286225" y="2018536"/>
            <a:ext cx="28080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300"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endParaRPr sz="43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7" name="Google Shape;507;p7"/>
          <p:cNvSpPr txBox="1">
            <a:spLocks noGrp="1"/>
          </p:cNvSpPr>
          <p:nvPr>
            <p:ph type="subTitle" idx="4"/>
          </p:nvPr>
        </p:nvSpPr>
        <p:spPr>
          <a:xfrm>
            <a:off x="5286675" y="2306717"/>
            <a:ext cx="28071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3000"/>
              <a:t>2596-5407 #818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2"/>
          <p:cNvSpPr txBox="1">
            <a:spLocks noGrp="1"/>
          </p:cNvSpPr>
          <p:nvPr>
            <p:ph type="title"/>
          </p:nvPr>
        </p:nvSpPr>
        <p:spPr>
          <a:xfrm>
            <a:off x="606761" y="3316428"/>
            <a:ext cx="77175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/>
              <a:t>Thank You.</a:t>
            </a:r>
            <a:endParaRPr sz="7200"/>
          </a:p>
        </p:txBody>
      </p:sp>
      <p:sp>
        <p:nvSpPr>
          <p:cNvPr id="513" name="Google Shape;513;p22"/>
          <p:cNvSpPr/>
          <p:nvPr/>
        </p:nvSpPr>
        <p:spPr>
          <a:xfrm>
            <a:off x="4097785" y="239402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4" name="Google Shape;514;p22"/>
          <p:cNvGrpSpPr/>
          <p:nvPr/>
        </p:nvGrpSpPr>
        <p:grpSpPr>
          <a:xfrm rot="-899897">
            <a:off x="4214919" y="2627142"/>
            <a:ext cx="717017" cy="482209"/>
            <a:chOff x="6429375" y="2405775"/>
            <a:chExt cx="528050" cy="355125"/>
          </a:xfrm>
        </p:grpSpPr>
        <p:sp>
          <p:nvSpPr>
            <p:cNvPr id="515" name="Google Shape;515;p22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3030216F-EC1E-4D0F-AEF9-21823AD3BFCD}"/>
              </a:ext>
            </a:extLst>
          </p:cNvPr>
          <p:cNvSpPr/>
          <p:nvPr/>
        </p:nvSpPr>
        <p:spPr>
          <a:xfrm>
            <a:off x="4389899" y="241786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ngolin"/>
                <a:sym typeface="Pangolin"/>
              </a:rPr>
              <a:t>＆</a:t>
            </a:r>
            <a:endParaRPr lang="en-US"/>
          </a:p>
        </p:txBody>
      </p:sp>
      <p:sp>
        <p:nvSpPr>
          <p:cNvPr id="13" name="Google Shape;512;p22">
            <a:extLst>
              <a:ext uri="{FF2B5EF4-FFF2-40B4-BE49-F238E27FC236}">
                <a16:creationId xmlns:a16="http://schemas.microsoft.com/office/drawing/2014/main" id="{F11B799C-BFFF-4C54-B88F-73588A07FD47}"/>
              </a:ext>
            </a:extLst>
          </p:cNvPr>
          <p:cNvSpPr txBox="1">
            <a:spLocks/>
          </p:cNvSpPr>
          <p:nvPr/>
        </p:nvSpPr>
        <p:spPr>
          <a:xfrm>
            <a:off x="629257" y="825218"/>
            <a:ext cx="77175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angolin"/>
              <a:buNone/>
              <a:defRPr sz="72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angolin"/>
              <a:buNone/>
              <a:defRPr sz="12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angolin"/>
              <a:buNone/>
              <a:defRPr sz="12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angolin"/>
              <a:buNone/>
              <a:defRPr sz="12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angolin"/>
              <a:buNone/>
              <a:defRPr sz="12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angolin"/>
              <a:buNone/>
              <a:defRPr sz="12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angolin"/>
              <a:buNone/>
              <a:defRPr sz="12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angolin"/>
              <a:buNone/>
              <a:defRPr sz="12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angolin"/>
              <a:buNone/>
              <a:defRPr sz="12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/>
              <a:t>Q &amp; 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155</Words>
  <Application>Microsoft Office PowerPoint</Application>
  <PresentationFormat>如螢幕大小 (16:9)</PresentationFormat>
  <Paragraphs>53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Comic Sans MS</vt:lpstr>
      <vt:lpstr>Baloo 2</vt:lpstr>
      <vt:lpstr>Arial</vt:lpstr>
      <vt:lpstr>Pangolin</vt:lpstr>
      <vt:lpstr>English Vocabulary Workshop by Slidesgo</vt:lpstr>
      <vt:lpstr>Grade 2   ENGLISH        </vt:lpstr>
      <vt:lpstr>學習教材 Wonder World 1</vt:lpstr>
      <vt:lpstr>學習重點</vt:lpstr>
      <vt:lpstr>PowerPoint 簡報</vt:lpstr>
      <vt:lpstr>評量方式</vt:lpstr>
      <vt:lpstr>家長協助事項</vt:lpstr>
      <vt:lpstr>聯絡方式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2   ENGLISH</dc:title>
  <dc:creator>User</dc:creator>
  <cp:lastModifiedBy>BKY</cp:lastModifiedBy>
  <cp:revision>8</cp:revision>
  <dcterms:modified xsi:type="dcterms:W3CDTF">2023-09-07T00:31:48Z</dcterms:modified>
</cp:coreProperties>
</file>