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4DF52-53A6-4255-8847-8DD108B8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BA11C9-31B7-44AB-8BB8-483ABA9D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1C6B-52E0-4AA7-8635-CE19712CC212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51678C-6420-4CC4-AF7E-CF25C677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BDBFD9-0D09-4CED-B908-36B237A9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6D05A-7680-472A-9423-BE4BE438E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2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5014F5-7B8E-49F5-9FED-C97DCED3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5A7163-FB16-44AC-AF9F-4AF8BF0E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43E3C0-5599-41AF-9431-B522A6A96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31C6B-52E0-4AA7-8635-CE19712CC212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061BFD-89F7-44C7-BB74-CB73945B0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92D513-0522-43CC-8CAC-95B54740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D05A-7680-472A-9423-BE4BE438E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5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53A38DE-83CD-42A0-987E-2E125803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8800" b="1">
                <a:latin typeface="標楷體" panose="03000509000000000000" pitchFamily="65" charset="-120"/>
                <a:ea typeface="標楷體" panose="03000509000000000000" pitchFamily="65" charset="-120"/>
              </a:rPr>
              <a:t>三年級體育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(111-1)</a:t>
            </a:r>
            <a:endParaRPr lang="es-ES" altLang="zh-TW" sz="8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2F20237-DA0A-493B-8F29-CCA0E2B19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785B6A1-B0FE-42B3-86FD-8953C9A6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>
                <a:latin typeface="標楷體" panose="03000509000000000000" pitchFamily="65" charset="-120"/>
                <a:ea typeface="標楷體" panose="03000509000000000000" pitchFamily="65" charset="-120"/>
              </a:rPr>
              <a:t>家長日內容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0E5186-6B02-4607-8D54-9B5E5A9C4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8E61284-385B-41DE-A132-53ABBD2F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課程目標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78EF5D-8EA2-401D-8B30-B18CDC398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E039A75-FE9E-4A0F-B037-D425492D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7872FA-CB8D-4AA0-9688-8104D7CAC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0CF4087-83AD-4A50-BD44-ED076A77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1FA2A8-A459-4BC2-ABE5-39852655B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4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A1A3E38-2E1F-46BA-BB04-96CE4F75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8C64F3-3959-4731-9250-A6F431655D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8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17121F8-8112-4137-9BA5-A15B9CA2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4D7FDC-9C75-46D6-8B8A-931147E68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2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FBDDC57-6930-4EC9-B8A2-5E2E33C2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7200" b="1">
                <a:latin typeface="華康古印體" pitchFamily="65" charset="-120"/>
                <a:ea typeface="華康古印體" pitchFamily="65" charset="-120"/>
              </a:rPr>
              <a:t>謝謝聆聽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AABD3C-8EEA-4C8D-8E88-D9638E7BB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如螢幕大小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華康古印體</vt:lpstr>
      <vt:lpstr>標楷體</vt:lpstr>
      <vt:lpstr>Arial</vt:lpstr>
      <vt:lpstr>Calibri</vt:lpstr>
      <vt:lpstr>Calibri Light</vt:lpstr>
      <vt:lpstr>Office 佈景主題</vt:lpstr>
      <vt:lpstr>三年級體育(111-1)</vt:lpstr>
      <vt:lpstr>家長日內容</vt:lpstr>
      <vt:lpstr>課程目標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三年級體育(111-1)</dc:title>
  <dc:creator>kevin621024</dc:creator>
  <cp:lastModifiedBy>kevin621024</cp:lastModifiedBy>
  <cp:revision>1</cp:revision>
  <dcterms:created xsi:type="dcterms:W3CDTF">2022-09-11T08:17:56Z</dcterms:created>
  <dcterms:modified xsi:type="dcterms:W3CDTF">2022-09-11T08:17:56Z</dcterms:modified>
</cp:coreProperties>
</file>