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8" r:id="rId8"/>
    <p:sldId id="275" r:id="rId9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62" d="100"/>
          <a:sy n="62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2023年2月16日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019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0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6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2023年2月16日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2824" y="1916832"/>
            <a:ext cx="7778080" cy="914400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111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學年度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下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)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六年級自然課程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464152" y="3077716"/>
            <a:ext cx="2593504" cy="702568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莊淯全老師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oogle Shape;97;p2">
            <a:extLst>
              <a:ext uri="{FF2B5EF4-FFF2-40B4-BE49-F238E27FC236}">
                <a16:creationId xmlns:a16="http://schemas.microsoft.com/office/drawing/2014/main" id="{C1A65864-8AF2-4DF7-9D77-21E7B8AF4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2982607"/>
              </p:ext>
            </p:extLst>
          </p:nvPr>
        </p:nvGraphicFramePr>
        <p:xfrm>
          <a:off x="1991544" y="1669575"/>
          <a:ext cx="7920880" cy="351884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95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4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簡單機械</a:t>
                      </a:r>
                      <a:endParaRPr lang="zh-TW" altLang="en-US" sz="2400" b="0" u="none" strike="noStrike" cap="none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認識槓桿</a:t>
                      </a:r>
                      <a:endParaRPr sz="18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滑輪與輪軸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動力的傳送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      </a:t>
                      </a: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微生物與食品保存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生活中的微生物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食物腐壞的原因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保存食物的方法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生物與環境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生物生長的環境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452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人類活動對環境的影響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珍惜自然資源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75D2F8E2-9921-4519-8BA3-B7D4186B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848" y="321885"/>
            <a:ext cx="2019672" cy="593536"/>
          </a:xfrm>
        </p:spPr>
        <p:txBody>
          <a:bodyPr rtlCol="0">
            <a:normAutofit/>
          </a:bodyPr>
          <a:lstStyle/>
          <a:p>
            <a:r>
              <a:rPr lang="zh-TW" altLang="zh-TW" sz="3600" b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課程架構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032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538670" y="1556792"/>
            <a:ext cx="6096000" cy="40575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平時成績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(60%)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(1)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作業成績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(2)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小考成績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(3)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平時表現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實作評量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定期評量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anose="03000509000000000000" pitchFamily="65" charset="-120"/>
                <a:ea typeface="標楷體" panose="03000509000000000000" pitchFamily="65" charset="-120"/>
              </a:rPr>
              <a:t>考試範圍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F51966A-CE7F-4DC7-BBD0-E49A5BF3D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08429"/>
              </p:ext>
            </p:extLst>
          </p:nvPr>
        </p:nvGraphicFramePr>
        <p:xfrm>
          <a:off x="2711624" y="2164978"/>
          <a:ext cx="6408490" cy="17889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期中定期評量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畢業定期</a:t>
                      </a:r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866">
                <a:tc>
                  <a:txBody>
                    <a:bodyPr/>
                    <a:lstStyle/>
                    <a:p>
                      <a:r>
                        <a:rPr lang="zh-TW" altLang="en-US" sz="4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</a:t>
                      </a:r>
                      <a:r>
                        <a:rPr lang="zh-TW" altLang="en-US" sz="44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 單元</a:t>
                      </a:r>
                      <a:endParaRPr lang="en-US" altLang="zh-TW" sz="4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三單元</a:t>
                      </a:r>
                      <a:endParaRPr lang="zh-TW" altLang="en-US" sz="4400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B297A85-652A-4823-A1DC-8FCADF3F598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5560" y="2780928"/>
            <a:ext cx="7632848" cy="839406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感謝您的聆聽</a:t>
            </a:r>
          </a:p>
        </p:txBody>
      </p:sp>
    </p:spTree>
    <p:extLst>
      <p:ext uri="{BB962C8B-B14F-4D97-AF65-F5344CB8AC3E}">
        <p14:creationId xmlns:p14="http://schemas.microsoft.com/office/powerpoint/2010/main" val="39993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40262f94-9f35-4ac3-9a90-690165a166b7"/>
    <ds:schemaRef ds:uri="http://schemas.microsoft.com/office/infopath/2007/PartnerControls"/>
    <ds:schemaRef ds:uri="a4f35948-e619-41b3-aa29-22878b09cfd2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55</TotalTime>
  <Words>120</Words>
  <Application>Microsoft Office PowerPoint</Application>
  <PresentationFormat>寬螢幕</PresentationFormat>
  <Paragraphs>35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細明體</vt:lpstr>
      <vt:lpstr>微軟正黑體</vt:lpstr>
      <vt:lpstr>微軟正黑體</vt:lpstr>
      <vt:lpstr>標楷體</vt:lpstr>
      <vt:lpstr>Arial</vt:lpstr>
      <vt:lpstr>兒童朋友 16x9</vt:lpstr>
      <vt:lpstr>111學年度(下)六年級自然課程</vt:lpstr>
      <vt:lpstr>課程架構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111學年度(上)六年級自然課程</dc:title>
  <dc:creator>User</dc:creator>
  <cp:keywords/>
  <cp:lastModifiedBy>User</cp:lastModifiedBy>
  <cp:revision>10</cp:revision>
  <dcterms:created xsi:type="dcterms:W3CDTF">2022-08-31T05:41:36Z</dcterms:created>
  <dcterms:modified xsi:type="dcterms:W3CDTF">2023-02-16T06:13:06Z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