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7" r:id="rId4"/>
    <p:sldId id="263" r:id="rId5"/>
    <p:sldId id="259" r:id="rId6"/>
    <p:sldId id="265" r:id="rId7"/>
    <p:sldId id="266" r:id="rId8"/>
    <p:sldId id="25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52522" y="256490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：李沛縈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六年級社會教學計畫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" y="3411325"/>
            <a:ext cx="437899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6934200" y="274638"/>
            <a:ext cx="1827213" cy="6278562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rgbClr val="0000CC"/>
                </a:solidFill>
                <a:ea typeface="微軟正黑體" panose="020B0604030504040204" pitchFamily="34" charset="-120"/>
              </a:rPr>
              <a:t>本學期教學大綱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orient="vert" idx="1"/>
          </p:nvPr>
        </p:nvSpPr>
        <p:spPr>
          <a:xfrm>
            <a:off x="1447800" y="274638"/>
            <a:ext cx="4953000" cy="6126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400" b="1" smtClean="0">
                <a:ea typeface="微軟正黑體" panose="020B0604030504040204" pitchFamily="34" charset="-120"/>
              </a:rPr>
              <a:t>以認識臺灣為主軸</a:t>
            </a:r>
          </a:p>
          <a:p>
            <a:pPr eaLnBrk="1" hangingPunct="1">
              <a:buFontTx/>
              <a:buNone/>
            </a:pPr>
            <a:r>
              <a:rPr lang="zh-TW" altLang="en-US" sz="5400" b="1" smtClean="0">
                <a:ea typeface="微軟正黑體" panose="020B0604030504040204" pitchFamily="34" charset="-120"/>
              </a:rPr>
              <a:t>    討論三大類問題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日治與戰後的歷史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經濟轉型與社會變遷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人口與城鄉關係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en-US" sz="4800" smtClean="0"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zh-TW" altLang="en-US" sz="400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196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要求學生上課作筆記補充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846168" cy="5134626"/>
          </a:xfrm>
        </p:spPr>
      </p:pic>
    </p:spTree>
    <p:extLst>
      <p:ext uri="{BB962C8B-B14F-4D97-AF65-F5344CB8AC3E}">
        <p14:creationId xmlns:p14="http://schemas.microsoft.com/office/powerpoint/2010/main" val="351880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64F00B-6250-F844-A527-9E86E1D3BD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7776864" cy="32893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990FB4B-B0FD-9242-A5FA-BE6F5304CAAB}"/>
              </a:ext>
            </a:extLst>
          </p:cNvPr>
          <p:cNvSpPr txBox="1"/>
          <p:nvPr/>
        </p:nvSpPr>
        <p:spPr>
          <a:xfrm>
            <a:off x="251520" y="14847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重點整理單搭配課本</a:t>
            </a:r>
          </a:p>
        </p:txBody>
      </p:sp>
    </p:spTree>
    <p:extLst>
      <p:ext uri="{BB962C8B-B14F-4D97-AF65-F5344CB8AC3E}">
        <p14:creationId xmlns:p14="http://schemas.microsoft.com/office/powerpoint/2010/main" val="1154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503920" cy="4572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期中期末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書面報告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平時小考：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習作、筆記、學習單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態度、口頭報告、小組討論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80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社練和社卷訂正方式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的部分，皆要訂正並寫上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頁數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選擇題答錯，只要填寫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頁數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45A06E-9149-3347-AA26-73841E22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92688" cy="3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139DD-FD47-0641-8D73-DC3EA849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B14855A-FE19-AE47-979C-8B864F277F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572000"/>
          </a:xfrm>
        </p:spPr>
      </p:pic>
    </p:spTree>
    <p:extLst>
      <p:ext uri="{BB962C8B-B14F-4D97-AF65-F5344CB8AC3E}">
        <p14:creationId xmlns:p14="http://schemas.microsoft.com/office/powerpoint/2010/main" val="180170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本學期評量範圍與時間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第十週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11/1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一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 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日治時期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戰後台灣政治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戰後台灣經濟</a:t>
            </a:r>
            <a:endParaRPr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第二十週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1/11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四</a:t>
            </a:r>
            <a:r>
              <a:rPr lang="en-US" altLang="zh-TW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 </a:t>
            </a:r>
            <a:endParaRPr lang="en-US" altLang="zh-TW" sz="39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戰後台灣社會文化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台灣人口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城鄉區域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3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期盼您的協助與支持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28800"/>
            <a:ext cx="6246813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出席準時不遲到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上課用心不敷衍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討論認真不偷懶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作業負責不抄襲</a:t>
            </a:r>
          </a:p>
        </p:txBody>
      </p:sp>
    </p:spTree>
    <p:extLst>
      <p:ext uri="{BB962C8B-B14F-4D97-AF65-F5344CB8AC3E}">
        <p14:creationId xmlns:p14="http://schemas.microsoft.com/office/powerpoint/2010/main" val="118263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206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Kaiti SC</vt:lpstr>
      <vt:lpstr>微軟正黑體</vt:lpstr>
      <vt:lpstr>新細明體</vt:lpstr>
      <vt:lpstr>標楷體</vt:lpstr>
      <vt:lpstr>Georgia</vt:lpstr>
      <vt:lpstr>Wingdings</vt:lpstr>
      <vt:lpstr>Wingdings 2</vt:lpstr>
      <vt:lpstr>市鎮</vt:lpstr>
      <vt:lpstr>111學年六年級社會教學計畫</vt:lpstr>
      <vt:lpstr>本學期教學大綱</vt:lpstr>
      <vt:lpstr>要求學生上課作筆記補充</vt:lpstr>
      <vt:lpstr>上課方式</vt:lpstr>
      <vt:lpstr>評量方式</vt:lpstr>
      <vt:lpstr>社練和社卷訂正方式</vt:lpstr>
      <vt:lpstr>PowerPoint 簡報</vt:lpstr>
      <vt:lpstr>本學期評量範圍與時間</vt:lpstr>
      <vt:lpstr>期盼您的協助與支持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108學年五年級社會教學計畫</dc:title>
  <dc:creator>user</dc:creator>
  <cp:lastModifiedBy>user</cp:lastModifiedBy>
  <cp:revision>14</cp:revision>
  <dcterms:created xsi:type="dcterms:W3CDTF">2019-09-05T00:09:17Z</dcterms:created>
  <dcterms:modified xsi:type="dcterms:W3CDTF">2022-09-13T01:25:21Z</dcterms:modified>
</cp:coreProperties>
</file>