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2" r:id="rId3"/>
    <p:sldId id="293" r:id="rId4"/>
    <p:sldId id="288" r:id="rId5"/>
    <p:sldId id="283" r:id="rId6"/>
    <p:sldId id="291" r:id="rId7"/>
    <p:sldId id="292" r:id="rId8"/>
    <p:sldId id="27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  <a:srgbClr val="AF8F1B"/>
    <a:srgbClr val="FF3300"/>
    <a:srgbClr val="CCFF66"/>
    <a:srgbClr val="FFFFCC"/>
    <a:srgbClr val="FFFF99"/>
    <a:srgbClr val="FFC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49" d="100"/>
          <a:sy n="49" d="100"/>
        </p:scale>
        <p:origin x="1392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TW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TW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TW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zh-TW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zh-TW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zh-TW" sz="3200"/>
        </a:p>
      </dgm:t>
    </dgm:pt>
    <dgm:pt modelId="{C59269D0-92A5-481C-BA64-727AFB0DD545}">
      <dgm:prSet phldrT="[Text]" custT="1"/>
      <dgm:spPr/>
      <dgm:t>
        <a:bodyPr anchor="b"/>
        <a:lstStyle/>
        <a:p>
          <a:pPr algn="l"/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zh-TW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zh-TW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zh-TW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TW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TW" sz="3200"/>
        </a:p>
      </dgm:t>
    </dgm:pt>
    <dgm:pt modelId="{6BE4E373-0656-4EDC-821E-BE09C952B1F6}">
      <dgm:prSet phldrT="[Text]" custT="1"/>
      <dgm:spPr/>
      <dgm:t>
        <a:bodyPr/>
        <a:lstStyle/>
        <a:p>
          <a:pPr>
            <a:lnSpc>
              <a:spcPts val="3600"/>
            </a:lnSpc>
            <a:spcAft>
              <a:spcPts val="1200"/>
            </a:spcAft>
          </a:pPr>
          <a:r>
            <a:rPr lang="zh-TW" altLang="en-US" sz="32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健康：學校安全、人際互動、建立基本衛生習慣。</a:t>
          </a:r>
          <a:endParaRPr lang="zh-TW" sz="3200" b="1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zh-TW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zh-TW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algn="l"/>
          <a:r>
            <a:rPr lang="zh-TW" altLang="en-US" sz="3600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教材：康軒版</a:t>
          </a:r>
          <a:r>
            <a:rPr lang="en-US" altLang="zh-TW" sz="3600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600" b="1" dirty="0" smtClean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二上</a:t>
          </a:r>
          <a:endParaRPr lang="zh-TW" sz="36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TW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TW" sz="3200"/>
        </a:p>
      </dgm:t>
    </dgm:pt>
    <dgm:pt modelId="{F335E9AD-2747-4F4E-8655-06F635706742}">
      <dgm:prSet/>
      <dgm:spPr/>
      <dgm:t>
        <a:bodyPr anchor="b"/>
        <a:lstStyle/>
        <a:p>
          <a:pPr algn="l"/>
          <a:r>
            <a:rPr lang="zh-TW" altLang="en-US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健康培養生活技能</a:t>
          </a:r>
          <a:endParaRPr lang="en-US" altLang="zh-TW" dirty="0">
            <a:solidFill>
              <a:schemeClr val="accent6">
                <a:lumMod val="7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F53975-8341-4482-AF2F-98112AFCFCA0}" type="sibTrans" cxnId="{8B518532-1E41-4163-B6CB-D2BF93B237B2}">
      <dgm:prSet/>
      <dgm:spPr/>
      <dgm:t>
        <a:bodyPr/>
        <a:lstStyle/>
        <a:p>
          <a:endParaRPr lang="zh-TW" altLang="en-US"/>
        </a:p>
      </dgm:t>
    </dgm:pt>
    <dgm:pt modelId="{F1E6434D-8CC0-4405-8A31-C40F9E0600A9}" type="parTrans" cxnId="{8B518532-1E41-4163-B6CB-D2BF93B237B2}">
      <dgm:prSet/>
      <dgm:spPr/>
      <dgm:t>
        <a:bodyPr/>
        <a:lstStyle/>
        <a:p>
          <a:endParaRPr lang="zh-TW" altLang="en-US"/>
        </a:p>
      </dgm:t>
    </dgm:pt>
    <dgm:pt modelId="{26A90D72-6D10-43BC-A25D-B116C5A559A5}">
      <dgm:prSet/>
      <dgm:spPr/>
      <dgm:t>
        <a:bodyPr anchor="b"/>
        <a:lstStyle/>
        <a:p>
          <a:pPr algn="l"/>
          <a:r>
            <a:rPr lang="zh-TW" altLang="en-US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體育發展身體適能</a:t>
          </a:r>
          <a:endParaRPr lang="en-US" altLang="zh-TW" dirty="0">
            <a:solidFill>
              <a:schemeClr val="accent6">
                <a:lumMod val="7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9071C8-6EDA-4D94-957E-D7DDE7ECC15A}" type="parTrans" cxnId="{4321DF6B-C32C-417A-BD4F-74D63F14F72A}">
      <dgm:prSet/>
      <dgm:spPr/>
      <dgm:t>
        <a:bodyPr/>
        <a:lstStyle/>
        <a:p>
          <a:endParaRPr lang="zh-TW" altLang="en-US"/>
        </a:p>
      </dgm:t>
    </dgm:pt>
    <dgm:pt modelId="{655563F3-28EF-4ED6-9D50-2A61EB8131B4}" type="sibTrans" cxnId="{4321DF6B-C32C-417A-BD4F-74D63F14F72A}">
      <dgm:prSet/>
      <dgm:spPr/>
      <dgm:t>
        <a:bodyPr/>
        <a:lstStyle/>
        <a:p>
          <a:endParaRPr lang="zh-TW" altLang="en-US"/>
        </a:p>
      </dgm:t>
    </dgm:pt>
    <dgm:pt modelId="{A72F3E17-D3F0-4E7D-9E07-C984DCFE4FEA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1200"/>
            </a:spcAft>
          </a:pPr>
          <a:endParaRPr lang="zh-TW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6F3FF1-5545-4E11-8252-96E990F3EC18}" type="parTrans" cxnId="{FD09A829-4B25-4557-94C4-E81D805E45C5}">
      <dgm:prSet/>
      <dgm:spPr/>
      <dgm:t>
        <a:bodyPr/>
        <a:lstStyle/>
        <a:p>
          <a:endParaRPr lang="zh-TW" altLang="en-US"/>
        </a:p>
      </dgm:t>
    </dgm:pt>
    <dgm:pt modelId="{9191800E-4659-4660-8F1E-A13BD712D5E9}" type="sibTrans" cxnId="{FD09A829-4B25-4557-94C4-E81D805E45C5}">
      <dgm:prSet/>
      <dgm:spPr/>
      <dgm:t>
        <a:bodyPr/>
        <a:lstStyle/>
        <a:p>
          <a:endParaRPr lang="zh-TW" altLang="en-US"/>
        </a:p>
      </dgm:t>
    </dgm:pt>
    <dgm:pt modelId="{DB8CB290-EC95-4025-8382-217DEA8B1D2B}">
      <dgm:prSet phldrT="[Text]" custT="1"/>
      <dgm:spPr/>
      <dgm:t>
        <a:bodyPr/>
        <a:lstStyle/>
        <a:p>
          <a:pPr>
            <a:lnSpc>
              <a:spcPts val="3000"/>
            </a:lnSpc>
            <a:spcAft>
              <a:spcPts val="1200"/>
            </a:spcAft>
          </a:pP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866E14-6938-4715-A441-82E85D7759E7}" type="parTrans" cxnId="{1C60F6EC-8F9F-4D26-9AF0-849C56347C97}">
      <dgm:prSet/>
      <dgm:spPr/>
      <dgm:t>
        <a:bodyPr/>
        <a:lstStyle/>
        <a:p>
          <a:endParaRPr lang="zh-TW" altLang="en-US"/>
        </a:p>
      </dgm:t>
    </dgm:pt>
    <dgm:pt modelId="{073464CF-1A82-45FD-81A1-B5BC26F281A9}" type="sibTrans" cxnId="{1C60F6EC-8F9F-4D26-9AF0-849C56347C97}">
      <dgm:prSet/>
      <dgm:spPr/>
      <dgm:t>
        <a:bodyPr/>
        <a:lstStyle/>
        <a:p>
          <a:endParaRPr lang="zh-TW" altLang="en-US"/>
        </a:p>
      </dgm:t>
    </dgm:pt>
    <dgm:pt modelId="{ED9C22FB-2621-43C3-A23E-49C9E3F50A70}">
      <dgm:prSet phldrT="[Text]" custT="1"/>
      <dgm:spPr/>
      <dgm:t>
        <a:bodyPr/>
        <a:lstStyle/>
        <a:p>
          <a:pPr>
            <a:lnSpc>
              <a:spcPts val="3000"/>
            </a:lnSpc>
            <a:spcAft>
              <a:spcPts val="1200"/>
            </a:spcAft>
          </a:pP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1556-4A47-461F-85B3-3F588EBDE9ED}" type="parTrans" cxnId="{01B11B0C-1C00-41B8-AEE4-D0CF7618B579}">
      <dgm:prSet/>
      <dgm:spPr/>
      <dgm:t>
        <a:bodyPr/>
        <a:lstStyle/>
        <a:p>
          <a:endParaRPr lang="zh-TW" altLang="en-US"/>
        </a:p>
      </dgm:t>
    </dgm:pt>
    <dgm:pt modelId="{D3910CF7-B2B9-4CBF-80D2-80D508B98D0C}" type="sibTrans" cxnId="{01B11B0C-1C00-41B8-AEE4-D0CF7618B579}">
      <dgm:prSet/>
      <dgm:spPr/>
      <dgm:t>
        <a:bodyPr/>
        <a:lstStyle/>
        <a:p>
          <a:endParaRPr lang="zh-TW" altLang="en-US"/>
        </a:p>
      </dgm:t>
    </dgm:pt>
    <dgm:pt modelId="{E6365916-A9D5-4E23-816B-AD6A186DDCC6}">
      <dgm:prSet phldrT="[Text]" custT="1"/>
      <dgm:spPr/>
      <dgm:t>
        <a:bodyPr/>
        <a:lstStyle/>
        <a:p>
          <a:pPr>
            <a:lnSpc>
              <a:spcPts val="3000"/>
            </a:lnSpc>
            <a:spcAft>
              <a:spcPts val="1200"/>
            </a:spcAft>
          </a:pP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16B74A-E9A1-4FFA-8C32-3EC92FF25A41}" type="parTrans" cxnId="{FEDC09CA-5516-4F97-ADAD-6B5B52013B4C}">
      <dgm:prSet/>
      <dgm:spPr/>
      <dgm:t>
        <a:bodyPr/>
        <a:lstStyle/>
        <a:p>
          <a:endParaRPr lang="zh-TW" altLang="en-US"/>
        </a:p>
      </dgm:t>
    </dgm:pt>
    <dgm:pt modelId="{9A85553D-DD6C-4DF4-B6A7-9C8E768C8D0B}" type="sibTrans" cxnId="{FEDC09CA-5516-4F97-ADAD-6B5B52013B4C}">
      <dgm:prSet/>
      <dgm:spPr/>
      <dgm:t>
        <a:bodyPr/>
        <a:lstStyle/>
        <a:p>
          <a:endParaRPr lang="zh-TW" altLang="en-US"/>
        </a:p>
      </dgm:t>
    </dgm:pt>
    <dgm:pt modelId="{26AFB2E5-930A-4265-8DB0-D8CA7F50039C}">
      <dgm:prSet phldrT="[Text]" custT="1"/>
      <dgm:spPr/>
      <dgm:t>
        <a:bodyPr/>
        <a:lstStyle/>
        <a:p>
          <a:pPr>
            <a:lnSpc>
              <a:spcPts val="3000"/>
            </a:lnSpc>
            <a:spcAft>
              <a:spcPts val="1200"/>
            </a:spcAft>
          </a:pP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F5C96F-E794-46B9-A2FA-1B8FF42BCE5B}" type="parTrans" cxnId="{A5464B63-21B1-4166-8D72-1048A670B300}">
      <dgm:prSet/>
      <dgm:spPr/>
      <dgm:t>
        <a:bodyPr/>
        <a:lstStyle/>
        <a:p>
          <a:endParaRPr lang="zh-TW" altLang="en-US"/>
        </a:p>
      </dgm:t>
    </dgm:pt>
    <dgm:pt modelId="{A610A2AA-2935-4BE1-ACB4-07C74050DC80}" type="sibTrans" cxnId="{A5464B63-21B1-4166-8D72-1048A670B300}">
      <dgm:prSet/>
      <dgm:spPr/>
      <dgm:t>
        <a:bodyPr/>
        <a:lstStyle/>
        <a:p>
          <a:endParaRPr lang="zh-TW" altLang="en-US"/>
        </a:p>
      </dgm:t>
    </dgm:pt>
    <dgm:pt modelId="{93636AAA-7848-4598-970B-3A3CD10F0486}">
      <dgm:prSet phldrT="[Text]" custT="1"/>
      <dgm:spPr/>
      <dgm:t>
        <a:bodyPr/>
        <a:lstStyle/>
        <a:p>
          <a:pPr>
            <a:lnSpc>
              <a:spcPts val="3000"/>
            </a:lnSpc>
            <a:spcAft>
              <a:spcPts val="1200"/>
            </a:spcAft>
          </a:pP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5F3178-43C4-4885-BE9C-B183B3E85F1C}" type="parTrans" cxnId="{51950F3A-B409-4213-A4F7-5D72CC2E2220}">
      <dgm:prSet/>
      <dgm:spPr/>
      <dgm:t>
        <a:bodyPr/>
        <a:lstStyle/>
        <a:p>
          <a:endParaRPr lang="zh-TW" altLang="en-US"/>
        </a:p>
      </dgm:t>
    </dgm:pt>
    <dgm:pt modelId="{E5256C0F-E435-4529-A76D-503A1697218C}" type="sibTrans" cxnId="{51950F3A-B409-4213-A4F7-5D72CC2E2220}">
      <dgm:prSet/>
      <dgm:spPr/>
      <dgm:t>
        <a:bodyPr/>
        <a:lstStyle/>
        <a:p>
          <a:endParaRPr lang="zh-TW" altLang="en-US"/>
        </a:p>
      </dgm:t>
    </dgm:pt>
    <dgm:pt modelId="{19E07C3F-7A62-4973-9635-470457A14B1C}">
      <dgm:prSet phldrT="[Text]" custT="1"/>
      <dgm:spPr/>
      <dgm:t>
        <a:bodyPr/>
        <a:lstStyle/>
        <a:p>
          <a:pPr>
            <a:lnSpc>
              <a:spcPts val="3400"/>
            </a:lnSpc>
            <a:spcAft>
              <a:spcPts val="1200"/>
            </a:spcAft>
          </a:pPr>
          <a:r>
            <a:rPr lang="zh-TW" altLang="en-US" sz="32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體育：培養基礎性動作技能。                   </a:t>
          </a:r>
          <a:endParaRPr lang="zh-TW" sz="3200" b="1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8D17A5-D9D8-4A2F-8130-4D9D2ED57A63}" type="parTrans" cxnId="{CB9494A8-510A-46B9-AFDF-A2AE08DD29F0}">
      <dgm:prSet/>
      <dgm:spPr/>
      <dgm:t>
        <a:bodyPr/>
        <a:lstStyle/>
        <a:p>
          <a:endParaRPr lang="zh-TW" altLang="en-US"/>
        </a:p>
      </dgm:t>
    </dgm:pt>
    <dgm:pt modelId="{3A757820-9A75-47C7-9737-40C6E91EA444}" type="sibTrans" cxnId="{CB9494A8-510A-46B9-AFDF-A2AE08DD29F0}">
      <dgm:prSet/>
      <dgm:spPr/>
      <dgm:t>
        <a:bodyPr/>
        <a:lstStyle/>
        <a:p>
          <a:endParaRPr lang="zh-TW" altLang="en-US"/>
        </a:p>
      </dgm:t>
    </dgm:pt>
    <dgm:pt modelId="{A56F0B71-4A36-4CA2-A651-51996D89FF71}">
      <dgm:prSet phldrT="[Text]" custT="1"/>
      <dgm:spPr/>
      <dgm:t>
        <a:bodyPr/>
        <a:lstStyle/>
        <a:p>
          <a:pPr>
            <a:lnSpc>
              <a:spcPts val="3000"/>
            </a:lnSpc>
            <a:spcAft>
              <a:spcPts val="1200"/>
            </a:spcAft>
          </a:pP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EE30A6-A97A-4BE2-8A23-E0F74740F868}" type="parTrans" cxnId="{0768C980-AFD4-4731-90B2-247380187D00}">
      <dgm:prSet/>
      <dgm:spPr/>
      <dgm:t>
        <a:bodyPr/>
        <a:lstStyle/>
        <a:p>
          <a:endParaRPr lang="zh-TW" altLang="en-US"/>
        </a:p>
      </dgm:t>
    </dgm:pt>
    <dgm:pt modelId="{46398B17-2C34-4E86-9B27-8C04AE6D323E}" type="sibTrans" cxnId="{0768C980-AFD4-4731-90B2-247380187D00}">
      <dgm:prSet/>
      <dgm:spPr/>
      <dgm:t>
        <a:bodyPr/>
        <a:lstStyle/>
        <a:p>
          <a:endParaRPr lang="zh-TW" alt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TW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64024" custScaleY="59001" custLinFactNeighborX="-819" custLinFactNeighborY="-10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67509" custLinFactNeighborX="2800" custLinFactNeighborY="-32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TW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zh-TW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61870" custScaleY="6529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86501" custLinFactNeighborX="2506" custLinFactNeighborY="-437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zh-TW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TW"/>
        </a:p>
      </dgm:t>
    </dgm:pt>
    <dgm:pt modelId="{F5034101-5B7D-4FE7-B47A-5A48CF39606B}" type="pres">
      <dgm:prSet presAssocID="{D1776C8F-2B10-4075-8DF7-7F65AB725ED5}" presName="parentText" presStyleLbl="node1" presStyleIdx="2" presStyleCnt="3" custScaleX="65928" custScaleY="76585" custLinFactNeighborX="-52" custLinFactNeighborY="178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ScaleY="93435" custLinFactNeighborX="138" custLinFactNeighborY="49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4848276D-090C-41C5-908A-B11A22670E6C}" type="presOf" srcId="{ED9C22FB-2621-43C3-A23E-49C9E3F50A70}" destId="{C7C3E6FD-D83F-4BDA-907E-B5EE041DA931}" srcOrd="0" destOrd="0" presId="urn:microsoft.com/office/officeart/2005/8/layout/vList5"/>
    <dgm:cxn modelId="{DD7DE18D-87F4-4D42-900D-36549BCA7B68}" type="presOf" srcId="{C59269D0-92A5-481C-BA64-727AFB0DD545}" destId="{B37A5355-225B-4C6F-AED7-6C620F99EECC}" srcOrd="0" destOrd="0" presId="urn:microsoft.com/office/officeart/2005/8/layout/vList5"/>
    <dgm:cxn modelId="{CB9494A8-510A-46B9-AFDF-A2AE08DD29F0}" srcId="{D1776C8F-2B10-4075-8DF7-7F65AB725ED5}" destId="{19E07C3F-7A62-4973-9635-470457A14B1C}" srcOrd="5" destOrd="0" parTransId="{308D17A5-D9D8-4A2F-8130-4D9D2ED57A63}" sibTransId="{3A757820-9A75-47C7-9737-40C6E91EA444}"/>
    <dgm:cxn modelId="{FEDC09CA-5516-4F97-ADAD-6B5B52013B4C}" srcId="{D1776C8F-2B10-4075-8DF7-7F65AB725ED5}" destId="{E6365916-A9D5-4E23-816B-AD6A186DDCC6}" srcOrd="6" destOrd="0" parTransId="{D116B74A-E9A1-4FFA-8C32-3EC92FF25A41}" sibTransId="{9A85553D-DD6C-4DF4-B6A7-9C8E768C8D0B}"/>
    <dgm:cxn modelId="{AD02387F-F7C7-47AC-99D9-8591538BC31C}" type="presOf" srcId="{F6FEADD9-F67D-41F5-BA4C-3C84956E7F46}" destId="{AAE7A1E6-6847-453D-B55B-8A82BF138C1D}" srcOrd="0" destOrd="0" presId="urn:microsoft.com/office/officeart/2005/8/layout/vList5"/>
    <dgm:cxn modelId="{8B518532-1E41-4163-B6CB-D2BF93B237B2}" srcId="{AA046201-5C4D-445E-BF0B-5C6D2B0A1945}" destId="{F335E9AD-2747-4F4E-8655-06F635706742}" srcOrd="1" destOrd="0" parTransId="{F1E6434D-8CC0-4405-8A31-C40F9E0600A9}" sibTransId="{40F53975-8341-4482-AF2F-98112AFCFCA0}"/>
    <dgm:cxn modelId="{1C60F6EC-8F9F-4D26-9AF0-849C56347C97}" srcId="{D1776C8F-2B10-4075-8DF7-7F65AB725ED5}" destId="{DB8CB290-EC95-4025-8382-217DEA8B1D2B}" srcOrd="7" destOrd="0" parTransId="{B0866E14-6938-4715-A441-82E85D7759E7}" sibTransId="{073464CF-1A82-45FD-81A1-B5BC26F281A9}"/>
    <dgm:cxn modelId="{AD20A49F-0090-4C2C-8584-87B6B0432F84}" type="presOf" srcId="{1E4D3931-0DBD-4211-A24A-6AF364284B1E}" destId="{D54B1729-BC98-42C1-9C6C-D65DCBA4358F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51950F3A-B409-4213-A4F7-5D72CC2E2220}" srcId="{D1776C8F-2B10-4075-8DF7-7F65AB725ED5}" destId="{93636AAA-7848-4598-970B-3A3CD10F0486}" srcOrd="2" destOrd="0" parTransId="{C95F3178-43C4-4885-BE9C-B183B3E85F1C}" sibTransId="{E5256C0F-E435-4529-A76D-503A1697218C}"/>
    <dgm:cxn modelId="{FD09A829-4B25-4557-94C4-E81D805E45C5}" srcId="{D1776C8F-2B10-4075-8DF7-7F65AB725ED5}" destId="{A72F3E17-D3F0-4E7D-9E07-C984DCFE4FEA}" srcOrd="8" destOrd="0" parTransId="{3F6F3FF1-5545-4E11-8252-96E990F3EC18}" sibTransId="{9191800E-4659-4660-8F1E-A13BD712D5E9}"/>
    <dgm:cxn modelId="{119690D4-400B-468B-8BA0-5C9C9E2AFEAF}" srcId="{D1776C8F-2B10-4075-8DF7-7F65AB725ED5}" destId="{6BE4E373-0656-4EDC-821E-BE09C952B1F6}" srcOrd="4" destOrd="0" parTransId="{34218063-BF94-4304-99BD-B3F7BA4D3C8F}" sibTransId="{E17B9BF1-2948-497F-8EC7-3BF734D839DB}"/>
    <dgm:cxn modelId="{5EB30169-9DE9-48CA-B63A-A530A773CBE9}" type="presOf" srcId="{93636AAA-7848-4598-970B-3A3CD10F0486}" destId="{C7C3E6FD-D83F-4BDA-907E-B5EE041DA931}" srcOrd="0" destOrd="2" presId="urn:microsoft.com/office/officeart/2005/8/layout/vList5"/>
    <dgm:cxn modelId="{FBAF6BE8-D648-4915-9F60-F2931FEB9E43}" type="presOf" srcId="{A72F3E17-D3F0-4E7D-9E07-C984DCFE4FEA}" destId="{C7C3E6FD-D83F-4BDA-907E-B5EE041DA931}" srcOrd="0" destOrd="8" presId="urn:microsoft.com/office/officeart/2005/8/layout/vList5"/>
    <dgm:cxn modelId="{B300E648-17FD-444D-9028-485A97F60020}" type="presOf" srcId="{A56F0B71-4A36-4CA2-A651-51996D89FF71}" destId="{C7C3E6FD-D83F-4BDA-907E-B5EE041DA931}" srcOrd="0" destOrd="3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A5464B63-21B1-4166-8D72-1048A670B300}" srcId="{D1776C8F-2B10-4075-8DF7-7F65AB725ED5}" destId="{26AFB2E5-930A-4265-8DB0-D8CA7F50039C}" srcOrd="1" destOrd="0" parTransId="{E6F5C96F-E794-46B9-A2FA-1B8FF42BCE5B}" sibTransId="{A610A2AA-2935-4BE1-ACB4-07C74050DC80}"/>
    <dgm:cxn modelId="{64C01D0F-FC00-42D0-902E-FBF4C6B6FD12}" type="presOf" srcId="{DB8CB290-EC95-4025-8382-217DEA8B1D2B}" destId="{C7C3E6FD-D83F-4BDA-907E-B5EE041DA931}" srcOrd="0" destOrd="7" presId="urn:microsoft.com/office/officeart/2005/8/layout/vList5"/>
    <dgm:cxn modelId="{0768C980-AFD4-4731-90B2-247380187D00}" srcId="{D1776C8F-2B10-4075-8DF7-7F65AB725ED5}" destId="{A56F0B71-4A36-4CA2-A651-51996D89FF71}" srcOrd="3" destOrd="0" parTransId="{2DEE30A6-A97A-4BE2-8A23-E0F74740F868}" sibTransId="{46398B17-2C34-4E86-9B27-8C04AE6D323E}"/>
    <dgm:cxn modelId="{A72B4767-E3C0-4240-B82D-5786C9F2CA88}" type="presOf" srcId="{74EE5CD8-078F-4590-BF9C-A341A294A016}" destId="{7E429971-BC57-430F-BB25-C0574E5E39E3}" srcOrd="0" destOrd="0" presId="urn:microsoft.com/office/officeart/2005/8/layout/vList5"/>
    <dgm:cxn modelId="{4321DF6B-C32C-417A-BD4F-74D63F14F72A}" srcId="{AA046201-5C4D-445E-BF0B-5C6D2B0A1945}" destId="{26A90D72-6D10-43BC-A25D-B116C5A559A5}" srcOrd="2" destOrd="0" parTransId="{2F9071C8-6EDA-4D94-957E-D7DDE7ECC15A}" sibTransId="{655563F3-28EF-4ED6-9D50-2A61EB8131B4}"/>
    <dgm:cxn modelId="{01B11B0C-1C00-41B8-AEE4-D0CF7618B579}" srcId="{D1776C8F-2B10-4075-8DF7-7F65AB725ED5}" destId="{ED9C22FB-2621-43C3-A23E-49C9E3F50A70}" srcOrd="0" destOrd="0" parTransId="{7A121556-4A47-461F-85B3-3F588EBDE9ED}" sibTransId="{D3910CF7-B2B9-4CBF-80D2-80D508B98D0C}"/>
    <dgm:cxn modelId="{B4E5E565-93B7-4D7D-9C02-B31D354C8E5E}" type="presOf" srcId="{26AFB2E5-930A-4265-8DB0-D8CA7F50039C}" destId="{C7C3E6FD-D83F-4BDA-907E-B5EE041DA931}" srcOrd="0" destOrd="1" presId="urn:microsoft.com/office/officeart/2005/8/layout/vList5"/>
    <dgm:cxn modelId="{5101500C-FDCB-4E76-B713-7264EF61EA64}" type="presOf" srcId="{19E07C3F-7A62-4973-9635-470457A14B1C}" destId="{C7C3E6FD-D83F-4BDA-907E-B5EE041DA931}" srcOrd="0" destOrd="5" presId="urn:microsoft.com/office/officeart/2005/8/layout/vList5"/>
    <dgm:cxn modelId="{05E00AE7-CA9A-41D2-B7B3-E0FC2DD5AE5B}" type="presOf" srcId="{6BE4E373-0656-4EDC-821E-BE09C952B1F6}" destId="{C7C3E6FD-D83F-4BDA-907E-B5EE041DA931}" srcOrd="0" destOrd="4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0A6FAA92-CFE2-42EC-8C76-D6B4D885DDE1}" type="presOf" srcId="{AA046201-5C4D-445E-BF0B-5C6D2B0A1945}" destId="{C04276DC-EE64-470A-B8BC-09067B8045FA}" srcOrd="0" destOrd="0" presId="urn:microsoft.com/office/officeart/2005/8/layout/vList5"/>
    <dgm:cxn modelId="{BCF0E023-FDF7-4A87-905C-5F1B771DED41}" type="presOf" srcId="{26A90D72-6D10-43BC-A25D-B116C5A559A5}" destId="{B37A5355-225B-4C6F-AED7-6C620F99EECC}" srcOrd="0" destOrd="2" presId="urn:microsoft.com/office/officeart/2005/8/layout/vList5"/>
    <dgm:cxn modelId="{37C2DB98-36DE-465F-86BC-2450836F0385}" type="presOf" srcId="{D1776C8F-2B10-4075-8DF7-7F65AB725ED5}" destId="{F5034101-5B7D-4FE7-B47A-5A48CF39606B}" srcOrd="0" destOrd="0" presId="urn:microsoft.com/office/officeart/2005/8/layout/vList5"/>
    <dgm:cxn modelId="{C687D9DC-FF46-40F5-8DAD-CE93E4E0315F}" type="presOf" srcId="{E6365916-A9D5-4E23-816B-AD6A186DDCC6}" destId="{C7C3E6FD-D83F-4BDA-907E-B5EE041DA931}" srcOrd="0" destOrd="6" presId="urn:microsoft.com/office/officeart/2005/8/layout/vList5"/>
    <dgm:cxn modelId="{087E38E4-97E1-4458-8F65-DA3487D69035}" type="presOf" srcId="{F335E9AD-2747-4F4E-8655-06F635706742}" destId="{B37A5355-225B-4C6F-AED7-6C620F99EECC}" srcOrd="0" destOrd="1" presId="urn:microsoft.com/office/officeart/2005/8/layout/vList5"/>
    <dgm:cxn modelId="{8444320A-FB49-43D4-B08D-4F5E0CE8F746}" type="presParOf" srcId="{AAE7A1E6-6847-453D-B55B-8A82BF138C1D}" destId="{C4407577-18A2-46E0-8805-2838042EB67A}" srcOrd="0" destOrd="0" presId="urn:microsoft.com/office/officeart/2005/8/layout/vList5"/>
    <dgm:cxn modelId="{028DD0AF-1B93-4D13-9166-E2348440A2CB}" type="presParOf" srcId="{C4407577-18A2-46E0-8805-2838042EB67A}" destId="{7E429971-BC57-430F-BB25-C0574E5E39E3}" srcOrd="0" destOrd="0" presId="urn:microsoft.com/office/officeart/2005/8/layout/vList5"/>
    <dgm:cxn modelId="{2D0EF253-E189-4E78-909F-5EF650913B2E}" type="presParOf" srcId="{C4407577-18A2-46E0-8805-2838042EB67A}" destId="{D54B1729-BC98-42C1-9C6C-D65DCBA4358F}" srcOrd="1" destOrd="0" presId="urn:microsoft.com/office/officeart/2005/8/layout/vList5"/>
    <dgm:cxn modelId="{5D613EF7-AF16-4141-B25E-4B788A910175}" type="presParOf" srcId="{AAE7A1E6-6847-453D-B55B-8A82BF138C1D}" destId="{AB8574CC-D4F2-4555-AEE3-F4EE58B11D03}" srcOrd="1" destOrd="0" presId="urn:microsoft.com/office/officeart/2005/8/layout/vList5"/>
    <dgm:cxn modelId="{40D8B775-9BD9-4B7B-96FF-E3A06627FC7F}" type="presParOf" srcId="{AAE7A1E6-6847-453D-B55B-8A82BF138C1D}" destId="{85B8F607-FDD8-476A-ADBE-E1250824F294}" srcOrd="2" destOrd="0" presId="urn:microsoft.com/office/officeart/2005/8/layout/vList5"/>
    <dgm:cxn modelId="{394C8A7D-39A4-4FFB-A582-E5C329ACCB2D}" type="presParOf" srcId="{85B8F607-FDD8-476A-ADBE-E1250824F294}" destId="{C04276DC-EE64-470A-B8BC-09067B8045FA}" srcOrd="0" destOrd="0" presId="urn:microsoft.com/office/officeart/2005/8/layout/vList5"/>
    <dgm:cxn modelId="{E5DCCCD4-EA11-4D94-8055-2D98AFF00C70}" type="presParOf" srcId="{85B8F607-FDD8-476A-ADBE-E1250824F294}" destId="{B37A5355-225B-4C6F-AED7-6C620F99EECC}" srcOrd="1" destOrd="0" presId="urn:microsoft.com/office/officeart/2005/8/layout/vList5"/>
    <dgm:cxn modelId="{C5F8E369-0BB0-4A19-AF1C-83A8CE2ADD99}" type="presParOf" srcId="{AAE7A1E6-6847-453D-B55B-8A82BF138C1D}" destId="{5ACAA866-A8A8-4183-97B5-CEEAB1525C60}" srcOrd="3" destOrd="0" presId="urn:microsoft.com/office/officeart/2005/8/layout/vList5"/>
    <dgm:cxn modelId="{F0DFE5C0-0078-4DA3-B4A8-E666721A4028}" type="presParOf" srcId="{AAE7A1E6-6847-453D-B55B-8A82BF138C1D}" destId="{477213BE-9E91-4950-8451-7F60796F47F4}" srcOrd="4" destOrd="0" presId="urn:microsoft.com/office/officeart/2005/8/layout/vList5"/>
    <dgm:cxn modelId="{A150A0F4-A044-42FB-80D7-74553693326C}" type="presParOf" srcId="{477213BE-9E91-4950-8451-7F60796F47F4}" destId="{F5034101-5B7D-4FE7-B47A-5A48CF39606B}" srcOrd="0" destOrd="0" presId="urn:microsoft.com/office/officeart/2005/8/layout/vList5"/>
    <dgm:cxn modelId="{3C53C691-B4C0-4779-A21E-616CA19E4EBF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altLang="zh-TW" sz="4400" dirty="0" smtClean="0"/>
            <a:t>2</a:t>
          </a:r>
          <a:endParaRPr lang="zh-TW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TW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TW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 algn="l">
            <a:lnSpc>
              <a:spcPct val="150000"/>
            </a:lnSpc>
          </a:pPr>
          <a:r>
            <a:rPr lang="zh-TW" altLang="en-US" sz="3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健康：喜歡自己珍愛家人</a:t>
          </a:r>
          <a:r>
            <a:rPr lang="en-US" altLang="zh-TW" sz="3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生活保健</a:t>
          </a:r>
          <a:r>
            <a:rPr lang="en-US" altLang="zh-TW" sz="3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健康的活環境</a:t>
          </a:r>
          <a:endParaRPr lang="zh-TW" sz="3600" b="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TW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TW" sz="3200"/>
        </a:p>
      </dgm:t>
    </dgm:pt>
    <dgm:pt modelId="{80A7BA80-1BF8-4259-B231-3A6EB263A488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ct val="15000"/>
            </a:spcAft>
          </a:pPr>
          <a:endParaRPr lang="zh-TW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CAA89-0BA3-4CFF-A5E1-DBE9E2FA937D}" type="parTrans" cxnId="{6740D10B-4162-45F3-B6C7-3700D52EAC06}">
      <dgm:prSet/>
      <dgm:spPr/>
      <dgm:t>
        <a:bodyPr/>
        <a:lstStyle/>
        <a:p>
          <a:endParaRPr lang="zh-TW" altLang="en-US"/>
        </a:p>
      </dgm:t>
    </dgm:pt>
    <dgm:pt modelId="{37896BAC-5424-4F7D-956A-F2B1E73B7906}" type="sibTrans" cxnId="{6740D10B-4162-45F3-B6C7-3700D52EAC06}">
      <dgm:prSet/>
      <dgm:spPr/>
      <dgm:t>
        <a:bodyPr/>
        <a:lstStyle/>
        <a:p>
          <a:endParaRPr lang="zh-TW" altLang="en-US"/>
        </a:p>
      </dgm:t>
    </dgm:pt>
    <dgm:pt modelId="{D08D3FD9-B8B3-4A41-BDF7-3CA0C498C6C4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ct val="15000"/>
            </a:spcAft>
          </a:pPr>
          <a:endParaRPr lang="zh-TW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77FEC9-024A-4B2C-A09F-686019950F8D}" type="parTrans" cxnId="{73E6A32D-696B-493C-A093-3D555F100C30}">
      <dgm:prSet/>
      <dgm:spPr/>
      <dgm:t>
        <a:bodyPr/>
        <a:lstStyle/>
        <a:p>
          <a:endParaRPr lang="zh-TW" altLang="en-US"/>
        </a:p>
      </dgm:t>
    </dgm:pt>
    <dgm:pt modelId="{027F2F0D-7595-4C55-9A8C-7CFA5397C4DE}" type="sibTrans" cxnId="{73E6A32D-696B-493C-A093-3D555F100C30}">
      <dgm:prSet/>
      <dgm:spPr/>
      <dgm:t>
        <a:bodyPr/>
        <a:lstStyle/>
        <a:p>
          <a:endParaRPr lang="zh-TW" altLang="en-US"/>
        </a:p>
      </dgm:t>
    </dgm:pt>
    <dgm:pt modelId="{E60ECC9D-A0F4-4AD4-A10B-F57966E44849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zh-TW" altLang="en-US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體育：球類遊戲</a:t>
          </a:r>
          <a:r>
            <a:rPr lang="en-US" altLang="zh-TW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滾拋擲</a:t>
          </a:r>
          <a:r>
            <a:rPr lang="en-US" altLang="zh-TW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歡樂跑跳碰</a:t>
          </a:r>
          <a:r>
            <a:rPr lang="en-US" altLang="zh-TW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全方位動動樂</a:t>
          </a:r>
          <a:r>
            <a:rPr lang="en-US" altLang="zh-TW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繩索伸展</a:t>
          </a:r>
          <a:r>
            <a:rPr lang="en-US" altLang="zh-TW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altLang="en-US" sz="3600" b="1" dirty="0" smtClean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跳繩</a:t>
          </a:r>
          <a:endParaRPr lang="zh-TW" sz="3600" b="1" dirty="0">
            <a:solidFill>
              <a:schemeClr val="accent3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0240C3-19C5-4DAD-8960-F2C2308CB2B4}" type="parTrans" cxnId="{45C42037-6185-4EEF-9DDF-EE3865CA86DC}">
      <dgm:prSet/>
      <dgm:spPr/>
      <dgm:t>
        <a:bodyPr/>
        <a:lstStyle/>
        <a:p>
          <a:endParaRPr lang="zh-TW" altLang="en-US"/>
        </a:p>
      </dgm:t>
    </dgm:pt>
    <dgm:pt modelId="{2D407BA6-5AC6-443A-BB63-C55AEC29E266}" type="sibTrans" cxnId="{45C42037-6185-4EEF-9DDF-EE3865CA86DC}">
      <dgm:prSet/>
      <dgm:spPr/>
      <dgm:t>
        <a:bodyPr/>
        <a:lstStyle/>
        <a:p>
          <a:endParaRPr lang="zh-TW" alt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TW" sz="4400" dirty="0"/>
            <a:t>1</a:t>
          </a: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TW" sz="320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TW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TW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62437" custScaleY="45840" custLinFactNeighborX="-819" custLinFactNeighborY="-10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 custScaleY="53874" custLinFactNeighborX="15924" custLinFactNeighborY="1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TW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TW"/>
        </a:p>
      </dgm:t>
    </dgm:pt>
    <dgm:pt modelId="{F5034101-5B7D-4FE7-B47A-5A48CF39606B}" type="pres">
      <dgm:prSet presAssocID="{D1776C8F-2B10-4075-8DF7-7F65AB725ED5}" presName="parentText" presStyleLbl="node1" presStyleIdx="1" presStyleCnt="2" custScaleX="65928" custScaleY="37415" custLinFactNeighborX="-65" custLinFactNeighborY="202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/>
        </a:p>
      </dgm:t>
    </dgm:pt>
    <dgm:pt modelId="{C7C3E6FD-D83F-4BDA-907E-B5EE041DA931}" type="pres">
      <dgm:prSet presAssocID="{D1776C8F-2B10-4075-8DF7-7F65AB725ED5}" presName="descendantText" presStyleLbl="alignAccFollowNode1" presStyleIdx="1" presStyleCnt="2" custScaleX="259632" custScaleY="53141" custLinFactNeighborX="115" custLinFactNeighborY="57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/>
        </a:p>
      </dgm:t>
    </dgm:pt>
  </dgm:ptLst>
  <dgm:cxnLst>
    <dgm:cxn modelId="{7077B78D-FCDC-4519-8416-DC357ACD5043}" srcId="{F6FEADD9-F67D-41F5-BA4C-3C84956E7F46}" destId="{D1776C8F-2B10-4075-8DF7-7F65AB725ED5}" srcOrd="1" destOrd="0" parTransId="{7291E740-3E17-41B3-99D3-1D67AE37CC3F}" sibTransId="{88B75C29-8054-417D-BCE3-878A55118F6D}"/>
    <dgm:cxn modelId="{AC03EDA7-448F-4D88-BBC2-6605E6CDCE4E}" type="presOf" srcId="{D08D3FD9-B8B3-4A41-BDF7-3CA0C498C6C4}" destId="{C7C3E6FD-D83F-4BDA-907E-B5EE041DA931}" srcOrd="0" destOrd="0" presId="urn:microsoft.com/office/officeart/2005/8/layout/vList5"/>
    <dgm:cxn modelId="{45C42037-6185-4EEF-9DDF-EE3865CA86DC}" srcId="{D1776C8F-2B10-4075-8DF7-7F65AB725ED5}" destId="{E60ECC9D-A0F4-4AD4-A10B-F57966E44849}" srcOrd="1" destOrd="0" parTransId="{2D0240C3-19C5-4DAD-8960-F2C2308CB2B4}" sibTransId="{2D407BA6-5AC6-443A-BB63-C55AEC29E266}"/>
    <dgm:cxn modelId="{B5263ADA-BF6D-4B06-BEC3-14523DF75F0F}" type="presOf" srcId="{1E4D3931-0DBD-4211-A24A-6AF364284B1E}" destId="{D54B1729-BC98-42C1-9C6C-D65DCBA4358F}" srcOrd="0" destOrd="0" presId="urn:microsoft.com/office/officeart/2005/8/layout/vList5"/>
    <dgm:cxn modelId="{9E6F1308-3560-43D7-85CC-52C766CADA8D}" type="presOf" srcId="{80A7BA80-1BF8-4259-B231-3A6EB263A488}" destId="{C7C3E6FD-D83F-4BDA-907E-B5EE041DA931}" srcOrd="0" destOrd="2" presId="urn:microsoft.com/office/officeart/2005/8/layout/vList5"/>
    <dgm:cxn modelId="{6740D10B-4162-45F3-B6C7-3700D52EAC06}" srcId="{D1776C8F-2B10-4075-8DF7-7F65AB725ED5}" destId="{80A7BA80-1BF8-4259-B231-3A6EB263A488}" srcOrd="2" destOrd="0" parTransId="{FD5CAA89-0BA3-4CFF-A5E1-DBE9E2FA937D}" sibTransId="{37896BAC-5424-4F7D-956A-F2B1E73B7906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E15BDA51-3905-4A22-AECC-3F8292DE4F84}" type="presOf" srcId="{D1776C8F-2B10-4075-8DF7-7F65AB725ED5}" destId="{F5034101-5B7D-4FE7-B47A-5A48CF39606B}" srcOrd="0" destOrd="0" presId="urn:microsoft.com/office/officeart/2005/8/layout/vList5"/>
    <dgm:cxn modelId="{CBB3B1A1-C34B-4EF4-AA1C-B58BD1A97741}" type="presOf" srcId="{74EE5CD8-078F-4590-BF9C-A341A294A016}" destId="{7E429971-BC57-430F-BB25-C0574E5E39E3}" srcOrd="0" destOrd="0" presId="urn:microsoft.com/office/officeart/2005/8/layout/vList5"/>
    <dgm:cxn modelId="{73E6A32D-696B-493C-A093-3D555F100C30}" srcId="{D1776C8F-2B10-4075-8DF7-7F65AB725ED5}" destId="{D08D3FD9-B8B3-4A41-BDF7-3CA0C498C6C4}" srcOrd="0" destOrd="0" parTransId="{D677FEC9-024A-4B2C-A09F-686019950F8D}" sibTransId="{027F2F0D-7595-4C55-9A8C-7CFA5397C4DE}"/>
    <dgm:cxn modelId="{9D5D2929-5041-4E1D-9F20-D8780A9A3C67}" type="presOf" srcId="{E60ECC9D-A0F4-4AD4-A10B-F57966E44849}" destId="{C7C3E6FD-D83F-4BDA-907E-B5EE041DA931}" srcOrd="0" destOrd="1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7F65FDF6-52B4-4D49-97A2-8BD09FF08788}" type="presOf" srcId="{F6FEADD9-F67D-41F5-BA4C-3C84956E7F46}" destId="{AAE7A1E6-6847-453D-B55B-8A82BF138C1D}" srcOrd="0" destOrd="0" presId="urn:microsoft.com/office/officeart/2005/8/layout/vList5"/>
    <dgm:cxn modelId="{FBD96CC6-56C6-40DA-AC11-352077411C49}" type="presParOf" srcId="{AAE7A1E6-6847-453D-B55B-8A82BF138C1D}" destId="{C4407577-18A2-46E0-8805-2838042EB67A}" srcOrd="0" destOrd="0" presId="urn:microsoft.com/office/officeart/2005/8/layout/vList5"/>
    <dgm:cxn modelId="{F4BB6B50-33C8-4731-9D6D-720E14BC5CDF}" type="presParOf" srcId="{C4407577-18A2-46E0-8805-2838042EB67A}" destId="{7E429971-BC57-430F-BB25-C0574E5E39E3}" srcOrd="0" destOrd="0" presId="urn:microsoft.com/office/officeart/2005/8/layout/vList5"/>
    <dgm:cxn modelId="{B866C944-9237-44B0-9CA1-28D2329A9FA4}" type="presParOf" srcId="{C4407577-18A2-46E0-8805-2838042EB67A}" destId="{D54B1729-BC98-42C1-9C6C-D65DCBA4358F}" srcOrd="1" destOrd="0" presId="urn:microsoft.com/office/officeart/2005/8/layout/vList5"/>
    <dgm:cxn modelId="{F59221BC-27D6-4486-9D7A-3CCB6C8F1C1F}" type="presParOf" srcId="{AAE7A1E6-6847-453D-B55B-8A82BF138C1D}" destId="{AB8574CC-D4F2-4555-AEE3-F4EE58B11D03}" srcOrd="1" destOrd="0" presId="urn:microsoft.com/office/officeart/2005/8/layout/vList5"/>
    <dgm:cxn modelId="{FA89AE53-66D7-4443-8FE3-9CF4F4C84D94}" type="presParOf" srcId="{AAE7A1E6-6847-453D-B55B-8A82BF138C1D}" destId="{477213BE-9E91-4950-8451-7F60796F47F4}" srcOrd="2" destOrd="0" presId="urn:microsoft.com/office/officeart/2005/8/layout/vList5"/>
    <dgm:cxn modelId="{7808E822-CBE5-425D-84EB-E0910CD9CB1C}" type="presParOf" srcId="{477213BE-9E91-4950-8451-7F60796F47F4}" destId="{F5034101-5B7D-4FE7-B47A-5A48CF39606B}" srcOrd="0" destOrd="0" presId="urn:microsoft.com/office/officeart/2005/8/layout/vList5"/>
    <dgm:cxn modelId="{74BD293A-9D19-4E3D-A984-27E5F6127EA1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9/13/2022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44439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2022/9/13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1119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0736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00959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00959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TW"/>
            </a:pPr>
            <a:r>
              <a:rPr lang="zh-TW" sz="1200" dirty="0" smtClean="0"/>
              <a:t>這是另一個選項</a:t>
            </a:r>
            <a:r>
              <a:rPr lang="zh-TW" sz="1200" baseline="0" dirty="0" smtClean="0"/>
              <a:t> 適用於概觀投影片。</a:t>
            </a:r>
            <a:endParaRPr lang="zh-TW" sz="1200" dirty="0" smtClean="0"/>
          </a:p>
          <a:p>
            <a:pPr marL="228600" indent="-228600">
              <a:buFont typeface="+mj-lt"/>
              <a:buNone/>
            </a:pPr>
            <a:endParaRPr lang="zh-TW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12321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0354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1402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3560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altLang="zh-TW" smtClean="0"/>
              <a:pPr/>
              <a:t>8</a:t>
            </a:fld>
            <a:endParaRPr lang="zh-TW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zh-TW" dirty="0" smtClean="0"/>
              <a:t>要使簡報盡可能簡潔嗎? 可考慮將額外的內容移到附錄。</a:t>
            </a:r>
          </a:p>
          <a:p>
            <a:r>
              <a:rPr lang="zh-TW" dirty="0" smtClean="0"/>
              <a:t>使用附錄投影片儲存您可能想要在播放「問題」投影片時提及，或讓出席者在未來深入研究時很有用的內容。</a:t>
            </a:r>
          </a:p>
          <a:p>
            <a:pPr>
              <a:buFontTx/>
              <a:buNone/>
            </a:pPr>
            <a:endParaRPr lang="zh-TW" dirty="0" smtClean="0"/>
          </a:p>
          <a:p>
            <a:endParaRPr lang="zh-TW" dirty="0" smtClean="0"/>
          </a:p>
          <a:p>
            <a:endParaRPr lang="zh-TW" dirty="0" smtClean="0"/>
          </a:p>
          <a:p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258187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2022/9/13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43608" y="1700808"/>
            <a:ext cx="8100392" cy="2016224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5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5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5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5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5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5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5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年級雙語健體課程</a:t>
            </a:r>
            <a:r>
              <a:rPr lang="zh-TW" altLang="en-US" sz="5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sz="5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 王淑芳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5229201"/>
            <a:ext cx="3923928" cy="16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88" y="301752"/>
            <a:ext cx="7616660" cy="822992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15616" y="345129"/>
            <a:ext cx="7632848" cy="7796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雙語體育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（家長篇）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0970" y="1268760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err="1" smtClean="0"/>
              <a:t>Q1</a:t>
            </a:r>
            <a:r>
              <a:rPr lang="zh-TW" altLang="en-US" sz="3600" dirty="0" smtClean="0"/>
              <a:t>：雙語體育是什麼？</a:t>
            </a:r>
            <a:endParaRPr lang="en-US" altLang="zh-TW" sz="3600" dirty="0" smtClean="0"/>
          </a:p>
          <a:p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A1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：用英文上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體育課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。中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英文比例會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　　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　依學生程度、教學內容調整。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err="1" smtClean="0"/>
              <a:t>Q2</a:t>
            </a:r>
            <a:r>
              <a:rPr lang="zh-TW" altLang="en-US" sz="3600" dirty="0" smtClean="0"/>
              <a:t>：孩子會不會聽不懂？</a:t>
            </a:r>
            <a:endParaRPr lang="en-US" altLang="zh-TW" sz="3600" dirty="0" smtClean="0"/>
          </a:p>
          <a:p>
            <a:r>
              <a:rPr lang="zh-TW" altLang="en-US" sz="3600" dirty="0"/>
              <a:t> </a:t>
            </a:r>
            <a:r>
              <a:rPr lang="en-US" altLang="zh-TW" sz="3600" dirty="0" err="1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A2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：老師指令加動作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學生解釋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中文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　說明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上課不斷重複，聽久就會</a:t>
            </a:r>
            <a:endParaRPr lang="en-US" altLang="zh-TW" sz="36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err="1" smtClean="0"/>
              <a:t>Q</a:t>
            </a:r>
            <a:r>
              <a:rPr lang="en-US" altLang="zh-TW" sz="3600" dirty="0" err="1"/>
              <a:t>3</a:t>
            </a:r>
            <a:r>
              <a:rPr lang="zh-TW" altLang="en-US" sz="3600" dirty="0" smtClean="0"/>
              <a:t>：考試用中文或英文？</a:t>
            </a:r>
            <a:endParaRPr lang="en-US" altLang="zh-TW" sz="3600" dirty="0" smtClean="0"/>
          </a:p>
          <a:p>
            <a:r>
              <a:rPr lang="en-US" altLang="zh-TW" sz="3600" dirty="0" err="1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A3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：中文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為主，少數英文句子要口說</a:t>
            </a: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err="1" smtClean="0"/>
              <a:t>Q4</a:t>
            </a:r>
            <a:r>
              <a:rPr lang="zh-TW" altLang="en-US" sz="3600" dirty="0" smtClean="0"/>
              <a:t>：</a:t>
            </a:r>
            <a:r>
              <a:rPr lang="zh-TW" altLang="en-US" sz="3600" dirty="0"/>
              <a:t>其他問題</a:t>
            </a:r>
            <a:r>
              <a:rPr lang="zh-TW" altLang="en-US" sz="3600" dirty="0" smtClean="0"/>
              <a:t>？</a:t>
            </a:r>
            <a:endParaRPr lang="en-US" altLang="zh-TW" sz="3600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6105077"/>
              </p:ext>
            </p:extLst>
          </p:nvPr>
        </p:nvGraphicFramePr>
        <p:xfrm>
          <a:off x="1115616" y="1700809"/>
          <a:ext cx="7632848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88" y="301752"/>
            <a:ext cx="7616660" cy="1143000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15616" y="345129"/>
            <a:ext cx="7632848" cy="11079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課程主軸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2937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5269615"/>
              </p:ext>
            </p:extLst>
          </p:nvPr>
        </p:nvGraphicFramePr>
        <p:xfrm>
          <a:off x="1043608" y="1772817"/>
          <a:ext cx="7704856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04" y="310073"/>
            <a:ext cx="7616660" cy="1143000"/>
          </a:xfrm>
        </p:spPr>
        <p:txBody>
          <a:bodyPr/>
          <a:lstStyle/>
          <a:p>
            <a:r>
              <a:rPr lang="zh-TW" altLang="en-US" dirty="0" smtClean="0"/>
              <a:t>一ㄥˊ</a:t>
            </a:r>
            <a:endParaRPr lang="zh-TW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43608" y="345129"/>
            <a:ext cx="7704856" cy="11079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33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  程  內  容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756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620688"/>
            <a:ext cx="7920880" cy="4750417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ctr"/>
            <a:r>
              <a:rPr lang="zh-TW" altLang="en-US" sz="87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課程準備</a:t>
            </a:r>
            <a:endParaRPr lang="en-US" altLang="zh-TW" sz="8700" b="1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8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7300" b="1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服裝：運動服</a:t>
            </a:r>
            <a:r>
              <a:rPr lang="en-US" altLang="zh-TW" sz="7300" b="1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7300" b="1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運動鞋</a:t>
            </a:r>
            <a:endParaRPr lang="en-US" altLang="zh-TW" sz="7300" b="1" dirty="0">
              <a:solidFill>
                <a:srgbClr val="9BBB59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6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65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5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建議長袖先</a:t>
            </a:r>
            <a:r>
              <a:rPr lang="zh-TW" altLang="en-US" sz="65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縫適合</a:t>
            </a:r>
            <a:r>
              <a:rPr lang="zh-TW" altLang="en-US" sz="65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目前的長度</a:t>
            </a:r>
            <a:r>
              <a:rPr lang="en-US" altLang="zh-TW" sz="6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3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水壺</a:t>
            </a:r>
            <a:r>
              <a:rPr lang="zh-TW" altLang="en-US" sz="73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：溫或涼開水</a:t>
            </a:r>
            <a:r>
              <a:rPr lang="en-US" altLang="zh-TW" sz="73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73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課中補充水分</a:t>
            </a:r>
            <a:r>
              <a:rPr lang="en-US" altLang="zh-TW" sz="73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8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3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sz="7200" dirty="0" smtClean="0">
                <a:solidFill>
                  <a:srgbClr val="009ED6"/>
                </a:solidFill>
              </a:rPr>
              <a:t> </a:t>
            </a:r>
            <a:endParaRPr lang="zh-TW" sz="7200" dirty="0">
              <a:solidFill>
                <a:srgbClr val="009ED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98542" y="-6868144"/>
            <a:ext cx="683595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65639" y="3725572"/>
            <a:ext cx="2895600" cy="339048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80" y="220986"/>
            <a:ext cx="1263020" cy="13994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7" y="5371105"/>
            <a:ext cx="4140225" cy="148689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17032" y="-6862920"/>
            <a:ext cx="6835952" cy="164761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185" y="3608711"/>
            <a:ext cx="6200169" cy="20423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620688"/>
            <a:ext cx="7920880" cy="475041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normAutofit fontScale="92500"/>
          </a:bodyPr>
          <a:lstStyle/>
          <a:p>
            <a:pPr algn="ctr"/>
            <a:r>
              <a:rPr lang="zh-TW" altLang="en-US" sz="5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  <a:endParaRPr lang="en-US" altLang="zh-TW" sz="58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r>
              <a:rPr lang="zh-TW" altLang="en-US" sz="43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：課程知能</a:t>
            </a:r>
            <a:endParaRPr lang="en-US" altLang="zh-TW" sz="43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技能：課程內容的操作能力</a:t>
            </a:r>
            <a:endParaRPr lang="en-US" altLang="zh-TW" sz="43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3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b="1" dirty="0" smtClean="0">
                <a:solidFill>
                  <a:srgbClr val="009ED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態度：出席狀況、服裝、上課態度</a:t>
            </a:r>
            <a:r>
              <a:rPr lang="zh-TW" sz="7200" b="1" dirty="0" smtClean="0">
                <a:solidFill>
                  <a:srgbClr val="009ED6"/>
                </a:solidFill>
              </a:rPr>
              <a:t> </a:t>
            </a:r>
            <a:endParaRPr lang="zh-TW" sz="7200" b="1" dirty="0">
              <a:solidFill>
                <a:srgbClr val="009ED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98542" y="-6868144"/>
            <a:ext cx="683595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65639" y="3725572"/>
            <a:ext cx="2895600" cy="339048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80" y="220986"/>
            <a:ext cx="1263020" cy="13994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7" y="5371105"/>
            <a:ext cx="4140225" cy="14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9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620688"/>
            <a:ext cx="7108842" cy="4750417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zh-TW" altLang="en-US" sz="5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親師合作</a:t>
            </a:r>
            <a:endParaRPr lang="en-US" altLang="zh-TW" sz="58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800" b="1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請帶跳繩放學校。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培養運動習慣。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落實健康生活習慣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包容尊重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提升人際互動能力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en-US" altLang="zh-TW" sz="43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98542" y="-6868144"/>
            <a:ext cx="683595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65639" y="3725572"/>
            <a:ext cx="2895600" cy="339048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263020" cy="13994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7" y="5371105"/>
            <a:ext cx="4140225" cy="14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89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924944"/>
            <a:ext cx="8915400" cy="1362075"/>
          </a:xfrm>
        </p:spPr>
        <p:txBody>
          <a:bodyPr>
            <a:normAutofit/>
          </a:bodyPr>
          <a:lstStyle/>
          <a:p>
            <a:pPr algn="ctr">
              <a:defRPr lang="zh-TW"/>
            </a:pPr>
            <a:r>
              <a:rPr lang="zh-TW" altLang="en-US" sz="5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  謝  聆  聽</a:t>
            </a:r>
            <a:endParaRPr lang="zh-TW" sz="54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84745"/>
            <a:ext cx="5364088" cy="1790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470</Words>
  <Application>Microsoft Office PowerPoint</Application>
  <PresentationFormat>如螢幕大小 (4:3)</PresentationFormat>
  <Paragraphs>89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標楷體</vt:lpstr>
      <vt:lpstr>Arial</vt:lpstr>
      <vt:lpstr>Calibri</vt:lpstr>
      <vt:lpstr>Georgia</vt:lpstr>
      <vt:lpstr>訓練</vt:lpstr>
      <vt:lpstr>111學年度第1學期 二年級雙語健體課程說明</vt:lpstr>
      <vt:lpstr>PowerPoint 簡報</vt:lpstr>
      <vt:lpstr>PowerPoint 簡報</vt:lpstr>
      <vt:lpstr>一ㄥˊ</vt:lpstr>
      <vt:lpstr>PowerPoint 簡報</vt:lpstr>
      <vt:lpstr>PowerPoint 簡報</vt:lpstr>
      <vt:lpstr>PowerPoint 簡報</vt:lpstr>
      <vt:lpstr>感  謝  聆  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2022-02-16T08:37:52Z</dcterms:created>
  <dcterms:modified xsi:type="dcterms:W3CDTF">2022-09-13T15:39:05Z</dcterms:modified>
</cp:coreProperties>
</file>