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2" r:id="rId3"/>
    <p:sldId id="290" r:id="rId4"/>
    <p:sldId id="288" r:id="rId5"/>
    <p:sldId id="283" r:id="rId6"/>
    <p:sldId id="269" r:id="rId7"/>
    <p:sldId id="278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AF8F1B"/>
    <a:srgbClr val="003300"/>
    <a:srgbClr val="CCFF66"/>
    <a:srgbClr val="FFFFCC"/>
    <a:srgbClr val="FFFF99"/>
    <a:srgbClr val="FFCC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49" d="100"/>
          <a:sy n="49" d="100"/>
        </p:scale>
        <p:origin x="1392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TW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zh-TW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zh-TW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zh-TW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zh-TW" sz="440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zh-TW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zh-TW" sz="3200"/>
        </a:p>
      </dgm:t>
    </dgm:pt>
    <dgm:pt modelId="{C59269D0-92A5-481C-BA64-727AFB0DD545}">
      <dgm:prSet phldrT="[Text]" custT="1"/>
      <dgm:spPr/>
      <dgm:t>
        <a:bodyPr anchor="b"/>
        <a:lstStyle/>
        <a:p>
          <a:pPr algn="l"/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zh-TW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zh-TW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zh-TW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zh-TW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zh-TW" sz="3200"/>
        </a:p>
      </dgm:t>
    </dgm:pt>
    <dgm:pt modelId="{6BE4E373-0656-4EDC-821E-BE09C952B1F6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1200"/>
            </a:spcAft>
          </a:pPr>
          <a:r>
            <a:rPr lang="zh-TW" altLang="en-US" sz="3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對話</a:t>
          </a:r>
          <a:r>
            <a: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歌曲</a:t>
          </a:r>
          <a:r>
            <a: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課文朗讀</a:t>
          </a:r>
          <a:r>
            <a: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生活用語</a:t>
          </a:r>
          <a:r>
            <a: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遊戲</a:t>
          </a:r>
          <a:r>
            <a:rPr lang="en-US" altLang="zh-TW" sz="34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4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競賽</a:t>
          </a:r>
          <a:r>
            <a: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字母拼讀</a:t>
          </a:r>
          <a:endParaRPr lang="zh-TW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zh-TW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zh-TW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 algn="l"/>
          <a:r>
            <a:rPr lang="en-US" altLang="zh-TW" sz="3600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Wonder</a:t>
          </a:r>
          <a:r>
            <a:rPr lang="zh-TW" altLang="en-US" sz="3600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sz="3600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World 3 </a:t>
          </a:r>
          <a:r>
            <a:rPr lang="zh-TW" altLang="en-US" sz="3600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康軒</a:t>
          </a:r>
          <a:endParaRPr lang="zh-TW" sz="36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zh-TW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zh-TW" sz="3200"/>
        </a:p>
      </dgm:t>
    </dgm:pt>
    <dgm:pt modelId="{F9090DBD-6B0A-4402-984D-5E2D3C8AFB42}">
      <dgm:prSet phldrT="[Text]"/>
      <dgm:spPr/>
      <dgm:t>
        <a:bodyPr/>
        <a:lstStyle/>
        <a:p>
          <a:r>
            <a:rPr lang="zh-TW" altLang="en-US" dirty="0" smtClean="0"/>
            <a:t>４</a:t>
          </a:r>
          <a:endParaRPr lang="zh-TW" dirty="0"/>
        </a:p>
      </dgm:t>
    </dgm:pt>
    <dgm:pt modelId="{069D7A4E-7CE3-4BEF-909E-B7D878240B57}" type="parTrans" cxnId="{3E3E2E7A-7018-4065-A19A-026252F15DAA}">
      <dgm:prSet/>
      <dgm:spPr/>
      <dgm:t>
        <a:bodyPr/>
        <a:lstStyle/>
        <a:p>
          <a:endParaRPr lang="zh-TW" altLang="en-US"/>
        </a:p>
      </dgm:t>
    </dgm:pt>
    <dgm:pt modelId="{5AB03ABE-4F27-4A56-917B-93AABD590BE8}" type="sibTrans" cxnId="{3E3E2E7A-7018-4065-A19A-026252F15DAA}">
      <dgm:prSet/>
      <dgm:spPr/>
      <dgm:t>
        <a:bodyPr/>
        <a:lstStyle/>
        <a:p>
          <a:endParaRPr lang="zh-TW" altLang="en-US"/>
        </a:p>
      </dgm:t>
    </dgm:pt>
    <dgm:pt modelId="{F335E9AD-2747-4F4E-8655-06F635706742}">
      <dgm:prSet/>
      <dgm:spPr/>
      <dgm:t>
        <a:bodyPr anchor="b"/>
        <a:lstStyle/>
        <a:p>
          <a:pPr algn="l"/>
          <a:r>
            <a:rPr lang="zh-TW" altLang="en-US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聽說讀寫能力並重</a:t>
          </a:r>
          <a:endParaRPr lang="en-US" altLang="zh-TW" dirty="0">
            <a:solidFill>
              <a:schemeClr val="accent6">
                <a:lumMod val="7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E6434D-8CC0-4405-8A31-C40F9E0600A9}" type="parTrans" cxnId="{8B518532-1E41-4163-B6CB-D2BF93B237B2}">
      <dgm:prSet/>
      <dgm:spPr/>
      <dgm:t>
        <a:bodyPr/>
        <a:lstStyle/>
        <a:p>
          <a:endParaRPr lang="zh-TW" altLang="en-US"/>
        </a:p>
      </dgm:t>
    </dgm:pt>
    <dgm:pt modelId="{40F53975-8341-4482-AF2F-98112AFCFCA0}" type="sibTrans" cxnId="{8B518532-1E41-4163-B6CB-D2BF93B237B2}">
      <dgm:prSet/>
      <dgm:spPr/>
      <dgm:t>
        <a:bodyPr/>
        <a:lstStyle/>
        <a:p>
          <a:endParaRPr lang="zh-TW" altLang="en-US"/>
        </a:p>
      </dgm:t>
    </dgm:pt>
    <dgm:pt modelId="{255E1F83-6890-42E7-A8DC-1171E967B22E}">
      <dgm:prSet phldrT="[Text]"/>
      <dgm:spPr>
        <a:solidFill>
          <a:srgbClr val="FFFFCC"/>
        </a:solidFill>
      </dgm:spPr>
      <dgm:t>
        <a:bodyPr/>
        <a:lstStyle/>
        <a:p>
          <a:pPr algn="l"/>
          <a:r>
            <a:rPr lang="zh-TW" altLang="en-US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・外師：</a:t>
          </a:r>
          <a:r>
            <a:rPr lang="zh-TW" altLang="zh-TW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跨文化閱讀</a:t>
          </a:r>
        </a:p>
      </dgm:t>
    </dgm:pt>
    <dgm:pt modelId="{3084B35A-BF48-4BAF-AEBC-49290D44E6A4}" type="parTrans" cxnId="{690D91A2-8EFB-4F71-83B4-937AE38FDA82}">
      <dgm:prSet/>
      <dgm:spPr/>
      <dgm:t>
        <a:bodyPr/>
        <a:lstStyle/>
        <a:p>
          <a:endParaRPr lang="zh-TW" altLang="en-US"/>
        </a:p>
      </dgm:t>
    </dgm:pt>
    <dgm:pt modelId="{CB2EAC3E-2613-4B99-B9E1-EFFE89007DEE}" type="sibTrans" cxnId="{690D91A2-8EFB-4F71-83B4-937AE38FDA82}">
      <dgm:prSet/>
      <dgm:spPr/>
      <dgm:t>
        <a:bodyPr/>
        <a:lstStyle/>
        <a:p>
          <a:endParaRPr lang="zh-TW" alt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zh-TW"/>
        </a:p>
      </dgm:t>
    </dgm:pt>
    <dgm:pt modelId="{7E429971-BC57-430F-BB25-C0574E5E39E3}" type="pres">
      <dgm:prSet presAssocID="{74EE5CD8-078F-4590-BF9C-A341A294A016}" presName="parentText" presStyleLbl="node1" presStyleIdx="0" presStyleCnt="5" custScaleX="64024" custScaleY="59001" custLinFactNeighborX="-819" custLinFactNeighborY="-10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 custScaleY="67509" custLinFactNeighborX="2800" custLinFactNeighborY="-32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zh-TW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zh-TW"/>
        </a:p>
      </dgm:t>
    </dgm:pt>
    <dgm:pt modelId="{C04276DC-EE64-470A-B8BC-09067B8045FA}" type="pres">
      <dgm:prSet presAssocID="{AA046201-5C4D-445E-BF0B-5C6D2B0A1945}" presName="parentText" presStyleLbl="node1" presStyleIdx="1" presStyleCnt="5" custScaleX="61870" custScaleY="5861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 custScaleY="71381" custLinFactNeighborX="130" custLinFactNeighborY="-16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zh-TW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zh-TW"/>
        </a:p>
      </dgm:t>
    </dgm:pt>
    <dgm:pt modelId="{F5034101-5B7D-4FE7-B47A-5A48CF39606B}" type="pres">
      <dgm:prSet presAssocID="{D1776C8F-2B10-4075-8DF7-7F65AB725ED5}" presName="parentText" presStyleLbl="node1" presStyleIdx="2" presStyleCnt="5" custScaleX="65928" custScaleY="118474" custLinFactNeighborX="-52" custLinFactNeighborY="178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 custScaleY="1500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8C1005C0-5F40-4163-AFE2-A530F50B259A}" type="pres">
      <dgm:prSet presAssocID="{88B75C29-8054-417D-BCE3-878A55118F6D}" presName="sp" presStyleCnt="0"/>
      <dgm:spPr/>
      <dgm:t>
        <a:bodyPr/>
        <a:lstStyle/>
        <a:p>
          <a:endParaRPr lang="zh-TW" altLang="en-US"/>
        </a:p>
      </dgm:t>
    </dgm:pt>
    <dgm:pt modelId="{465D6A74-F46C-4348-9F4A-691563179F34}" type="pres">
      <dgm:prSet presAssocID="{F9090DBD-6B0A-4402-984D-5E2D3C8AFB42}" presName="linNode" presStyleCnt="0"/>
      <dgm:spPr/>
      <dgm:t>
        <a:bodyPr/>
        <a:lstStyle/>
        <a:p>
          <a:endParaRPr lang="zh-TW" altLang="en-US"/>
        </a:p>
      </dgm:t>
    </dgm:pt>
    <dgm:pt modelId="{FBF9DA60-79BF-4C00-9AF4-2F0FA146B695}" type="pres">
      <dgm:prSet presAssocID="{F9090DBD-6B0A-4402-984D-5E2D3C8AFB42}" presName="parentText" presStyleLbl="node1" presStyleIdx="3" presStyleCnt="5" custFlipHor="1" custScaleX="35845" custScaleY="59001" custLinFactNeighborX="-3380" custLinFactNeighborY="127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363CFB3-72D4-47D5-AEFC-DD18DD98017E}" type="pres">
      <dgm:prSet presAssocID="{5AB03ABE-4F27-4A56-917B-93AABD590BE8}" presName="sp" presStyleCnt="0"/>
      <dgm:spPr/>
    </dgm:pt>
    <dgm:pt modelId="{7F079DA8-36B8-46DC-9FB4-85CCEA61F26F}" type="pres">
      <dgm:prSet presAssocID="{255E1F83-6890-42E7-A8DC-1171E967B22E}" presName="linNode" presStyleCnt="0"/>
      <dgm:spPr/>
    </dgm:pt>
    <dgm:pt modelId="{BD17A3F4-EBF0-4B21-B0BF-237204096C55}" type="pres">
      <dgm:prSet presAssocID="{255E1F83-6890-42E7-A8DC-1171E967B22E}" presName="parentText" presStyleLbl="node1" presStyleIdx="4" presStyleCnt="5" custScaleX="243836" custScaleY="52827" custLinFactNeighborX="39221" custLinFactNeighborY="-61150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7464B324-2149-4CE7-A9B3-7DE78C8603C2}" type="presOf" srcId="{F335E9AD-2747-4F4E-8655-06F635706742}" destId="{B37A5355-225B-4C6F-AED7-6C620F99EECC}" srcOrd="0" destOrd="1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61CD954-BD13-4F8D-87FB-6D73B2F0B546}" type="presOf" srcId="{255E1F83-6890-42E7-A8DC-1171E967B22E}" destId="{BD17A3F4-EBF0-4B21-B0BF-237204096C55}" srcOrd="0" destOrd="0" presId="urn:microsoft.com/office/officeart/2005/8/layout/vList5"/>
    <dgm:cxn modelId="{8B518532-1E41-4163-B6CB-D2BF93B237B2}" srcId="{AA046201-5C4D-445E-BF0B-5C6D2B0A1945}" destId="{F335E9AD-2747-4F4E-8655-06F635706742}" srcOrd="1" destOrd="0" parTransId="{F1E6434D-8CC0-4405-8A31-C40F9E0600A9}" sibTransId="{40F53975-8341-4482-AF2F-98112AFCFCA0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690D91A2-8EFB-4F71-83B4-937AE38FDA82}" srcId="{F6FEADD9-F67D-41F5-BA4C-3C84956E7F46}" destId="{255E1F83-6890-42E7-A8DC-1171E967B22E}" srcOrd="4" destOrd="0" parTransId="{3084B35A-BF48-4BAF-AEBC-49290D44E6A4}" sibTransId="{CB2EAC3E-2613-4B99-B9E1-EFFE89007DEE}"/>
    <dgm:cxn modelId="{B7CAAC32-0C74-4D5F-AD24-F9743187A6A2}" type="presOf" srcId="{F9090DBD-6B0A-4402-984D-5E2D3C8AFB42}" destId="{FBF9DA60-79BF-4C00-9AF4-2F0FA146B695}" srcOrd="0" destOrd="0" presId="urn:microsoft.com/office/officeart/2005/8/layout/vList5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3E3E2E7A-7018-4065-A19A-026252F15DAA}" srcId="{F6FEADD9-F67D-41F5-BA4C-3C84956E7F46}" destId="{F9090DBD-6B0A-4402-984D-5E2D3C8AFB42}" srcOrd="3" destOrd="0" parTransId="{069D7A4E-7CE3-4BEF-909E-B7D878240B57}" sibTransId="{5AB03ABE-4F27-4A56-917B-93AABD590BE8}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  <dgm:cxn modelId="{8C70BF4A-659B-4068-BED1-23DF035BAB81}" type="presParOf" srcId="{AAE7A1E6-6847-453D-B55B-8A82BF138C1D}" destId="{8C1005C0-5F40-4163-AFE2-A530F50B259A}" srcOrd="5" destOrd="0" presId="urn:microsoft.com/office/officeart/2005/8/layout/vList5"/>
    <dgm:cxn modelId="{2EEA3E96-162B-4E98-B5C4-118CFD930E40}" type="presParOf" srcId="{AAE7A1E6-6847-453D-B55B-8A82BF138C1D}" destId="{465D6A74-F46C-4348-9F4A-691563179F34}" srcOrd="6" destOrd="0" presId="urn:microsoft.com/office/officeart/2005/8/layout/vList5"/>
    <dgm:cxn modelId="{BCF0CC16-18A3-4A68-8BCE-3F688B71F57E}" type="presParOf" srcId="{465D6A74-F46C-4348-9F4A-691563179F34}" destId="{FBF9DA60-79BF-4C00-9AF4-2F0FA146B695}" srcOrd="0" destOrd="0" presId="urn:microsoft.com/office/officeart/2005/8/layout/vList5"/>
    <dgm:cxn modelId="{19613BB9-45C4-42FF-B9D9-416B4387E9A1}" type="presParOf" srcId="{AAE7A1E6-6847-453D-B55B-8A82BF138C1D}" destId="{D363CFB3-72D4-47D5-AEFC-DD18DD98017E}" srcOrd="7" destOrd="0" presId="urn:microsoft.com/office/officeart/2005/8/layout/vList5"/>
    <dgm:cxn modelId="{DD4784AC-725F-46C6-BDF4-510C3FFE5F6C}" type="presParOf" srcId="{AAE7A1E6-6847-453D-B55B-8A82BF138C1D}" destId="{7F079DA8-36B8-46DC-9FB4-85CCEA61F26F}" srcOrd="8" destOrd="0" presId="urn:microsoft.com/office/officeart/2005/8/layout/vList5"/>
    <dgm:cxn modelId="{AEB695A3-7D87-4C2A-B48C-0B4B451FFCDC}" type="presParOf" srcId="{7F079DA8-36B8-46DC-9FB4-85CCEA61F26F}" destId="{BD17A3F4-EBF0-4B21-B0BF-23720409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TW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zh-TW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zh-TW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zh-TW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zh-TW" sz="440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zh-TW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zh-TW" sz="3200"/>
        </a:p>
      </dgm:t>
    </dgm:pt>
    <dgm:pt modelId="{C59269D0-92A5-481C-BA64-727AFB0DD545}">
      <dgm:prSet phldrT="[Text]" custT="1"/>
      <dgm:spPr/>
      <dgm:t>
        <a:bodyPr anchor="b"/>
        <a:lstStyle/>
        <a:p>
          <a:pPr algn="l"/>
          <a:r>
            <a:rPr lang="zh-TW" altLang="en-US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                                    </a:t>
          </a:r>
          <a:r>
            <a:rPr lang="zh-TW" altLang="en-US" dirty="0" smtClean="0">
              <a:solidFill>
                <a:srgbClr val="00B0F0"/>
              </a:solidFill>
              <a:latin typeface="王漢宗特黑體繁" pitchFamily="2" charset="-120"/>
              <a:ea typeface="王漢宗特黑體繁" pitchFamily="2" charset="-120"/>
            </a:rPr>
            <a:t>                      </a:t>
          </a:r>
          <a:r>
            <a:rPr lang="zh-TW" altLang="en-US" sz="36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作業：ＣＤ聽讀＋句型習寫</a:t>
          </a:r>
          <a:endParaRPr lang="zh-TW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zh-TW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zh-TW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zh-TW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zh-TW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zh-TW" sz="3200"/>
        </a:p>
      </dgm:t>
    </dgm:pt>
    <dgm:pt modelId="{6BE4E373-0656-4EDC-821E-BE09C952B1F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zh-TW" altLang="en-US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主題：天氣</a:t>
          </a:r>
          <a:r>
            <a: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時間</a:t>
          </a:r>
          <a:r>
            <a: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文具</a:t>
          </a:r>
          <a:r>
            <a: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位置</a:t>
          </a:r>
          <a:r>
            <a: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文化</a:t>
          </a:r>
          <a:r>
            <a:rPr lang="en-US" altLang="zh-TW" sz="3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萬聖節</a:t>
          </a:r>
          <a:endParaRPr lang="zh-TW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zh-TW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zh-TW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 algn="l"/>
          <a:r>
            <a:rPr lang="zh-TW" altLang="en-US" sz="3600" b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教學進度：每單元</a:t>
          </a:r>
          <a:r>
            <a:rPr lang="en-US" altLang="zh-TW" sz="3600" b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3600" b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週</a:t>
          </a:r>
          <a:endParaRPr lang="zh-TW" sz="3600" b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zh-TW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zh-TW" sz="3200"/>
        </a:p>
      </dgm:t>
    </dgm:pt>
    <dgm:pt modelId="{F9090DBD-6B0A-4402-984D-5E2D3C8AFB42}">
      <dgm:prSet phldrT="[Text]"/>
      <dgm:spPr/>
      <dgm:t>
        <a:bodyPr/>
        <a:lstStyle/>
        <a:p>
          <a:r>
            <a:rPr lang="zh-TW" altLang="en-US" dirty="0" smtClean="0"/>
            <a:t>４</a:t>
          </a:r>
          <a:endParaRPr lang="zh-TW" dirty="0"/>
        </a:p>
      </dgm:t>
    </dgm:pt>
    <dgm:pt modelId="{069D7A4E-7CE3-4BEF-909E-B7D878240B57}" type="parTrans" cxnId="{3E3E2E7A-7018-4065-A19A-026252F15DAA}">
      <dgm:prSet/>
      <dgm:spPr/>
      <dgm:t>
        <a:bodyPr/>
        <a:lstStyle/>
        <a:p>
          <a:endParaRPr lang="zh-TW" altLang="en-US"/>
        </a:p>
      </dgm:t>
    </dgm:pt>
    <dgm:pt modelId="{5AB03ABE-4F27-4A56-917B-93AABD590BE8}" type="sibTrans" cxnId="{3E3E2E7A-7018-4065-A19A-026252F15DAA}">
      <dgm:prSet/>
      <dgm:spPr/>
      <dgm:t>
        <a:bodyPr/>
        <a:lstStyle/>
        <a:p>
          <a:endParaRPr lang="zh-TW" altLang="en-US"/>
        </a:p>
      </dgm:t>
    </dgm:pt>
    <dgm:pt modelId="{255E1F83-6890-42E7-A8DC-1171E967B22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pPr algn="l"/>
          <a:r>
            <a:rPr lang="zh-TW" altLang="en-US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・</a:t>
          </a:r>
          <a:r>
            <a:rPr lang="zh-TW" altLang="zh-TW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閱讀</a:t>
          </a:r>
          <a:r>
            <a:rPr lang="zh-TW" altLang="en-US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：繪本教學</a:t>
          </a:r>
          <a:r>
            <a:rPr lang="en-US" altLang="zh-TW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歌曲</a:t>
          </a:r>
          <a:r>
            <a:rPr lang="en-US" altLang="zh-TW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endParaRPr lang="zh-TW" altLang="zh-TW" b="1" dirty="0" smtClean="0">
            <a:solidFill>
              <a:schemeClr val="accent2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84B35A-BF48-4BAF-AEBC-49290D44E6A4}" type="parTrans" cxnId="{690D91A2-8EFB-4F71-83B4-937AE38FDA82}">
      <dgm:prSet/>
      <dgm:spPr/>
      <dgm:t>
        <a:bodyPr/>
        <a:lstStyle/>
        <a:p>
          <a:endParaRPr lang="zh-TW" altLang="en-US"/>
        </a:p>
      </dgm:t>
    </dgm:pt>
    <dgm:pt modelId="{CB2EAC3E-2613-4B99-B9E1-EFFE89007DEE}" type="sibTrans" cxnId="{690D91A2-8EFB-4F71-83B4-937AE38FDA82}">
      <dgm:prSet/>
      <dgm:spPr/>
      <dgm:t>
        <a:bodyPr/>
        <a:lstStyle/>
        <a:p>
          <a:endParaRPr lang="zh-TW" alt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zh-TW"/>
        </a:p>
      </dgm:t>
    </dgm:pt>
    <dgm:pt modelId="{7E429971-BC57-430F-BB25-C0574E5E39E3}" type="pres">
      <dgm:prSet presAssocID="{74EE5CD8-078F-4590-BF9C-A341A294A016}" presName="parentText" presStyleLbl="node1" presStyleIdx="0" presStyleCnt="5" custScaleX="73743" custScaleY="59001" custLinFactNeighborX="-819" custLinFactNeighborY="-10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 custScaleY="67509" custLinFactNeighborX="2800" custLinFactNeighborY="-32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zh-TW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zh-TW"/>
        </a:p>
      </dgm:t>
    </dgm:pt>
    <dgm:pt modelId="{C04276DC-EE64-470A-B8BC-09067B8045FA}" type="pres">
      <dgm:prSet presAssocID="{AA046201-5C4D-445E-BF0B-5C6D2B0A1945}" presName="parentText" presStyleLbl="node1" presStyleIdx="1" presStyleCnt="5" custScaleX="73528" custScaleY="5861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 custScaleY="71381" custLinFactNeighborX="130" custLinFactNeighborY="-16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zh-TW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zh-TW"/>
        </a:p>
      </dgm:t>
    </dgm:pt>
    <dgm:pt modelId="{F5034101-5B7D-4FE7-B47A-5A48CF39606B}" type="pres">
      <dgm:prSet presAssocID="{D1776C8F-2B10-4075-8DF7-7F65AB725ED5}" presName="parentText" presStyleLbl="node1" presStyleIdx="2" presStyleCnt="5" custScaleX="65928" custScaleY="11847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 custScaleY="155078" custLinFactNeighborX="115" custLinFactNeighborY="5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8C1005C0-5F40-4163-AFE2-A530F50B259A}" type="pres">
      <dgm:prSet presAssocID="{88B75C29-8054-417D-BCE3-878A55118F6D}" presName="sp" presStyleCnt="0"/>
      <dgm:spPr/>
      <dgm:t>
        <a:bodyPr/>
        <a:lstStyle/>
        <a:p>
          <a:endParaRPr lang="zh-TW" altLang="en-US"/>
        </a:p>
      </dgm:t>
    </dgm:pt>
    <dgm:pt modelId="{465D6A74-F46C-4348-9F4A-691563179F34}" type="pres">
      <dgm:prSet presAssocID="{F9090DBD-6B0A-4402-984D-5E2D3C8AFB42}" presName="linNode" presStyleCnt="0"/>
      <dgm:spPr/>
      <dgm:t>
        <a:bodyPr/>
        <a:lstStyle/>
        <a:p>
          <a:endParaRPr lang="zh-TW" altLang="en-US"/>
        </a:p>
      </dgm:t>
    </dgm:pt>
    <dgm:pt modelId="{FBF9DA60-79BF-4C00-9AF4-2F0FA146B695}" type="pres">
      <dgm:prSet presAssocID="{F9090DBD-6B0A-4402-984D-5E2D3C8AFB42}" presName="parentText" presStyleLbl="node1" presStyleIdx="3" presStyleCnt="5" custFlipHor="1" custScaleX="35845" custScaleY="59001" custLinFactNeighborX="-3380" custLinFactNeighborY="127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363CFB3-72D4-47D5-AEFC-DD18DD98017E}" type="pres">
      <dgm:prSet presAssocID="{5AB03ABE-4F27-4A56-917B-93AABD590BE8}" presName="sp" presStyleCnt="0"/>
      <dgm:spPr/>
    </dgm:pt>
    <dgm:pt modelId="{7F079DA8-36B8-46DC-9FB4-85CCEA61F26F}" type="pres">
      <dgm:prSet presAssocID="{255E1F83-6890-42E7-A8DC-1171E967B22E}" presName="linNode" presStyleCnt="0"/>
      <dgm:spPr/>
    </dgm:pt>
    <dgm:pt modelId="{BD17A3F4-EBF0-4B21-B0BF-237204096C55}" type="pres">
      <dgm:prSet presAssocID="{255E1F83-6890-42E7-A8DC-1171E967B22E}" presName="parentText" presStyleLbl="node1" presStyleIdx="4" presStyleCnt="5" custScaleX="243836" custScaleY="52827" custLinFactNeighborX="39221" custLinFactNeighborY="-61150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5263ADA-BF6D-4B06-BEC3-14523DF75F0F}" type="presOf" srcId="{1E4D3931-0DBD-4211-A24A-6AF364284B1E}" destId="{D54B1729-BC98-42C1-9C6C-D65DCBA4358F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E15BDA51-3905-4A22-AECC-3F8292DE4F84}" type="presOf" srcId="{D1776C8F-2B10-4075-8DF7-7F65AB725ED5}" destId="{F5034101-5B7D-4FE7-B47A-5A48CF39606B}" srcOrd="0" destOrd="0" presId="urn:microsoft.com/office/officeart/2005/8/layout/vList5"/>
    <dgm:cxn modelId="{F1B0842A-CE56-4826-B5F5-30DE3091632A}" type="presOf" srcId="{F9090DBD-6B0A-4402-984D-5E2D3C8AFB42}" destId="{FBF9DA60-79BF-4C00-9AF4-2F0FA146B695}" srcOrd="0" destOrd="0" presId="urn:microsoft.com/office/officeart/2005/8/layout/vList5"/>
    <dgm:cxn modelId="{CBB3B1A1-C34B-4EF4-AA1C-B58BD1A97741}" type="presOf" srcId="{74EE5CD8-078F-4590-BF9C-A341A294A016}" destId="{7E429971-BC57-430F-BB25-C0574E5E39E3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EE42AA9A-6F49-46B4-B94A-502545552E69}" type="presOf" srcId="{255E1F83-6890-42E7-A8DC-1171E967B22E}" destId="{BD17A3F4-EBF0-4B21-B0BF-237204096C55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690D91A2-8EFB-4F71-83B4-937AE38FDA82}" srcId="{F6FEADD9-F67D-41F5-BA4C-3C84956E7F46}" destId="{255E1F83-6890-42E7-A8DC-1171E967B22E}" srcOrd="4" destOrd="0" parTransId="{3084B35A-BF48-4BAF-AEBC-49290D44E6A4}" sibTransId="{CB2EAC3E-2613-4B99-B9E1-EFFE89007DEE}"/>
    <dgm:cxn modelId="{7F65FDF6-52B4-4D49-97A2-8BD09FF08788}" type="presOf" srcId="{F6FEADD9-F67D-41F5-BA4C-3C84956E7F46}" destId="{AAE7A1E6-6847-453D-B55B-8A82BF138C1D}" srcOrd="0" destOrd="0" presId="urn:microsoft.com/office/officeart/2005/8/layout/vList5"/>
    <dgm:cxn modelId="{E19BE4F8-D58D-4A21-91D4-3F397245F2B9}" type="presOf" srcId="{6BE4E373-0656-4EDC-821E-BE09C952B1F6}" destId="{C7C3E6FD-D83F-4BDA-907E-B5EE041DA931}" srcOrd="0" destOrd="0" presId="urn:microsoft.com/office/officeart/2005/8/layout/vList5"/>
    <dgm:cxn modelId="{3393994B-D839-4670-AC48-A7E32FE73643}" type="presOf" srcId="{C59269D0-92A5-481C-BA64-727AFB0DD545}" destId="{B37A5355-225B-4C6F-AED7-6C620F99EECC}" srcOrd="0" destOrd="0" presId="urn:microsoft.com/office/officeart/2005/8/layout/vList5"/>
    <dgm:cxn modelId="{16F026E6-95EC-40A6-ADA7-FDD77B092E43}" type="presOf" srcId="{AA046201-5C4D-445E-BF0B-5C6D2B0A1945}" destId="{C04276DC-EE64-470A-B8BC-09067B8045FA}" srcOrd="0" destOrd="0" presId="urn:microsoft.com/office/officeart/2005/8/layout/vList5"/>
    <dgm:cxn modelId="{3E3E2E7A-7018-4065-A19A-026252F15DAA}" srcId="{F6FEADD9-F67D-41F5-BA4C-3C84956E7F46}" destId="{F9090DBD-6B0A-4402-984D-5E2D3C8AFB42}" srcOrd="3" destOrd="0" parTransId="{069D7A4E-7CE3-4BEF-909E-B7D878240B57}" sibTransId="{5AB03ABE-4F27-4A56-917B-93AABD590BE8}"/>
    <dgm:cxn modelId="{FBD96CC6-56C6-40DA-AC11-352077411C49}" type="presParOf" srcId="{AAE7A1E6-6847-453D-B55B-8A82BF138C1D}" destId="{C4407577-18A2-46E0-8805-2838042EB67A}" srcOrd="0" destOrd="0" presId="urn:microsoft.com/office/officeart/2005/8/layout/vList5"/>
    <dgm:cxn modelId="{F4BB6B50-33C8-4731-9D6D-720E14BC5CDF}" type="presParOf" srcId="{C4407577-18A2-46E0-8805-2838042EB67A}" destId="{7E429971-BC57-430F-BB25-C0574E5E39E3}" srcOrd="0" destOrd="0" presId="urn:microsoft.com/office/officeart/2005/8/layout/vList5"/>
    <dgm:cxn modelId="{B866C944-9237-44B0-9CA1-28D2329A9FA4}" type="presParOf" srcId="{C4407577-18A2-46E0-8805-2838042EB67A}" destId="{D54B1729-BC98-42C1-9C6C-D65DCBA4358F}" srcOrd="1" destOrd="0" presId="urn:microsoft.com/office/officeart/2005/8/layout/vList5"/>
    <dgm:cxn modelId="{F59221BC-27D6-4486-9D7A-3CCB6C8F1C1F}" type="presParOf" srcId="{AAE7A1E6-6847-453D-B55B-8A82BF138C1D}" destId="{AB8574CC-D4F2-4555-AEE3-F4EE58B11D03}" srcOrd="1" destOrd="0" presId="urn:microsoft.com/office/officeart/2005/8/layout/vList5"/>
    <dgm:cxn modelId="{B16F609E-F9C1-46A9-96B2-FAC08CB8C33D}" type="presParOf" srcId="{AAE7A1E6-6847-453D-B55B-8A82BF138C1D}" destId="{85B8F607-FDD8-476A-ADBE-E1250824F294}" srcOrd="2" destOrd="0" presId="urn:microsoft.com/office/officeart/2005/8/layout/vList5"/>
    <dgm:cxn modelId="{7703B972-F3EB-4969-8F22-325323A678A8}" type="presParOf" srcId="{85B8F607-FDD8-476A-ADBE-E1250824F294}" destId="{C04276DC-EE64-470A-B8BC-09067B8045FA}" srcOrd="0" destOrd="0" presId="urn:microsoft.com/office/officeart/2005/8/layout/vList5"/>
    <dgm:cxn modelId="{79DCF6AB-984B-4D2E-B126-E7E74D6D6A2C}" type="presParOf" srcId="{85B8F607-FDD8-476A-ADBE-E1250824F294}" destId="{B37A5355-225B-4C6F-AED7-6C620F99EECC}" srcOrd="1" destOrd="0" presId="urn:microsoft.com/office/officeart/2005/8/layout/vList5"/>
    <dgm:cxn modelId="{09ADA4BA-C5FB-4B4C-A3AB-08E966321907}" type="presParOf" srcId="{AAE7A1E6-6847-453D-B55B-8A82BF138C1D}" destId="{5ACAA866-A8A8-4183-97B5-CEEAB1525C60}" srcOrd="3" destOrd="0" presId="urn:microsoft.com/office/officeart/2005/8/layout/vList5"/>
    <dgm:cxn modelId="{FA89AE53-66D7-4443-8FE3-9CF4F4C84D94}" type="presParOf" srcId="{AAE7A1E6-6847-453D-B55B-8A82BF138C1D}" destId="{477213BE-9E91-4950-8451-7F60796F47F4}" srcOrd="4" destOrd="0" presId="urn:microsoft.com/office/officeart/2005/8/layout/vList5"/>
    <dgm:cxn modelId="{7808E822-CBE5-425D-84EB-E0910CD9CB1C}" type="presParOf" srcId="{477213BE-9E91-4950-8451-7F60796F47F4}" destId="{F5034101-5B7D-4FE7-B47A-5A48CF39606B}" srcOrd="0" destOrd="0" presId="urn:microsoft.com/office/officeart/2005/8/layout/vList5"/>
    <dgm:cxn modelId="{74BD293A-9D19-4E3D-A984-27E5F6127EA1}" type="presParOf" srcId="{477213BE-9E91-4950-8451-7F60796F47F4}" destId="{C7C3E6FD-D83F-4BDA-907E-B5EE041DA931}" srcOrd="1" destOrd="0" presId="urn:microsoft.com/office/officeart/2005/8/layout/vList5"/>
    <dgm:cxn modelId="{F0FCF6A8-F798-42C4-86E6-17710796D482}" type="presParOf" srcId="{AAE7A1E6-6847-453D-B55B-8A82BF138C1D}" destId="{8C1005C0-5F40-4163-AFE2-A530F50B259A}" srcOrd="5" destOrd="0" presId="urn:microsoft.com/office/officeart/2005/8/layout/vList5"/>
    <dgm:cxn modelId="{713E5E2E-1673-4EE4-9F99-B9892E196F86}" type="presParOf" srcId="{AAE7A1E6-6847-453D-B55B-8A82BF138C1D}" destId="{465D6A74-F46C-4348-9F4A-691563179F34}" srcOrd="6" destOrd="0" presId="urn:microsoft.com/office/officeart/2005/8/layout/vList5"/>
    <dgm:cxn modelId="{AF05E2CF-6D46-41A3-B2E8-5CD289E44A5E}" type="presParOf" srcId="{465D6A74-F46C-4348-9F4A-691563179F34}" destId="{FBF9DA60-79BF-4C00-9AF4-2F0FA146B695}" srcOrd="0" destOrd="0" presId="urn:microsoft.com/office/officeart/2005/8/layout/vList5"/>
    <dgm:cxn modelId="{8F03D017-B371-45AB-AD36-A636A9C24B0F}" type="presParOf" srcId="{AAE7A1E6-6847-453D-B55B-8A82BF138C1D}" destId="{D363CFB3-72D4-47D5-AEFC-DD18DD98017E}" srcOrd="7" destOrd="0" presId="urn:microsoft.com/office/officeart/2005/8/layout/vList5"/>
    <dgm:cxn modelId="{7E5FFF0B-FFE1-4717-92DE-1E4CDD5A497C}" type="presParOf" srcId="{AAE7A1E6-6847-453D-B55B-8A82BF138C1D}" destId="{7F079DA8-36B8-46DC-9FB4-85CCEA61F26F}" srcOrd="8" destOrd="0" presId="urn:microsoft.com/office/officeart/2005/8/layout/vList5"/>
    <dgm:cxn modelId="{06549B05-AD96-46E1-AB26-E474CBF86DDD}" type="presParOf" srcId="{7F079DA8-36B8-46DC-9FB4-85CCEA61F26F}" destId="{BD17A3F4-EBF0-4B21-B0BF-237204096C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905766" y="-2973648"/>
          <a:ext cx="753433" cy="67007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600" b="1" kern="1200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Wonder</a:t>
          </a:r>
          <a:r>
            <a:rPr lang="zh-TW" altLang="en-US" sz="3600" b="1" kern="1200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sz="3600" b="1" kern="1200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World 3 </a:t>
          </a:r>
          <a:r>
            <a:rPr lang="zh-TW" altLang="en-US" sz="3600" b="1" kern="1200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康軒</a:t>
          </a:r>
          <a:endParaRPr lang="zh-TW" sz="36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32118" y="0"/>
        <a:ext cx="6700729" cy="753433"/>
      </dsp:txXfrm>
    </dsp:sp>
    <dsp:sp modelId="{7E429971-BC57-430F-BB25-C0574E5E39E3}">
      <dsp:nvSpPr>
        <dsp:cNvPr id="0" name=""/>
        <dsp:cNvSpPr/>
      </dsp:nvSpPr>
      <dsp:spPr>
        <a:xfrm>
          <a:off x="0" y="0"/>
          <a:ext cx="929456" cy="8230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1</a:t>
          </a:r>
        </a:p>
      </dsp:txBody>
      <dsp:txXfrm>
        <a:off x="40180" y="40180"/>
        <a:ext cx="849096" cy="742739"/>
      </dsp:txXfrm>
    </dsp:sp>
    <dsp:sp modelId="{B37A5355-225B-4C6F-AED7-6C620F99EECC}">
      <dsp:nvSpPr>
        <dsp:cNvPr id="0" name=""/>
        <dsp:cNvSpPr/>
      </dsp:nvSpPr>
      <dsp:spPr>
        <a:xfrm rot="5400000">
          <a:off x="3869159" y="-2078256"/>
          <a:ext cx="796646" cy="6725501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b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聽說讀寫能力並重</a:t>
          </a:r>
          <a:endParaRPr lang="en-US" altLang="zh-TW" sz="3600" kern="1200" dirty="0">
            <a:solidFill>
              <a:schemeClr val="accent6">
                <a:lumMod val="7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904732" y="886171"/>
        <a:ext cx="6725501" cy="796646"/>
      </dsp:txXfrm>
    </dsp:sp>
    <dsp:sp modelId="{C04276DC-EE64-470A-B8BC-09067B8045FA}">
      <dsp:nvSpPr>
        <dsp:cNvPr id="0" name=""/>
        <dsp:cNvSpPr/>
      </dsp:nvSpPr>
      <dsp:spPr>
        <a:xfrm>
          <a:off x="1330" y="894235"/>
          <a:ext cx="901507" cy="817770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/>
            <a:t>2</a:t>
          </a:r>
        </a:p>
      </dsp:txBody>
      <dsp:txXfrm>
        <a:off x="41250" y="934155"/>
        <a:ext cx="821667" cy="737930"/>
      </dsp:txXfrm>
    </dsp:sp>
    <dsp:sp modelId="{C7C3E6FD-D83F-4BDA-907E-B5EE041DA931}">
      <dsp:nvSpPr>
        <dsp:cNvPr id="0" name=""/>
        <dsp:cNvSpPr/>
      </dsp:nvSpPr>
      <dsp:spPr>
        <a:xfrm rot="5400000">
          <a:off x="3455631" y="-718982"/>
          <a:ext cx="1674474" cy="6675958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511300">
            <a:lnSpc>
              <a:spcPct val="15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zh-TW" altLang="en-US" sz="3400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對話</a:t>
          </a:r>
          <a:r>
            <a:rPr lang="en-US" altLang="zh-TW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kern="1200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歌曲</a:t>
          </a:r>
          <a:r>
            <a:rPr lang="en-US" altLang="zh-TW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kern="12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課文朗讀</a:t>
          </a:r>
          <a:r>
            <a:rPr lang="en-US" altLang="zh-TW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生活用語</a:t>
          </a:r>
          <a:r>
            <a:rPr lang="en-US" altLang="zh-TW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b="1" kern="12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遊戲</a:t>
          </a:r>
          <a:r>
            <a:rPr lang="en-US" altLang="zh-TW" sz="3400" b="1" kern="12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400" b="1" kern="12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競賽</a:t>
          </a:r>
          <a:r>
            <a:rPr lang="en-US" altLang="zh-TW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字母拼讀</a:t>
          </a:r>
          <a:endParaRPr lang="zh-TW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54889" y="1781760"/>
        <a:ext cx="6675958" cy="1674474"/>
      </dsp:txXfrm>
    </dsp:sp>
    <dsp:sp modelId="{F5034101-5B7D-4FE7-B47A-5A48CF39606B}">
      <dsp:nvSpPr>
        <dsp:cNvPr id="0" name=""/>
        <dsp:cNvSpPr/>
      </dsp:nvSpPr>
      <dsp:spPr>
        <a:xfrm>
          <a:off x="0" y="1817450"/>
          <a:ext cx="953559" cy="1652784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3</a:t>
          </a:r>
        </a:p>
      </dsp:txBody>
      <dsp:txXfrm>
        <a:off x="46549" y="1863999"/>
        <a:ext cx="860461" cy="1559686"/>
      </dsp:txXfrm>
    </dsp:sp>
    <dsp:sp modelId="{FBF9DA60-79BF-4C00-9AF4-2F0FA146B695}">
      <dsp:nvSpPr>
        <dsp:cNvPr id="0" name=""/>
        <dsp:cNvSpPr/>
      </dsp:nvSpPr>
      <dsp:spPr>
        <a:xfrm flipH="1">
          <a:off x="0" y="3543830"/>
          <a:ext cx="984957" cy="823099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４</a:t>
          </a:r>
          <a:endParaRPr lang="zh-TW" sz="3800" kern="1200" dirty="0"/>
        </a:p>
      </dsp:txBody>
      <dsp:txXfrm>
        <a:off x="40180" y="3584010"/>
        <a:ext cx="904597" cy="742739"/>
      </dsp:txXfrm>
    </dsp:sp>
    <dsp:sp modelId="{BD17A3F4-EBF0-4B21-B0BF-237204096C55}">
      <dsp:nvSpPr>
        <dsp:cNvPr id="0" name=""/>
        <dsp:cNvSpPr/>
      </dsp:nvSpPr>
      <dsp:spPr>
        <a:xfrm>
          <a:off x="932660" y="3565760"/>
          <a:ext cx="6700187" cy="736968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・外師：</a:t>
          </a:r>
          <a:r>
            <a:rPr lang="zh-TW" altLang="zh-TW" sz="3800" b="1" kern="1200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跨文化閱讀</a:t>
          </a:r>
        </a:p>
      </dsp:txBody>
      <dsp:txXfrm>
        <a:off x="932660" y="3565760"/>
        <a:ext cx="6700187" cy="736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017963" y="-2952025"/>
          <a:ext cx="734867" cy="66389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教學進度：每單元</a:t>
          </a:r>
          <a:r>
            <a:rPr lang="en-US" altLang="zh-TW" sz="3600" b="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3600" b="0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週</a:t>
          </a:r>
          <a:endParaRPr lang="zh-TW" sz="3600" b="0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065938" y="0"/>
        <a:ext cx="6638917" cy="734867"/>
      </dsp:txXfrm>
    </dsp:sp>
    <dsp:sp modelId="{7E429971-BC57-430F-BB25-C0574E5E39E3}">
      <dsp:nvSpPr>
        <dsp:cNvPr id="0" name=""/>
        <dsp:cNvSpPr/>
      </dsp:nvSpPr>
      <dsp:spPr>
        <a:xfrm>
          <a:off x="0" y="1"/>
          <a:ext cx="1060675" cy="8028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1</a:t>
          </a:r>
        </a:p>
      </dsp:txBody>
      <dsp:txXfrm>
        <a:off x="39190" y="39191"/>
        <a:ext cx="982295" cy="724437"/>
      </dsp:txXfrm>
    </dsp:sp>
    <dsp:sp modelId="{B37A5355-225B-4C6F-AED7-6C620F99EECC}">
      <dsp:nvSpPr>
        <dsp:cNvPr id="0" name=""/>
        <dsp:cNvSpPr/>
      </dsp:nvSpPr>
      <dsp:spPr>
        <a:xfrm rot="5400000">
          <a:off x="3992084" y="-2066522"/>
          <a:ext cx="777015" cy="6638917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b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kern="1200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                                    </a:t>
          </a:r>
          <a:r>
            <a:rPr lang="zh-TW" altLang="en-US" kern="1200" dirty="0" smtClean="0">
              <a:solidFill>
                <a:srgbClr val="00B0F0"/>
              </a:solidFill>
              <a:latin typeface="王漢宗特黑體繁" pitchFamily="2" charset="-120"/>
              <a:ea typeface="王漢宗特黑體繁" pitchFamily="2" charset="-120"/>
            </a:rPr>
            <a:t>                      </a:t>
          </a:r>
          <a:r>
            <a:rPr lang="zh-TW" altLang="en-US" sz="3600" b="1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作業：ＣＤ聽讀＋句型習寫</a:t>
          </a:r>
          <a:endParaRPr lang="zh-TW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061133" y="864429"/>
        <a:ext cx="6638917" cy="777015"/>
      </dsp:txXfrm>
    </dsp:sp>
    <dsp:sp modelId="{C04276DC-EE64-470A-B8BC-09067B8045FA}">
      <dsp:nvSpPr>
        <dsp:cNvPr id="0" name=""/>
        <dsp:cNvSpPr/>
      </dsp:nvSpPr>
      <dsp:spPr>
        <a:xfrm>
          <a:off x="1680" y="872295"/>
          <a:ext cx="1057582" cy="797619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/>
            <a:t>2</a:t>
          </a:r>
        </a:p>
      </dsp:txBody>
      <dsp:txXfrm>
        <a:off x="40617" y="911232"/>
        <a:ext cx="979708" cy="719745"/>
      </dsp:txXfrm>
    </dsp:sp>
    <dsp:sp modelId="{C7C3E6FD-D83F-4BDA-907E-B5EE041DA931}">
      <dsp:nvSpPr>
        <dsp:cNvPr id="0" name=""/>
        <dsp:cNvSpPr/>
      </dsp:nvSpPr>
      <dsp:spPr>
        <a:xfrm rot="5400000">
          <a:off x="3491336" y="-725218"/>
          <a:ext cx="1688096" cy="673893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511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主題：天氣</a:t>
          </a:r>
          <a:r>
            <a:rPr lang="en-US" altLang="zh-TW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時間</a:t>
          </a:r>
          <a:r>
            <a:rPr lang="en-US" altLang="zh-TW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文具</a:t>
          </a:r>
          <a:r>
            <a:rPr lang="en-US" altLang="zh-TW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kern="12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位置</a:t>
          </a:r>
          <a:r>
            <a:rPr lang="en-US" altLang="zh-TW" sz="3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文化</a:t>
          </a:r>
          <a:r>
            <a:rPr lang="en-US" altLang="zh-TW" sz="3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萬聖節</a:t>
          </a:r>
          <a:endParaRPr lang="zh-TW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65915" y="1800203"/>
        <a:ext cx="6738939" cy="1688096"/>
      </dsp:txXfrm>
    </dsp:sp>
    <dsp:sp modelId="{F5034101-5B7D-4FE7-B47A-5A48CF39606B}">
      <dsp:nvSpPr>
        <dsp:cNvPr id="0" name=""/>
        <dsp:cNvSpPr/>
      </dsp:nvSpPr>
      <dsp:spPr>
        <a:xfrm>
          <a:off x="1680" y="1775968"/>
          <a:ext cx="962555" cy="1612056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/>
            <a:t>3</a:t>
          </a:r>
        </a:p>
      </dsp:txBody>
      <dsp:txXfrm>
        <a:off x="48668" y="1822956"/>
        <a:ext cx="868579" cy="1518080"/>
      </dsp:txXfrm>
    </dsp:sp>
    <dsp:sp modelId="{FBF9DA60-79BF-4C00-9AF4-2F0FA146B695}">
      <dsp:nvSpPr>
        <dsp:cNvPr id="0" name=""/>
        <dsp:cNvSpPr/>
      </dsp:nvSpPr>
      <dsp:spPr>
        <a:xfrm flipH="1">
          <a:off x="0" y="3511482"/>
          <a:ext cx="994250" cy="802817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４</a:t>
          </a:r>
          <a:endParaRPr lang="zh-TW" sz="3600" kern="1200" dirty="0"/>
        </a:p>
      </dsp:txBody>
      <dsp:txXfrm>
        <a:off x="39190" y="3550672"/>
        <a:ext cx="915870" cy="724437"/>
      </dsp:txXfrm>
    </dsp:sp>
    <dsp:sp modelId="{BD17A3F4-EBF0-4B21-B0BF-237204096C55}">
      <dsp:nvSpPr>
        <dsp:cNvPr id="0" name=""/>
        <dsp:cNvSpPr/>
      </dsp:nvSpPr>
      <dsp:spPr>
        <a:xfrm>
          <a:off x="941459" y="3532872"/>
          <a:ext cx="6763396" cy="718808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・</a:t>
          </a:r>
          <a:r>
            <a:rPr lang="zh-TW" altLang="zh-TW" sz="3600" b="1" kern="1200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閱讀</a:t>
          </a:r>
          <a:r>
            <a:rPr lang="zh-TW" altLang="en-US" sz="3600" b="1" kern="1200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：繪本教學</a:t>
          </a:r>
          <a:r>
            <a:rPr lang="en-US" altLang="zh-TW" sz="3600" b="1" kern="1200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600" b="1" kern="1200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歌曲</a:t>
          </a:r>
          <a:r>
            <a:rPr lang="en-US" altLang="zh-TW" sz="3600" b="1" kern="1200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endParaRPr lang="zh-TW" altLang="zh-TW" sz="3600" b="1" kern="1200" dirty="0" smtClean="0">
            <a:solidFill>
              <a:schemeClr val="accent2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41459" y="3532872"/>
        <a:ext cx="6763396" cy="718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9/13/2022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44439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2022/9/13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1119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0736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zh-TW"/>
            </a:pPr>
            <a:r>
              <a:rPr lang="zh-TW" sz="1200" dirty="0" smtClean="0"/>
              <a:t>這是另一個選項</a:t>
            </a:r>
            <a:r>
              <a:rPr lang="zh-TW" sz="1200" baseline="0" dirty="0" smtClean="0"/>
              <a:t> 適用於概觀投影片。</a:t>
            </a:r>
            <a:endParaRPr lang="zh-TW" sz="1200" dirty="0" smtClean="0"/>
          </a:p>
          <a:p>
            <a:pPr marL="228600" indent="-228600">
              <a:buFont typeface="+mj-lt"/>
              <a:buNone/>
            </a:pPr>
            <a:endParaRPr lang="zh-TW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00959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zh-TW"/>
            </a:pPr>
            <a:r>
              <a:rPr lang="zh-TW" sz="1200" dirty="0" smtClean="0"/>
              <a:t>這是另一個選項</a:t>
            </a:r>
            <a:r>
              <a:rPr lang="zh-TW" sz="1200" baseline="0" dirty="0" smtClean="0"/>
              <a:t> 適用於概觀投影片。</a:t>
            </a:r>
            <a:endParaRPr lang="zh-TW" sz="1200" dirty="0" smtClean="0"/>
          </a:p>
          <a:p>
            <a:pPr marL="228600" indent="-228600">
              <a:buFont typeface="+mj-lt"/>
              <a:buNone/>
            </a:pPr>
            <a:endParaRPr lang="zh-TW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1232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0354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smtClean="0"/>
              <a:t>Microsoft </a:t>
            </a:r>
            <a:r>
              <a:rPr lang="zh-TW" b="1" smtClean="0"/>
              <a:t>卓越工程</a:t>
            </a:r>
            <a:endParaRPr lang="zh-TW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smtClean="0"/>
              <a:t>Microsoft 機密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altLang="zh-TW" smtClean="0"/>
              <a:pPr/>
              <a:t>6</a:t>
            </a:fld>
            <a:endParaRPr lang="zh-TW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603897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altLang="zh-TW" smtClean="0"/>
              <a:pPr/>
              <a:t>7</a:t>
            </a:fld>
            <a:endParaRPr lang="zh-TW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zh-TW" dirty="0" smtClean="0"/>
              <a:t>要使簡報盡可能簡潔嗎? 可考慮將額外的內容移到附錄。</a:t>
            </a:r>
          </a:p>
          <a:p>
            <a:r>
              <a:rPr lang="zh-TW" dirty="0" smtClean="0"/>
              <a:t>使用附錄投影片儲存您可能想要在播放「問題」投影片時提及，或讓出席者在未來深入研究時很有用的內容。</a:t>
            </a:r>
          </a:p>
          <a:p>
            <a:pPr>
              <a:buFontTx/>
              <a:buNone/>
            </a:pPr>
            <a:endParaRPr lang="zh-TW" dirty="0" smtClean="0"/>
          </a:p>
          <a:p>
            <a:endParaRPr lang="zh-TW" dirty="0" smtClean="0"/>
          </a:p>
          <a:p>
            <a:endParaRPr lang="zh-TW" dirty="0" smtClean="0"/>
          </a:p>
          <a:p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258187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051720" y="1700808"/>
            <a:ext cx="6719304" cy="2016224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dirty="0" smtClean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  <a:t>111</a:t>
            </a:r>
            <a:r>
              <a:rPr lang="zh-TW" altLang="en-US" sz="5400" dirty="0" smtClean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  <a:t>學年</a:t>
            </a:r>
            <a:r>
              <a:rPr lang="zh-TW" altLang="en-US" sz="5400" dirty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  <a:t>度</a:t>
            </a:r>
            <a:r>
              <a:rPr lang="zh-TW" altLang="en-US" sz="5400" dirty="0" smtClean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  <a:t>第</a:t>
            </a:r>
            <a:r>
              <a:rPr lang="en-US" altLang="zh-TW" sz="5400" dirty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  <a:t>1</a:t>
            </a:r>
            <a:r>
              <a:rPr lang="zh-TW" altLang="en-US" sz="5400" dirty="0" smtClean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  <a:t>學期</a:t>
            </a:r>
            <a:r>
              <a:rPr lang="en-US" altLang="zh-TW" sz="5400" dirty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  <a:t/>
            </a:r>
            <a:br>
              <a:rPr lang="en-US" altLang="zh-TW" sz="5400" dirty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</a:br>
            <a:r>
              <a:rPr lang="zh-TW" altLang="en-US" sz="5400" dirty="0">
                <a:solidFill>
                  <a:srgbClr val="0070C0"/>
                </a:solidFill>
                <a:latin typeface="王漢宗中隸書繁" pitchFamily="2" charset="-120"/>
                <a:ea typeface="王漢宗中隸書繁" pitchFamily="2" charset="-120"/>
              </a:rPr>
              <a:t>三年級英語課程說明</a:t>
            </a:r>
            <a:endParaRPr lang="zh-TW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 王淑芳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661248"/>
            <a:ext cx="3350136" cy="11967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1368094"/>
              </p:ext>
            </p:extLst>
          </p:nvPr>
        </p:nvGraphicFramePr>
        <p:xfrm>
          <a:off x="1115616" y="1700809"/>
          <a:ext cx="7632848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88" y="301752"/>
            <a:ext cx="7616660" cy="1143000"/>
          </a:xfrm>
        </p:spPr>
        <p:txBody>
          <a:bodyPr/>
          <a:lstStyle/>
          <a:p>
            <a:endParaRPr lang="zh-TW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15616" y="345129"/>
            <a:ext cx="7632848" cy="11079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33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 材 教 法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9DA60-79BF-4C00-9AF4-2F0FA146B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FBF9DA60-79BF-4C00-9AF4-2F0FA146B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17A3F4-EBF0-4B21-B0BF-237204096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D17A3F4-EBF0-4B21-B0BF-237204096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48" y="2852935"/>
            <a:ext cx="4338527" cy="3537359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768752" cy="2000163"/>
          </a:xfrm>
        </p:spPr>
        <p:txBody>
          <a:bodyPr>
            <a:normAutofit fontScale="90000"/>
          </a:bodyPr>
          <a:lstStyle/>
          <a:p>
            <a:r>
              <a:rPr lang="en-US" altLang="zh-TW" sz="5400" dirty="0" smtClean="0">
                <a:solidFill>
                  <a:srgbClr val="00B0F0"/>
                </a:solidFill>
              </a:rPr>
              <a:t/>
            </a:r>
            <a:br>
              <a:rPr lang="en-US" altLang="zh-TW" sz="5400" dirty="0" smtClean="0">
                <a:solidFill>
                  <a:srgbClr val="00B0F0"/>
                </a:solidFill>
              </a:rPr>
            </a:br>
            <a:r>
              <a:rPr lang="en-US" altLang="zh-TW" sz="5400" dirty="0">
                <a:solidFill>
                  <a:srgbClr val="00B0F0"/>
                </a:solidFill>
              </a:rPr>
              <a:t/>
            </a:r>
            <a:br>
              <a:rPr lang="en-US" altLang="zh-TW" sz="5400" dirty="0">
                <a:solidFill>
                  <a:srgbClr val="00B0F0"/>
                </a:solidFill>
              </a:rPr>
            </a:br>
            <a:r>
              <a:rPr lang="zh-TW" altLang="en-US" sz="5400" dirty="0" smtClean="0">
                <a:solidFill>
                  <a:srgbClr val="00B0F0"/>
                </a:solidFill>
              </a:rPr>
              <a:t>          </a:t>
            </a:r>
            <a:r>
              <a:rPr lang="zh-TW" altLang="en-US" sz="5400" dirty="0" smtClean="0">
                <a:solidFill>
                  <a:srgbClr val="002060"/>
                </a:solidFill>
              </a:rPr>
              <a:t>外籍教師 </a:t>
            </a:r>
            <a:r>
              <a:rPr lang="en-US" altLang="zh-TW" sz="5400" dirty="0" smtClean="0">
                <a:solidFill>
                  <a:srgbClr val="00B0F0"/>
                </a:solidFill>
              </a:rPr>
              <a:t/>
            </a:r>
            <a:br>
              <a:rPr lang="en-US" altLang="zh-TW" sz="5400" dirty="0" smtClean="0">
                <a:solidFill>
                  <a:srgbClr val="00B0F0"/>
                </a:solidFill>
              </a:rPr>
            </a:br>
            <a:r>
              <a:rPr lang="en-US" altLang="zh-TW" sz="6000" dirty="0" smtClean="0">
                <a:solidFill>
                  <a:srgbClr val="00B0F0"/>
                </a:solidFill>
              </a:rPr>
              <a:t>Whitney </a:t>
            </a:r>
            <a:r>
              <a:rPr lang="en-US" altLang="zh-TW" sz="6000" dirty="0" err="1" smtClean="0">
                <a:solidFill>
                  <a:srgbClr val="00B0F0"/>
                </a:solidFill>
              </a:rPr>
              <a:t>Aeietta</a:t>
            </a:r>
            <a:r>
              <a:rPr lang="en-US" altLang="zh-TW" sz="6000" dirty="0" smtClean="0">
                <a:solidFill>
                  <a:srgbClr val="00B0F0"/>
                </a:solidFill>
              </a:rPr>
              <a:t> </a:t>
            </a:r>
            <a:r>
              <a:rPr lang="zh-TW" altLang="en-US" dirty="0" smtClean="0">
                <a:latin typeface="Candara Light" panose="020E0502030303020204" pitchFamily="34" charset="0"/>
              </a:rPr>
              <a:t>何惠妮</a:t>
            </a:r>
            <a:endParaRPr lang="zh-TW" altLang="en-US" dirty="0">
              <a:latin typeface="Candara Light" panose="020E0502030303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02" y="2852935"/>
            <a:ext cx="4571098" cy="35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763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2921588"/>
              </p:ext>
            </p:extLst>
          </p:nvPr>
        </p:nvGraphicFramePr>
        <p:xfrm>
          <a:off x="1043608" y="1772817"/>
          <a:ext cx="7704856" cy="508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804" y="310073"/>
            <a:ext cx="7616660" cy="1143000"/>
          </a:xfrm>
        </p:spPr>
        <p:txBody>
          <a:bodyPr/>
          <a:lstStyle/>
          <a:p>
            <a:endParaRPr lang="zh-TW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43608" y="345129"/>
            <a:ext cx="7704856" cy="11079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33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  學  計  畫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7756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9DA60-79BF-4C00-9AF4-2F0FA146B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FBF9DA60-79BF-4C00-9AF4-2F0FA146B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17A3F4-EBF0-4B21-B0BF-237204096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D17A3F4-EBF0-4B21-B0BF-237204096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620688"/>
            <a:ext cx="7920880" cy="4750417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zh-TW" altLang="en-US" sz="5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評量方式</a:t>
            </a:r>
            <a:endParaRPr lang="en-US" altLang="zh-TW" sz="58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</a:t>
            </a:r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評量：</a:t>
            </a:r>
            <a:r>
              <a:rPr lang="en-US" altLang="zh-TW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3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 </a:t>
            </a:r>
            <a:r>
              <a:rPr lang="en-US" altLang="zh-TW" sz="43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unit1,2 + Review1</a:t>
            </a:r>
            <a:endParaRPr lang="en-US" altLang="zh-TW" sz="43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3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期末 </a:t>
            </a:r>
            <a:r>
              <a:rPr lang="en-US" altLang="zh-TW" sz="43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unit3,4 + Review2</a:t>
            </a:r>
            <a:endParaRPr lang="en-US" altLang="zh-TW" sz="43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多元評量</a:t>
            </a:r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3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</a:t>
            </a:r>
            <a:r>
              <a:rPr lang="zh-TW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r>
              <a:rPr lang="en-US" altLang="zh-TW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聽力</a:t>
            </a:r>
            <a:r>
              <a:rPr lang="en-US" altLang="zh-TW" sz="43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3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en-US" altLang="zh-TW" sz="43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3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書寫</a:t>
            </a:r>
            <a:r>
              <a:rPr lang="en-US" altLang="zh-TW" sz="43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3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43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r>
              <a:rPr lang="zh-TW" altLang="en-US" sz="43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</a:t>
            </a:r>
            <a:endParaRPr lang="en-US" altLang="zh-TW" sz="43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sz="7200" dirty="0" smtClean="0"/>
              <a:t> </a:t>
            </a:r>
            <a:endParaRPr lang="zh-TW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98542" y="-6868144"/>
            <a:ext cx="683595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65639" y="3725572"/>
            <a:ext cx="2895600" cy="339048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41" y="5371105"/>
            <a:ext cx="1263020" cy="139940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5" y="5470530"/>
            <a:ext cx="2818623" cy="128653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0" y="5739638"/>
            <a:ext cx="2960420" cy="12801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447799" y="5733256"/>
            <a:ext cx="7228657" cy="2604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 lang="zh-TW"/>
            </a:pPr>
            <a:endParaRPr lang="zh-TW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431923" y="961843"/>
            <a:ext cx="15876" cy="479745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>
              <a:defRPr lang="zh-TW"/>
            </a:pPr>
            <a:endParaRPr lang="zh-TW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0235" y="5862637"/>
            <a:ext cx="6781800" cy="7640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全面性學習</a:t>
            </a:r>
            <a:endParaRPr lang="zh-TW" sz="3200" b="1" dirty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592207" y="3625479"/>
            <a:ext cx="3724884" cy="99448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 fontScale="92500"/>
          </a:bodyPr>
          <a:lstStyle/>
          <a:p>
            <a:pPr algn="ctr"/>
            <a:r>
              <a:rPr lang="zh-TW" altLang="en-US" sz="35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英語學習融入生活</a:t>
            </a:r>
            <a:endParaRPr lang="en-US" altLang="zh-TW" sz="35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dirty="0" smtClean="0">
              <a:effectLst/>
            </a:endParaRPr>
          </a:p>
          <a:p>
            <a:pPr algn="ctr"/>
            <a:endParaRPr lang="zh-TW" dirty="0">
              <a:effectLst/>
            </a:endParaRPr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693075" y="4281766"/>
            <a:ext cx="2086837" cy="1294488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zh-TW"/>
            </a:pPr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聽音輸入、       勇於口</a:t>
            </a:r>
            <a:r>
              <a:rPr lang="zh-TW" altLang="en-US" sz="32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endParaRPr lang="zh-TW" altLang="en-US" sz="32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358977" y="1368181"/>
            <a:ext cx="2362318" cy="1431940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lvl="0" algn="ctr">
              <a:defRPr lang="zh-TW"/>
            </a:pPr>
            <a:r>
              <a:rPr lang="zh-TW" altLang="en-US" sz="32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英文生活化</a:t>
            </a:r>
            <a:endParaRPr lang="en-US" altLang="zh-TW" sz="3200" b="1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defRPr lang="zh-TW"/>
            </a:pPr>
            <a:r>
              <a:rPr lang="zh-TW" altLang="en-US" sz="32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學科變能力 </a:t>
            </a:r>
            <a:endParaRPr lang="zh-TW" altLang="en-US" sz="32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841248" y="0"/>
            <a:ext cx="8302752" cy="1236614"/>
          </a:xfrm>
        </p:spPr>
        <p:txBody>
          <a:bodyPr>
            <a:normAutofit/>
          </a:bodyPr>
          <a:lstStyle/>
          <a:p>
            <a:pPr>
              <a:defRPr lang="zh-TW"/>
            </a:pP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聽多說閱讀</a:t>
            </a:r>
            <a:endParaRPr 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3993561" y="3094482"/>
            <a:ext cx="2305719" cy="1396381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zh-TW"/>
            </a:pPr>
            <a:r>
              <a:rPr lang="zh-TW" altLang="en-US" sz="32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勤閱讀、 背生字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句型</a:t>
            </a:r>
            <a:endParaRPr lang="zh-TW" altLang="en-US" sz="32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21240482">
            <a:off x="2519412" y="1676400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 lang="zh-TW"/>
            </a:pPr>
            <a:endParaRPr lang="zh-TW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924944"/>
            <a:ext cx="8915400" cy="1362075"/>
          </a:xfrm>
        </p:spPr>
        <p:txBody>
          <a:bodyPr>
            <a:normAutofit/>
          </a:bodyPr>
          <a:lstStyle/>
          <a:p>
            <a:pPr algn="ctr">
              <a:defRPr lang="zh-TW"/>
            </a:pPr>
            <a:r>
              <a:rPr lang="zh-TW" altLang="en-US" sz="5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  謝  聆  聽</a:t>
            </a:r>
            <a:endParaRPr lang="zh-TW" sz="54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57192"/>
            <a:ext cx="5364088" cy="1790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418</Words>
  <Application>Microsoft Office PowerPoint</Application>
  <PresentationFormat>如螢幕大小 (4:3)</PresentationFormat>
  <Paragraphs>68</Paragraphs>
  <Slides>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7" baseType="lpstr">
      <vt:lpstr>微軟正黑體</vt:lpstr>
      <vt:lpstr>新細明體</vt:lpstr>
      <vt:lpstr>標楷體</vt:lpstr>
      <vt:lpstr>王漢宗中隸書繁</vt:lpstr>
      <vt:lpstr>王漢宗特黑體繁</vt:lpstr>
      <vt:lpstr>Arial</vt:lpstr>
      <vt:lpstr>Calibri</vt:lpstr>
      <vt:lpstr>Candara Light</vt:lpstr>
      <vt:lpstr>Georgia</vt:lpstr>
      <vt:lpstr>訓練</vt:lpstr>
      <vt:lpstr>111學年度第1學期 三年級英語課程說明</vt:lpstr>
      <vt:lpstr>PowerPoint 簡報</vt:lpstr>
      <vt:lpstr>            外籍教師  Whitney Aeietta 何惠妮</vt:lpstr>
      <vt:lpstr>PowerPoint 簡報</vt:lpstr>
      <vt:lpstr>PowerPoint 簡報</vt:lpstr>
      <vt:lpstr>親師合作:勤聽多說閱讀</vt:lpstr>
      <vt:lpstr>感  謝  聆  聽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2022-02-16T08:37:52Z</dcterms:created>
  <dcterms:modified xsi:type="dcterms:W3CDTF">2022-09-13T15:36:55Z</dcterms:modified>
</cp:coreProperties>
</file>