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9" r:id="rId6"/>
    <p:sldId id="270" r:id="rId7"/>
    <p:sldId id="278" r:id="rId8"/>
    <p:sldId id="277" r:id="rId9"/>
    <p:sldId id="276" r:id="rId10"/>
    <p:sldId id="275" r:id="rId11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62" d="100"/>
          <a:sy n="62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80B1D6-D471-4693-A2B1-54A9A6291C86}" type="datetime2">
              <a:rPr lang="zh-TW" altLang="en-US" smtClean="0">
                <a:latin typeface="+mn-ea"/>
              </a:rPr>
              <a:t>2022年8月31日</a:t>
            </a:fld>
            <a:endParaRPr lang="zh-TW" altLang="en-US" dirty="0">
              <a:latin typeface="+mn-ea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n-US" altLang="zh-TW" smtClean="0">
                <a:latin typeface="+mn-ea"/>
              </a:rPr>
              <a:t>‹#›</a:t>
            </a:fld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EA027A95-8984-4ED1-931A-6EE29F557E13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333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019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06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0103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942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267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文字預留位置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9" name="圖片預留位置 8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1" name="圖片預留位置 10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1" name="圖片預留位置 20" descr="要新增影像的空白預留位置。按一下預留位置，然後選取您要新增的影像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EDA580-7684-4325-91FA-84060BADCAFA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F4434E-16C8-4491-BCB9-51326E89E6D7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2A3791-20D3-465F-9D37-A24388DA7900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7C788-9A9B-4D5B-A672-1557A016884B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B2F671-CB56-482C-A874-6DD0D30B0AD9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615FAB-A8F2-4CD7-9B7C-B3A6E3F400B6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49FEC1-D4F1-4EFD-9D6B-F727A22DB7DC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5AF0BB-8303-4DE7-B128-896C5E841516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2" name="圖片預留位置 11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46F13A-9C43-4FED-B8D2-D4D3E35C462C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1838893D-8C29-44BD-A3B2-9EB053370F25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89D71E3-7D81-4C24-B9D8-6B108755C64C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2824" y="1916832"/>
            <a:ext cx="7778080" cy="914400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111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學年度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上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)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四年級自然課程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464152" y="3077716"/>
            <a:ext cx="2593504" cy="702568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莊淯全老師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oogle Shape;97;p2">
            <a:extLst>
              <a:ext uri="{FF2B5EF4-FFF2-40B4-BE49-F238E27FC236}">
                <a16:creationId xmlns:a16="http://schemas.microsoft.com/office/drawing/2014/main" id="{C1A65864-8AF2-4DF7-9D77-21E7B8AF4B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1123341"/>
              </p:ext>
            </p:extLst>
          </p:nvPr>
        </p:nvGraphicFramePr>
        <p:xfrm>
          <a:off x="1703512" y="1196752"/>
          <a:ext cx="7920880" cy="474582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95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34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地表的靜與動</a:t>
                      </a:r>
                      <a:endParaRPr lang="zh-TW" altLang="en-US" sz="2400" b="0" u="none" strike="noStrike" cap="none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/>
                        <a:t> </a:t>
                      </a:r>
                      <a:r>
                        <a:rPr lang="zh-TW" altLang="en-US" sz="18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地表物質有什麼</a:t>
                      </a:r>
                      <a:endParaRPr sz="180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地表還會變動嗎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怎樣做好地震防災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      </a:t>
                      </a: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</a:t>
                      </a: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水生生物與環境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生物生存的環境都相同嗎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水生生物如何適應環境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如何愛護環境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</a:t>
                      </a: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有趣的聲光現象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聲音如何產生和傳播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光有什麼特性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如何應用聲與光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</a:t>
                      </a: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好玩的電路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如何讓燈泡發亮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電路有哪些連接方式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用電觀念知多少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75D2F8E2-9921-4519-8BA3-B7D4186B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848" y="321885"/>
            <a:ext cx="2019672" cy="593536"/>
          </a:xfrm>
        </p:spPr>
        <p:txBody>
          <a:bodyPr rtlCol="0">
            <a:normAutofit/>
          </a:bodyPr>
          <a:lstStyle/>
          <a:p>
            <a:r>
              <a:rPr lang="zh-TW" altLang="zh-TW" sz="3600" b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課程架構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487488" y="764704"/>
            <a:ext cx="2032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2538670" y="1556792"/>
            <a:ext cx="6096000" cy="40575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平時成績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(60%)</a:t>
            </a: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(1)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作業成績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(2)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小考成績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(3)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平時表現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(4)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實作評量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定期評量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(40%)</a:t>
            </a: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487488" y="764704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標楷體" panose="03000509000000000000" pitchFamily="65" charset="-120"/>
                <a:ea typeface="標楷體" panose="03000509000000000000" pitchFamily="65" charset="-120"/>
              </a:rPr>
              <a:t>考試範圍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F51966A-CE7F-4DC7-BBD0-E49A5BF3D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81957"/>
              </p:ext>
            </p:extLst>
          </p:nvPr>
        </p:nvGraphicFramePr>
        <p:xfrm>
          <a:off x="2495600" y="2164978"/>
          <a:ext cx="6624514" cy="17889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r>
                        <a:rPr lang="zh-TW" altLang="en-US" sz="3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期中定期評量</a:t>
                      </a:r>
                      <a:endParaRPr lang="zh-TW" altLang="en-US" sz="36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tc>
                  <a:txBody>
                    <a:bodyPr/>
                    <a:lstStyle/>
                    <a:p>
                      <a:r>
                        <a:rPr lang="zh-TW" altLang="en-US" sz="3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期末定期評量</a:t>
                      </a:r>
                      <a:endParaRPr lang="zh-TW" altLang="en-US" sz="36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866">
                <a:tc>
                  <a:txBody>
                    <a:bodyPr/>
                    <a:lstStyle/>
                    <a:p>
                      <a:r>
                        <a:rPr lang="zh-TW" altLang="en-US" sz="4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一、</a:t>
                      </a:r>
                      <a:r>
                        <a:rPr lang="zh-TW" altLang="en-US" sz="44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 單元</a:t>
                      </a:r>
                      <a:endParaRPr lang="en-US" altLang="zh-TW" sz="4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tc>
                  <a:txBody>
                    <a:bodyPr/>
                    <a:lstStyle/>
                    <a:p>
                      <a:r>
                        <a:rPr lang="zh-TW" altLang="en-US" sz="4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三、四單元</a:t>
                      </a:r>
                      <a:endParaRPr lang="zh-TW" altLang="en-US" sz="4400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343472" y="511648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>
                <a:latin typeface="標楷體" panose="03000509000000000000" pitchFamily="65" charset="-120"/>
                <a:ea typeface="標楷體" panose="03000509000000000000" pitchFamily="65" charset="-120"/>
              </a:rPr>
              <a:t>請家長協助事項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2567608" y="1281089"/>
            <a:ext cx="6840760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準時上課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專心聽講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認真討論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zh-TW" altLang="en-US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實驗注意安全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zh-TW" altLang="en-US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按時交作業</a:t>
            </a:r>
            <a:endParaRPr lang="zh-TW" altLang="en-US" sz="16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56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479376" y="2660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標楷體" panose="03000509000000000000" pitchFamily="65" charset="-120"/>
                <a:ea typeface="標楷體" panose="03000509000000000000" pitchFamily="65" charset="-120"/>
              </a:rPr>
              <a:t>請家長協助事項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1415480" y="895027"/>
            <a:ext cx="100811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請準時且確實完成習作、作業、報告，並請家長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 簽名。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請您叮嚀孩子晚上就寢前依照聯絡本，帶齊自然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 課須帶的物品及簿本。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鼓勵孩子認真</a:t>
            </a: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完成作業與錯誤之訂正（有打</a:t>
            </a:r>
            <a:r>
              <a:rPr lang="en-US" altLang="zh-TW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</a:t>
            </a: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endParaRPr lang="en-US" altLang="zh-TW" sz="360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是</a:t>
            </a:r>
            <a:r>
              <a:rPr lang="en-US" altLang="zh-TW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GOOD</a:t>
            </a: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已經訂正完成）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，若孩子有學習困難時，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 您若能鼓勵他向老師請教發問</a:t>
            </a: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TW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358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B297A85-652A-4823-A1DC-8FCADF3F598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35560" y="2780928"/>
            <a:ext cx="7632848" cy="839406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感謝您的聆聽</a:t>
            </a:r>
          </a:p>
        </p:txBody>
      </p:sp>
    </p:spTree>
    <p:extLst>
      <p:ext uri="{BB962C8B-B14F-4D97-AF65-F5344CB8AC3E}">
        <p14:creationId xmlns:p14="http://schemas.microsoft.com/office/powerpoint/2010/main" val="39993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兒童朋友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53_TF03896101.potx" id="{6A3A4BDE-38F3-481F-95FA-0BBF6CA84F65}" vid="{124C5BAE-A73E-45D1-9C79-D966FFA50C0E}"/>
    </a:ext>
  </a:extLst>
</a:theme>
</file>

<file path=ppt/theme/theme2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a4f35948-e619-41b3-aa29-22878b09cfd2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40262f94-9f35-4ac3-9a90-690165a166b7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校園兒童教育簡報，相簿 (寬螢幕)</Template>
  <TotalTime>51</TotalTime>
  <Words>266</Words>
  <Application>Microsoft Office PowerPoint</Application>
  <PresentationFormat>寬螢幕</PresentationFormat>
  <Paragraphs>62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細明體</vt:lpstr>
      <vt:lpstr>微軟正黑體</vt:lpstr>
      <vt:lpstr>微軟正黑體</vt:lpstr>
      <vt:lpstr>標楷體</vt:lpstr>
      <vt:lpstr>Arial</vt:lpstr>
      <vt:lpstr>Wingdings</vt:lpstr>
      <vt:lpstr>兒童朋友 16x9</vt:lpstr>
      <vt:lpstr>111學年度(上)四年級自然課程</vt:lpstr>
      <vt:lpstr>課程架構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111學年度(上)六年級自然課程</dc:title>
  <dc:creator>User</dc:creator>
  <cp:keywords/>
  <cp:lastModifiedBy>User</cp:lastModifiedBy>
  <cp:revision>7</cp:revision>
  <dcterms:created xsi:type="dcterms:W3CDTF">2022-08-31T05:41:36Z</dcterms:created>
  <dcterms:modified xsi:type="dcterms:W3CDTF">2022-08-31T06:43:33Z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