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3" r:id="rId4"/>
    <p:sldId id="259" r:id="rId5"/>
    <p:sldId id="265" r:id="rId6"/>
    <p:sldId id="266" r:id="rId7"/>
    <p:sldId id="267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730" autoAdjust="0"/>
  </p:normalViewPr>
  <p:slideViewPr>
    <p:cSldViewPr>
      <p:cViewPr>
        <p:scale>
          <a:sx n="117" d="100"/>
          <a:sy n="117" d="100"/>
        </p:scale>
        <p:origin x="-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授課教師：楊佳慧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學年六年級社會教學計畫</a:t>
            </a:r>
          </a:p>
        </p:txBody>
      </p:sp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本學期教學大綱</a:t>
            </a:r>
            <a:endParaRPr lang="zh-TW" altLang="en-US" sz="54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立足台灣、放眼世界、關心</a:t>
            </a:r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endParaRPr lang="en-US" altLang="zh-TW" sz="4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文明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與科技生活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二、從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台灣走向世界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三、放眼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看世界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四、關心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我們的地球</a:t>
            </a:r>
          </a:p>
          <a:p>
            <a:pPr>
              <a:buBlip>
                <a:blip r:embed="rId2"/>
              </a:buBlip>
            </a:pPr>
            <a:endParaRPr lang="zh-TW" altLang="en-US" sz="4400" dirty="0">
              <a:ea typeface="微軟正黑體" pitchFamily="34" charset="-120"/>
            </a:endParaRPr>
          </a:p>
          <a:p>
            <a:endParaRPr lang="zh-TW" altLang="en-US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39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F264F00B-6250-F844-A527-9E86E1D3BD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44653"/>
            <a:ext cx="3744416" cy="32893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990FB4B-B0FD-9242-A5FA-BE6F5304CAAB}"/>
              </a:ext>
            </a:extLst>
          </p:cNvPr>
          <p:cNvSpPr txBox="1"/>
          <p:nvPr/>
        </p:nvSpPr>
        <p:spPr>
          <a:xfrm>
            <a:off x="251520" y="14847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重點整理單搭配課本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3"/>
            <a:ext cx="3744416" cy="40151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95636" y="22768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上學期模式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24128" y="157531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下學期模式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2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期中期末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書面報告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平時小考：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習作、筆記、學習單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態度、口頭報告、小組討論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80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社練和社卷訂正方式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的部分，皆要訂正並寫上頁數。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選擇題答錯，只要填寫頁數。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C45A06E-9149-3347-AA26-73841E22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92688" cy="3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64139DD-FD47-0641-8D73-DC3EA849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4B14855A-FE19-AE47-979C-8B864F277F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572000"/>
          </a:xfrm>
        </p:spPr>
      </p:pic>
    </p:spTree>
    <p:extLst>
      <p:ext uri="{BB962C8B-B14F-4D97-AF65-F5344CB8AC3E}">
        <p14:creationId xmlns:p14="http://schemas.microsoft.com/office/powerpoint/2010/main" val="180170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走讀大稻埕</a:t>
            </a:r>
            <a:r>
              <a:rPr lang="en-US" altLang="zh-TW" sz="5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b="8581"/>
          <a:stretch/>
        </p:blipFill>
        <p:spPr>
          <a:xfrm>
            <a:off x="467545" y="1268760"/>
            <a:ext cx="3816423" cy="262363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b="8968"/>
          <a:stretch/>
        </p:blipFill>
        <p:spPr>
          <a:xfrm>
            <a:off x="467544" y="3933056"/>
            <a:ext cx="3816424" cy="26332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6739" r="9719" b="26762"/>
          <a:stretch/>
        </p:blipFill>
        <p:spPr>
          <a:xfrm rot="16200000">
            <a:off x="4365747" y="2237033"/>
            <a:ext cx="49608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本學期評量範圍與時間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4/21)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一</a:t>
            </a:r>
            <a:r>
              <a:rPr lang="en-US" altLang="zh-TW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en-US" altLang="zh-TW" sz="4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文明與科技生活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從臺灣走向世界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畢業考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/1)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</a:t>
            </a:r>
            <a:r>
              <a:rPr lang="zh-TW" altLang="en-US" sz="39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9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9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9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放眼看世界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關心我們的地球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3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4800" dirty="0"/>
          </a:p>
          <a:p>
            <a:pPr marL="0" indent="0">
              <a:buNone/>
            </a:pPr>
            <a:endParaRPr lang="en-US" altLang="zh-TW" sz="4800" dirty="0"/>
          </a:p>
          <a:p>
            <a:pPr marL="0" indent="0" algn="ctr">
              <a:buNone/>
            </a:pPr>
            <a:r>
              <a:rPr lang="zh-TW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感謝您的配合與協助！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77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200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市鎮</vt:lpstr>
      <vt:lpstr>110學年六年級社會教學計畫</vt:lpstr>
      <vt:lpstr>本學期教學大綱</vt:lpstr>
      <vt:lpstr>上課方式</vt:lpstr>
      <vt:lpstr>評量方式</vt:lpstr>
      <vt:lpstr>社練和社卷訂正方式</vt:lpstr>
      <vt:lpstr>PowerPoint 簡報</vt:lpstr>
      <vt:lpstr>走讀大稻埕-作品</vt:lpstr>
      <vt:lpstr>本學期評量範圍與時間</vt:lpstr>
      <vt:lpstr>PowerPoint 簡報</vt:lpstr>
    </vt:vector>
  </TitlesOfParts>
  <Company>TTPS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108學年五年級社會教學計畫</dc:title>
  <dc:creator>user</dc:creator>
  <cp:lastModifiedBy>user</cp:lastModifiedBy>
  <cp:revision>20</cp:revision>
  <dcterms:created xsi:type="dcterms:W3CDTF">2019-09-05T00:09:17Z</dcterms:created>
  <dcterms:modified xsi:type="dcterms:W3CDTF">2022-02-15T05:21:34Z</dcterms:modified>
</cp:coreProperties>
</file>