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3" r:id="rId3"/>
    <p:sldId id="259" r:id="rId4"/>
    <p:sldId id="265" r:id="rId5"/>
    <p:sldId id="266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>
      <p:cViewPr varScale="1">
        <p:scale>
          <a:sx n="101" d="100"/>
          <a:sy n="101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9/2/21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9/2/21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9/2/21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9/2/21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9/2/21</a:t>
            </a:fld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9/2/21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9/2/21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9/2/21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9/2/21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9/2/21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9/2/21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9/2/21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授課教師：楊佳慧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學年六年級社會教學計畫</a:t>
            </a:r>
          </a:p>
        </p:txBody>
      </p:sp>
    </p:spTree>
    <p:extLst>
      <p:ext uri="{BB962C8B-B14F-4D97-AF65-F5344CB8AC3E}">
        <p14:creationId xmlns:p14="http://schemas.microsoft.com/office/powerpoint/2010/main" val="18796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上課方式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264F00B-6250-F844-A527-9E86E1D3BD9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7776864" cy="3289391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990FB4B-B0FD-9242-A5FA-BE6F5304CAAB}"/>
              </a:ext>
            </a:extLst>
          </p:cNvPr>
          <p:cNvSpPr txBox="1"/>
          <p:nvPr/>
        </p:nvSpPr>
        <p:spPr>
          <a:xfrm>
            <a:off x="251520" y="148478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重點整理單搭配課本</a:t>
            </a:r>
          </a:p>
        </p:txBody>
      </p:sp>
    </p:spTree>
    <p:extLst>
      <p:ext uri="{BB962C8B-B14F-4D97-AF65-F5344CB8AC3E}">
        <p14:creationId xmlns:p14="http://schemas.microsoft.com/office/powerpoint/2010/main" val="11542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評量方式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期中期末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多元評量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書面報告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平時小考：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習作、筆記、學習單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上課表現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態度、口頭報告、小組討論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endParaRPr lang="zh-TW" altLang="en-US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980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社練和社卷訂正方式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是非題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Ｘ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的部分，皆要訂正並寫上頁數。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選擇題答錯，只要填寫頁數。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C45A06E-9149-3347-AA26-73841E22D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6192688" cy="35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4139DD-FD47-0641-8D73-DC3EA849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B14855A-FE19-AE47-979C-8B864F277F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4572000"/>
          </a:xfrm>
        </p:spPr>
      </p:pic>
    </p:spTree>
    <p:extLst>
      <p:ext uri="{BB962C8B-B14F-4D97-AF65-F5344CB8AC3E}">
        <p14:creationId xmlns:p14="http://schemas.microsoft.com/office/powerpoint/2010/main" val="180170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本學期評量範圍與時間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期中考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第十週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11/2)</a:t>
            </a:r>
          </a:p>
          <a:p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一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 </a:t>
            </a:r>
            <a:endParaRPr lang="en-US" altLang="zh-TW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日治時期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戰後台灣政治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戰後台灣經濟</a:t>
            </a:r>
            <a:endParaRPr lang="en-US" altLang="zh-TW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期末考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第二十週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1/12)</a:t>
            </a:r>
          </a:p>
          <a:p>
            <a:r>
              <a:rPr lang="zh-TW" altLang="en-US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四</a:t>
            </a:r>
            <a:r>
              <a:rPr lang="en-US" altLang="zh-TW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 </a:t>
            </a:r>
            <a:endParaRPr lang="en-US" altLang="zh-TW" sz="39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戰後台灣社會文化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台灣人口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城鄉區域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934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4800" dirty="0"/>
          </a:p>
          <a:p>
            <a:pPr marL="0" indent="0">
              <a:buNone/>
            </a:pPr>
            <a:endParaRPr lang="en-US" altLang="zh-TW" sz="4800" dirty="0"/>
          </a:p>
          <a:p>
            <a:pPr marL="0" indent="0" algn="ctr">
              <a:buNone/>
            </a:pPr>
            <a:r>
              <a:rPr lang="zh-TW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感謝您的配合與協助！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4770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152</Words>
  <Application>Microsoft Macintosh PowerPoint</Application>
  <PresentationFormat>如螢幕大小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標楷體</vt:lpstr>
      <vt:lpstr>Kaiti SC</vt:lpstr>
      <vt:lpstr>Georgia</vt:lpstr>
      <vt:lpstr>Wingdings</vt:lpstr>
      <vt:lpstr>Wingdings 2</vt:lpstr>
      <vt:lpstr>市鎮</vt:lpstr>
      <vt:lpstr>110學年六年級社會教學計畫</vt:lpstr>
      <vt:lpstr>上課方式</vt:lpstr>
      <vt:lpstr>評量方式</vt:lpstr>
      <vt:lpstr>社練和社卷訂正方式</vt:lpstr>
      <vt:lpstr>PowerPoint 簡報</vt:lpstr>
      <vt:lpstr>本學期評量範圍與時間</vt:lpstr>
      <vt:lpstr>PowerPoint 簡報</vt:lpstr>
    </vt:vector>
  </TitlesOfParts>
  <Company>TTPS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108學年五年級社會教學計畫</dc:title>
  <dc:creator>user</dc:creator>
  <cp:lastModifiedBy>Microsoft Office User</cp:lastModifiedBy>
  <cp:revision>10</cp:revision>
  <dcterms:created xsi:type="dcterms:W3CDTF">2019-09-05T00:09:17Z</dcterms:created>
  <dcterms:modified xsi:type="dcterms:W3CDTF">2021-09-02T16:04:26Z</dcterms:modified>
</cp:coreProperties>
</file>