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4" r:id="rId5"/>
    <p:sldId id="263" r:id="rId6"/>
    <p:sldId id="261" r:id="rId7"/>
    <p:sldId id="260" r:id="rId8"/>
    <p:sldId id="259" r:id="rId9"/>
    <p:sldId id="262" r:id="rId1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D8F0F8"/>
    <a:srgbClr val="EFEF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221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6F0C32-D0B8-4E2C-ACF5-05AA551BB736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0967803C-9982-4094-AC31-0697F9D915D6}">
      <dgm:prSet phldrT="[文字]"/>
      <dgm:spPr/>
      <dgm:t>
        <a:bodyPr/>
        <a:lstStyle/>
        <a:p>
          <a:r>
            <a:rPr lang="zh-TW" altLang="en-US" b="1" dirty="0" smtClean="0"/>
            <a:t>課程進行</a:t>
          </a:r>
          <a:endParaRPr lang="zh-TW" altLang="en-US" b="1" dirty="0"/>
        </a:p>
      </dgm:t>
    </dgm:pt>
    <dgm:pt modelId="{7A1E5532-0646-4986-9F0A-F9F43FA1C60B}" type="parTrans" cxnId="{068C0C04-7F26-4F5F-88EB-AC8A84F5558D}">
      <dgm:prSet/>
      <dgm:spPr/>
      <dgm:t>
        <a:bodyPr/>
        <a:lstStyle/>
        <a:p>
          <a:endParaRPr lang="zh-TW" altLang="en-US"/>
        </a:p>
      </dgm:t>
    </dgm:pt>
    <dgm:pt modelId="{2BF52C5B-D757-40A1-B569-5991BF1F7D38}" type="sibTrans" cxnId="{068C0C04-7F26-4F5F-88EB-AC8A84F5558D}">
      <dgm:prSet/>
      <dgm:spPr/>
      <dgm:t>
        <a:bodyPr/>
        <a:lstStyle/>
        <a:p>
          <a:endParaRPr lang="zh-TW" altLang="en-US"/>
        </a:p>
      </dgm:t>
    </dgm:pt>
    <dgm:pt modelId="{34D3D66B-AAA4-45E0-96AB-CEEF5AA8936B}">
      <dgm:prSet phldrT="[文字]"/>
      <dgm:spPr/>
      <dgm:t>
        <a:bodyPr/>
        <a:lstStyle/>
        <a:p>
          <a:r>
            <a:rPr lang="zh-TW" altLang="en-US" b="1" dirty="0" smtClean="0"/>
            <a:t>分組活動</a:t>
          </a:r>
          <a:endParaRPr lang="zh-TW" altLang="en-US" b="1" dirty="0"/>
        </a:p>
      </dgm:t>
    </dgm:pt>
    <dgm:pt modelId="{2F3C7A3E-5F06-453E-B41D-E506CC0A2A67}" type="parTrans" cxnId="{1590B621-DF69-4693-A499-75659657AFFB}">
      <dgm:prSet/>
      <dgm:spPr/>
      <dgm:t>
        <a:bodyPr/>
        <a:lstStyle/>
        <a:p>
          <a:endParaRPr lang="zh-TW" altLang="en-US"/>
        </a:p>
      </dgm:t>
    </dgm:pt>
    <dgm:pt modelId="{978149C8-0134-4304-A716-E553193B81D1}" type="sibTrans" cxnId="{1590B621-DF69-4693-A499-75659657AFFB}">
      <dgm:prSet/>
      <dgm:spPr/>
      <dgm:t>
        <a:bodyPr/>
        <a:lstStyle/>
        <a:p>
          <a:endParaRPr lang="zh-TW" altLang="en-US"/>
        </a:p>
      </dgm:t>
    </dgm:pt>
    <dgm:pt modelId="{864B0900-90DF-4673-BA60-22DD22B514A8}">
      <dgm:prSet phldrT="[文字]" custT="1"/>
      <dgm:spPr/>
      <dgm:t>
        <a:bodyPr/>
        <a:lstStyle/>
        <a:p>
          <a:r>
            <a:rPr lang="zh-TW" altLang="en-US" sz="2800" b="1" dirty="0" smtClean="0"/>
            <a:t>節慶</a:t>
          </a:r>
          <a:endParaRPr lang="en-US" altLang="zh-TW" sz="2800" b="1" dirty="0" smtClean="0"/>
        </a:p>
        <a:p>
          <a:r>
            <a:rPr lang="zh-TW" altLang="en-US" sz="2800" b="1" dirty="0" smtClean="0"/>
            <a:t>教學</a:t>
          </a:r>
          <a:endParaRPr lang="zh-TW" altLang="en-US" sz="2800" b="1" dirty="0"/>
        </a:p>
      </dgm:t>
    </dgm:pt>
    <dgm:pt modelId="{28B84AB0-9B3C-4425-8FE6-B687B71B70CE}" type="parTrans" cxnId="{1BD449E6-D20F-48F2-8E34-1996E162E31E}">
      <dgm:prSet/>
      <dgm:spPr/>
      <dgm:t>
        <a:bodyPr/>
        <a:lstStyle/>
        <a:p>
          <a:endParaRPr lang="zh-TW" altLang="en-US"/>
        </a:p>
      </dgm:t>
    </dgm:pt>
    <dgm:pt modelId="{BAD23037-17B8-4F4E-BBA5-C4481E704619}" type="sibTrans" cxnId="{1BD449E6-D20F-48F2-8E34-1996E162E31E}">
      <dgm:prSet/>
      <dgm:spPr/>
      <dgm:t>
        <a:bodyPr/>
        <a:lstStyle/>
        <a:p>
          <a:endParaRPr lang="zh-TW" altLang="en-US"/>
        </a:p>
      </dgm:t>
    </dgm:pt>
    <dgm:pt modelId="{2319180F-40EB-4D7D-968C-98BA0DE3F3DE}">
      <dgm:prSet phldrT="[文字]" custT="1"/>
      <dgm:spPr/>
      <dgm:t>
        <a:bodyPr/>
        <a:lstStyle/>
        <a:p>
          <a:r>
            <a:rPr lang="zh-TW" altLang="en-US" sz="2100" b="1" dirty="0" smtClean="0">
              <a:solidFill>
                <a:schemeClr val="tx1"/>
              </a:solidFill>
            </a:rPr>
            <a:t>學習單</a:t>
          </a:r>
          <a:endParaRPr lang="zh-TW" altLang="en-US" sz="2100" b="1" dirty="0">
            <a:solidFill>
              <a:schemeClr val="tx1"/>
            </a:solidFill>
          </a:endParaRPr>
        </a:p>
      </dgm:t>
    </dgm:pt>
    <dgm:pt modelId="{89EC46EC-4745-4347-9906-B65C825E940D}" type="parTrans" cxnId="{9157CBDE-EF68-492F-838A-6ED43D14A35B}">
      <dgm:prSet/>
      <dgm:spPr/>
      <dgm:t>
        <a:bodyPr/>
        <a:lstStyle/>
        <a:p>
          <a:endParaRPr lang="zh-TW" altLang="en-US"/>
        </a:p>
      </dgm:t>
    </dgm:pt>
    <dgm:pt modelId="{4972A187-8A71-4CED-95C3-F950F77DFE3E}" type="sibTrans" cxnId="{9157CBDE-EF68-492F-838A-6ED43D14A35B}">
      <dgm:prSet/>
      <dgm:spPr/>
      <dgm:t>
        <a:bodyPr/>
        <a:lstStyle/>
        <a:p>
          <a:endParaRPr lang="zh-TW" altLang="en-US"/>
        </a:p>
      </dgm:t>
    </dgm:pt>
    <dgm:pt modelId="{13FEDF81-5CDA-4BE4-8876-AF2EF83BEED7}" type="pres">
      <dgm:prSet presAssocID="{576F0C32-D0B8-4E2C-ACF5-05AA551BB736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9BB69BA6-C707-46B6-9C90-063EF2BD935D}" type="pres">
      <dgm:prSet presAssocID="{0967803C-9982-4094-AC31-0697F9D915D6}" presName="composite" presStyleCnt="0"/>
      <dgm:spPr/>
    </dgm:pt>
    <dgm:pt modelId="{2C85F1D4-584F-4954-BE3E-97CF8FD15D88}" type="pres">
      <dgm:prSet presAssocID="{0967803C-9982-4094-AC31-0697F9D915D6}" presName="Parent1" presStyleLbl="node1" presStyleIdx="0" presStyleCnt="6" custLinFactNeighborX="-270" custLinFactNeighborY="-268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0720930-1536-42AB-AA0C-34699A0FAAFE}" type="pres">
      <dgm:prSet presAssocID="{0967803C-9982-4094-AC31-0697F9D915D6}" presName="Childtext1" presStyleLbl="revTx" presStyleIdx="0" presStyleCnt="3" custLinFactNeighborX="23378" custLinFactNeighborY="981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31747A7-A5AA-49CA-80B4-8B38F2B835E9}" type="pres">
      <dgm:prSet presAssocID="{0967803C-9982-4094-AC31-0697F9D915D6}" presName="BalanceSpacing" presStyleCnt="0"/>
      <dgm:spPr/>
    </dgm:pt>
    <dgm:pt modelId="{E03FCDD5-FB72-49B2-BCBF-4006438B62F6}" type="pres">
      <dgm:prSet presAssocID="{0967803C-9982-4094-AC31-0697F9D915D6}" presName="BalanceSpacing1" presStyleCnt="0"/>
      <dgm:spPr/>
    </dgm:pt>
    <dgm:pt modelId="{B458BF17-4748-43F7-8E2E-ECA51A721EE4}" type="pres">
      <dgm:prSet presAssocID="{2BF52C5B-D757-40A1-B569-5991BF1F7D38}" presName="Accent1Text" presStyleLbl="node1" presStyleIdx="1" presStyleCnt="6" custLinFactNeighborX="-880" custLinFactNeighborY="1607"/>
      <dgm:spPr/>
      <dgm:t>
        <a:bodyPr/>
        <a:lstStyle/>
        <a:p>
          <a:endParaRPr lang="zh-TW" altLang="en-US"/>
        </a:p>
      </dgm:t>
    </dgm:pt>
    <dgm:pt modelId="{49EDA668-EA7F-4DDE-8ED0-129AE89EF263}" type="pres">
      <dgm:prSet presAssocID="{2BF52C5B-D757-40A1-B569-5991BF1F7D38}" presName="spaceBetweenRectangles" presStyleCnt="0"/>
      <dgm:spPr/>
    </dgm:pt>
    <dgm:pt modelId="{E330913E-7690-440B-88B1-0CF875AD7D2E}" type="pres">
      <dgm:prSet presAssocID="{34D3D66B-AAA4-45E0-96AB-CEEF5AA8936B}" presName="composite" presStyleCnt="0"/>
      <dgm:spPr/>
    </dgm:pt>
    <dgm:pt modelId="{B8A56B3D-1930-49D1-AF15-0BD01F14C88B}" type="pres">
      <dgm:prSet presAssocID="{34D3D66B-AAA4-45E0-96AB-CEEF5AA8936B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F39C838-5FE5-4CC4-AE82-1FF7F142C80C}" type="pres">
      <dgm:prSet presAssocID="{34D3D66B-AAA4-45E0-96AB-CEEF5AA8936B}" presName="Childtext1" presStyleLbl="revTx" presStyleIdx="1" presStyleCnt="3" custScaleX="98858" custLinFactY="-36329" custLinFactNeighborX="26905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2B08C17-4582-4FBD-B1F4-23C172A76E3B}" type="pres">
      <dgm:prSet presAssocID="{34D3D66B-AAA4-45E0-96AB-CEEF5AA8936B}" presName="BalanceSpacing" presStyleCnt="0"/>
      <dgm:spPr/>
    </dgm:pt>
    <dgm:pt modelId="{BDA0E92F-4AC5-43A1-AA44-0535EAB855F3}" type="pres">
      <dgm:prSet presAssocID="{34D3D66B-AAA4-45E0-96AB-CEEF5AA8936B}" presName="BalanceSpacing1" presStyleCnt="0"/>
      <dgm:spPr/>
    </dgm:pt>
    <dgm:pt modelId="{271C7B7C-A961-4885-A1F1-289DCBB80B17}" type="pres">
      <dgm:prSet presAssocID="{978149C8-0134-4304-A716-E553193B81D1}" presName="Accent1Text" presStyleLbl="node1" presStyleIdx="3" presStyleCnt="6"/>
      <dgm:spPr/>
      <dgm:t>
        <a:bodyPr/>
        <a:lstStyle/>
        <a:p>
          <a:endParaRPr lang="zh-TW" altLang="en-US"/>
        </a:p>
      </dgm:t>
    </dgm:pt>
    <dgm:pt modelId="{7D100770-83F2-4D35-9625-DC8371C0648F}" type="pres">
      <dgm:prSet presAssocID="{978149C8-0134-4304-A716-E553193B81D1}" presName="spaceBetweenRectangles" presStyleCnt="0"/>
      <dgm:spPr/>
    </dgm:pt>
    <dgm:pt modelId="{65B0EEF3-A2C3-4442-85FB-1B85744A6CF5}" type="pres">
      <dgm:prSet presAssocID="{2319180F-40EB-4D7D-968C-98BA0DE3F3DE}" presName="composite" presStyleCnt="0"/>
      <dgm:spPr/>
    </dgm:pt>
    <dgm:pt modelId="{C1EFACCA-9FE2-4D3C-8196-756C7A228403}" type="pres">
      <dgm:prSet presAssocID="{2319180F-40EB-4D7D-968C-98BA0DE3F3DE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B430185-EC9C-48A8-BC32-D7CFBAA4E09A}" type="pres">
      <dgm:prSet presAssocID="{2319180F-40EB-4D7D-968C-98BA0DE3F3DE}" presName="Childtext1" presStyleLbl="revTx" presStyleIdx="2" presStyleCnt="3" custLinFactNeighborX="-95927" custLinFactNeighborY="156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6F5AF4F-E49C-4315-A8EC-5B134538E145}" type="pres">
      <dgm:prSet presAssocID="{2319180F-40EB-4D7D-968C-98BA0DE3F3DE}" presName="BalanceSpacing" presStyleCnt="0"/>
      <dgm:spPr/>
    </dgm:pt>
    <dgm:pt modelId="{600D8ABB-2341-4062-9332-D96C3FFAE7E3}" type="pres">
      <dgm:prSet presAssocID="{2319180F-40EB-4D7D-968C-98BA0DE3F3DE}" presName="BalanceSpacing1" presStyleCnt="0"/>
      <dgm:spPr/>
    </dgm:pt>
    <dgm:pt modelId="{5A5069A8-F987-4C3E-B9F8-39F6DA6A2137}" type="pres">
      <dgm:prSet presAssocID="{4972A187-8A71-4CED-95C3-F950F77DFE3E}" presName="Accent1Text" presStyleLbl="node1" presStyleIdx="5" presStyleCnt="6"/>
      <dgm:spPr/>
      <dgm:t>
        <a:bodyPr/>
        <a:lstStyle/>
        <a:p>
          <a:endParaRPr lang="zh-TW" altLang="en-US"/>
        </a:p>
      </dgm:t>
    </dgm:pt>
  </dgm:ptLst>
  <dgm:cxnLst>
    <dgm:cxn modelId="{A8C9C142-60DD-42A8-AD76-1689DF48B54C}" type="presOf" srcId="{978149C8-0134-4304-A716-E553193B81D1}" destId="{271C7B7C-A961-4885-A1F1-289DCBB80B17}" srcOrd="0" destOrd="0" presId="urn:microsoft.com/office/officeart/2008/layout/AlternatingHexagons"/>
    <dgm:cxn modelId="{2D394563-35AD-444F-B30D-76778A3299B9}" type="presOf" srcId="{0967803C-9982-4094-AC31-0697F9D915D6}" destId="{2C85F1D4-584F-4954-BE3E-97CF8FD15D88}" srcOrd="0" destOrd="0" presId="urn:microsoft.com/office/officeart/2008/layout/AlternatingHexagons"/>
    <dgm:cxn modelId="{D6E5BCBC-AC9D-4490-96EC-6601EDDCA494}" type="presOf" srcId="{4972A187-8A71-4CED-95C3-F950F77DFE3E}" destId="{5A5069A8-F987-4C3E-B9F8-39F6DA6A2137}" srcOrd="0" destOrd="0" presId="urn:microsoft.com/office/officeart/2008/layout/AlternatingHexagons"/>
    <dgm:cxn modelId="{B6A4226A-8435-4329-B78D-9FC2568F3FE0}" type="presOf" srcId="{2BF52C5B-D757-40A1-B569-5991BF1F7D38}" destId="{B458BF17-4748-43F7-8E2E-ECA51A721EE4}" srcOrd="0" destOrd="0" presId="urn:microsoft.com/office/officeart/2008/layout/AlternatingHexagons"/>
    <dgm:cxn modelId="{FBC6E22F-33C2-4CCC-84D7-D0BFFEC69053}" type="presOf" srcId="{2319180F-40EB-4D7D-968C-98BA0DE3F3DE}" destId="{C1EFACCA-9FE2-4D3C-8196-756C7A228403}" srcOrd="0" destOrd="0" presId="urn:microsoft.com/office/officeart/2008/layout/AlternatingHexagons"/>
    <dgm:cxn modelId="{068C0C04-7F26-4F5F-88EB-AC8A84F5558D}" srcId="{576F0C32-D0B8-4E2C-ACF5-05AA551BB736}" destId="{0967803C-9982-4094-AC31-0697F9D915D6}" srcOrd="0" destOrd="0" parTransId="{7A1E5532-0646-4986-9F0A-F9F43FA1C60B}" sibTransId="{2BF52C5B-D757-40A1-B569-5991BF1F7D38}"/>
    <dgm:cxn modelId="{AC3C330C-2769-435D-BB04-53FDD8368BCB}" type="presOf" srcId="{34D3D66B-AAA4-45E0-96AB-CEEF5AA8936B}" destId="{B8A56B3D-1930-49D1-AF15-0BD01F14C88B}" srcOrd="0" destOrd="0" presId="urn:microsoft.com/office/officeart/2008/layout/AlternatingHexagons"/>
    <dgm:cxn modelId="{0938EE2F-A559-43EE-A9BF-B0CB1EE7D55B}" type="presOf" srcId="{576F0C32-D0B8-4E2C-ACF5-05AA551BB736}" destId="{13FEDF81-5CDA-4BE4-8876-AF2EF83BEED7}" srcOrd="0" destOrd="0" presId="urn:microsoft.com/office/officeart/2008/layout/AlternatingHexagons"/>
    <dgm:cxn modelId="{1BD449E6-D20F-48F2-8E34-1996E162E31E}" srcId="{34D3D66B-AAA4-45E0-96AB-CEEF5AA8936B}" destId="{864B0900-90DF-4673-BA60-22DD22B514A8}" srcOrd="0" destOrd="0" parTransId="{28B84AB0-9B3C-4425-8FE6-B687B71B70CE}" sibTransId="{BAD23037-17B8-4F4E-BBA5-C4481E704619}"/>
    <dgm:cxn modelId="{1590B621-DF69-4693-A499-75659657AFFB}" srcId="{576F0C32-D0B8-4E2C-ACF5-05AA551BB736}" destId="{34D3D66B-AAA4-45E0-96AB-CEEF5AA8936B}" srcOrd="1" destOrd="0" parTransId="{2F3C7A3E-5F06-453E-B41D-E506CC0A2A67}" sibTransId="{978149C8-0134-4304-A716-E553193B81D1}"/>
    <dgm:cxn modelId="{9157CBDE-EF68-492F-838A-6ED43D14A35B}" srcId="{576F0C32-D0B8-4E2C-ACF5-05AA551BB736}" destId="{2319180F-40EB-4D7D-968C-98BA0DE3F3DE}" srcOrd="2" destOrd="0" parTransId="{89EC46EC-4745-4347-9906-B65C825E940D}" sibTransId="{4972A187-8A71-4CED-95C3-F950F77DFE3E}"/>
    <dgm:cxn modelId="{6207B1F4-BA9D-4AC9-871B-96B96FCF347E}" type="presOf" srcId="{864B0900-90DF-4673-BA60-22DD22B514A8}" destId="{9F39C838-5FE5-4CC4-AE82-1FF7F142C80C}" srcOrd="0" destOrd="0" presId="urn:microsoft.com/office/officeart/2008/layout/AlternatingHexagons"/>
    <dgm:cxn modelId="{7CE5874C-BA8A-4FF0-B203-283BBF2D4446}" type="presParOf" srcId="{13FEDF81-5CDA-4BE4-8876-AF2EF83BEED7}" destId="{9BB69BA6-C707-46B6-9C90-063EF2BD935D}" srcOrd="0" destOrd="0" presId="urn:microsoft.com/office/officeart/2008/layout/AlternatingHexagons"/>
    <dgm:cxn modelId="{5615C4A3-72ED-466C-AA22-BF108083C674}" type="presParOf" srcId="{9BB69BA6-C707-46B6-9C90-063EF2BD935D}" destId="{2C85F1D4-584F-4954-BE3E-97CF8FD15D88}" srcOrd="0" destOrd="0" presId="urn:microsoft.com/office/officeart/2008/layout/AlternatingHexagons"/>
    <dgm:cxn modelId="{CD154C2C-F49A-4C11-A504-C5B0DA8D5C58}" type="presParOf" srcId="{9BB69BA6-C707-46B6-9C90-063EF2BD935D}" destId="{50720930-1536-42AB-AA0C-34699A0FAAFE}" srcOrd="1" destOrd="0" presId="urn:microsoft.com/office/officeart/2008/layout/AlternatingHexagons"/>
    <dgm:cxn modelId="{49413674-1359-4871-B355-E6ED232636ED}" type="presParOf" srcId="{9BB69BA6-C707-46B6-9C90-063EF2BD935D}" destId="{731747A7-A5AA-49CA-80B4-8B38F2B835E9}" srcOrd="2" destOrd="0" presId="urn:microsoft.com/office/officeart/2008/layout/AlternatingHexagons"/>
    <dgm:cxn modelId="{BA50E2ED-16FD-414C-9F41-A196D7C560C2}" type="presParOf" srcId="{9BB69BA6-C707-46B6-9C90-063EF2BD935D}" destId="{E03FCDD5-FB72-49B2-BCBF-4006438B62F6}" srcOrd="3" destOrd="0" presId="urn:microsoft.com/office/officeart/2008/layout/AlternatingHexagons"/>
    <dgm:cxn modelId="{16359D1B-A142-45E7-9147-0670291CFF13}" type="presParOf" srcId="{9BB69BA6-C707-46B6-9C90-063EF2BD935D}" destId="{B458BF17-4748-43F7-8E2E-ECA51A721EE4}" srcOrd="4" destOrd="0" presId="urn:microsoft.com/office/officeart/2008/layout/AlternatingHexagons"/>
    <dgm:cxn modelId="{D2AE71FC-E195-4C72-95C2-E57DD340D793}" type="presParOf" srcId="{13FEDF81-5CDA-4BE4-8876-AF2EF83BEED7}" destId="{49EDA668-EA7F-4DDE-8ED0-129AE89EF263}" srcOrd="1" destOrd="0" presId="urn:microsoft.com/office/officeart/2008/layout/AlternatingHexagons"/>
    <dgm:cxn modelId="{8D56306F-FB02-4E15-8777-7FC4CD65D01B}" type="presParOf" srcId="{13FEDF81-5CDA-4BE4-8876-AF2EF83BEED7}" destId="{E330913E-7690-440B-88B1-0CF875AD7D2E}" srcOrd="2" destOrd="0" presId="urn:microsoft.com/office/officeart/2008/layout/AlternatingHexagons"/>
    <dgm:cxn modelId="{73375A65-A420-43C6-95D9-0361E8BDCFCB}" type="presParOf" srcId="{E330913E-7690-440B-88B1-0CF875AD7D2E}" destId="{B8A56B3D-1930-49D1-AF15-0BD01F14C88B}" srcOrd="0" destOrd="0" presId="urn:microsoft.com/office/officeart/2008/layout/AlternatingHexagons"/>
    <dgm:cxn modelId="{A423ACB1-30A6-4045-ABEC-DBBE653B0DA1}" type="presParOf" srcId="{E330913E-7690-440B-88B1-0CF875AD7D2E}" destId="{9F39C838-5FE5-4CC4-AE82-1FF7F142C80C}" srcOrd="1" destOrd="0" presId="urn:microsoft.com/office/officeart/2008/layout/AlternatingHexagons"/>
    <dgm:cxn modelId="{90895440-531B-473C-91DA-8D3E68F223D9}" type="presParOf" srcId="{E330913E-7690-440B-88B1-0CF875AD7D2E}" destId="{D2B08C17-4582-4FBD-B1F4-23C172A76E3B}" srcOrd="2" destOrd="0" presId="urn:microsoft.com/office/officeart/2008/layout/AlternatingHexagons"/>
    <dgm:cxn modelId="{7A66136B-DB09-4528-BB36-4753BCE88450}" type="presParOf" srcId="{E330913E-7690-440B-88B1-0CF875AD7D2E}" destId="{BDA0E92F-4AC5-43A1-AA44-0535EAB855F3}" srcOrd="3" destOrd="0" presId="urn:microsoft.com/office/officeart/2008/layout/AlternatingHexagons"/>
    <dgm:cxn modelId="{03DF86C1-C65E-4F98-9BC6-748551AECF62}" type="presParOf" srcId="{E330913E-7690-440B-88B1-0CF875AD7D2E}" destId="{271C7B7C-A961-4885-A1F1-289DCBB80B17}" srcOrd="4" destOrd="0" presId="urn:microsoft.com/office/officeart/2008/layout/AlternatingHexagons"/>
    <dgm:cxn modelId="{308A1DB5-F12A-4F40-BF91-58457D922E52}" type="presParOf" srcId="{13FEDF81-5CDA-4BE4-8876-AF2EF83BEED7}" destId="{7D100770-83F2-4D35-9625-DC8371C0648F}" srcOrd="3" destOrd="0" presId="urn:microsoft.com/office/officeart/2008/layout/AlternatingHexagons"/>
    <dgm:cxn modelId="{187523C0-664B-499B-A4EB-2C36E9935399}" type="presParOf" srcId="{13FEDF81-5CDA-4BE4-8876-AF2EF83BEED7}" destId="{65B0EEF3-A2C3-4442-85FB-1B85744A6CF5}" srcOrd="4" destOrd="0" presId="urn:microsoft.com/office/officeart/2008/layout/AlternatingHexagons"/>
    <dgm:cxn modelId="{54BB6B30-AC6A-4429-866D-B9D84F4810FC}" type="presParOf" srcId="{65B0EEF3-A2C3-4442-85FB-1B85744A6CF5}" destId="{C1EFACCA-9FE2-4D3C-8196-756C7A228403}" srcOrd="0" destOrd="0" presId="urn:microsoft.com/office/officeart/2008/layout/AlternatingHexagons"/>
    <dgm:cxn modelId="{605E5265-9CD5-481A-A785-CA2708A78DE2}" type="presParOf" srcId="{65B0EEF3-A2C3-4442-85FB-1B85744A6CF5}" destId="{7B430185-EC9C-48A8-BC32-D7CFBAA4E09A}" srcOrd="1" destOrd="0" presId="urn:microsoft.com/office/officeart/2008/layout/AlternatingHexagons"/>
    <dgm:cxn modelId="{78D4C0BB-DA18-403E-8C1C-3EB87EF0B920}" type="presParOf" srcId="{65B0EEF3-A2C3-4442-85FB-1B85744A6CF5}" destId="{D6F5AF4F-E49C-4315-A8EC-5B134538E145}" srcOrd="2" destOrd="0" presId="urn:microsoft.com/office/officeart/2008/layout/AlternatingHexagons"/>
    <dgm:cxn modelId="{F0B5E9EA-E9F7-4730-B1C1-D9A2F1F60135}" type="presParOf" srcId="{65B0EEF3-A2C3-4442-85FB-1B85744A6CF5}" destId="{600D8ABB-2341-4062-9332-D96C3FFAE7E3}" srcOrd="3" destOrd="0" presId="urn:microsoft.com/office/officeart/2008/layout/AlternatingHexagons"/>
    <dgm:cxn modelId="{343981C1-4414-48AE-BAA7-EBDAFB2A9A22}" type="presParOf" srcId="{65B0EEF3-A2C3-4442-85FB-1B85744A6CF5}" destId="{5A5069A8-F987-4C3E-B9F8-39F6DA6A2137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85F1D4-584F-4954-BE3E-97CF8FD15D88}">
      <dsp:nvSpPr>
        <dsp:cNvPr id="0" name=""/>
        <dsp:cNvSpPr/>
      </dsp:nvSpPr>
      <dsp:spPr>
        <a:xfrm rot="5400000">
          <a:off x="3645787" y="108975"/>
          <a:ext cx="1676548" cy="145859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dirty="0" smtClean="0"/>
            <a:t>課程進行</a:t>
          </a:r>
          <a:endParaRPr lang="zh-TW" altLang="en-US" sz="3000" b="1" kern="1200" dirty="0"/>
        </a:p>
      </dsp:txBody>
      <dsp:txXfrm rot="-5400000">
        <a:off x="3982060" y="261262"/>
        <a:ext cx="1004001" cy="1154024"/>
      </dsp:txXfrm>
    </dsp:sp>
    <dsp:sp modelId="{50720930-1536-42AB-AA0C-34699A0FAAFE}">
      <dsp:nvSpPr>
        <dsp:cNvPr id="0" name=""/>
        <dsp:cNvSpPr/>
      </dsp:nvSpPr>
      <dsp:spPr>
        <a:xfrm>
          <a:off x="5698968" y="1324744"/>
          <a:ext cx="1871028" cy="1005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58BF17-4748-43F7-8E2E-ECA51A721EE4}">
      <dsp:nvSpPr>
        <dsp:cNvPr id="0" name=""/>
        <dsp:cNvSpPr/>
      </dsp:nvSpPr>
      <dsp:spPr>
        <a:xfrm rot="5400000">
          <a:off x="2061604" y="137570"/>
          <a:ext cx="1676548" cy="145859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600" kern="1200"/>
        </a:p>
      </dsp:txBody>
      <dsp:txXfrm rot="-5400000">
        <a:off x="2397877" y="289857"/>
        <a:ext cx="1004001" cy="1154024"/>
      </dsp:txXfrm>
    </dsp:sp>
    <dsp:sp modelId="{B8A56B3D-1930-49D1-AF15-0BD01F14C88B}">
      <dsp:nvSpPr>
        <dsp:cNvPr id="0" name=""/>
        <dsp:cNvSpPr/>
      </dsp:nvSpPr>
      <dsp:spPr>
        <a:xfrm rot="5400000">
          <a:off x="2859064" y="1533682"/>
          <a:ext cx="1676548" cy="145859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dirty="0" smtClean="0"/>
            <a:t>分組活動</a:t>
          </a:r>
          <a:endParaRPr lang="zh-TW" altLang="en-US" sz="3000" b="1" kern="1200" dirty="0"/>
        </a:p>
      </dsp:txBody>
      <dsp:txXfrm rot="-5400000">
        <a:off x="3195337" y="1685969"/>
        <a:ext cx="1004001" cy="1154024"/>
      </dsp:txXfrm>
    </dsp:sp>
    <dsp:sp modelId="{9F39C838-5FE5-4CC4-AE82-1FF7F142C80C}">
      <dsp:nvSpPr>
        <dsp:cNvPr id="0" name=""/>
        <dsp:cNvSpPr/>
      </dsp:nvSpPr>
      <dsp:spPr>
        <a:xfrm>
          <a:off x="1594512" y="388643"/>
          <a:ext cx="1789994" cy="1005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/>
            <a:t>節慶</a:t>
          </a:r>
          <a:endParaRPr lang="en-US" altLang="zh-TW" sz="2800" b="1" kern="1200" dirty="0" smtClean="0"/>
        </a:p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/>
            <a:t>教學</a:t>
          </a:r>
          <a:endParaRPr lang="zh-TW" altLang="en-US" sz="2800" b="1" kern="1200" dirty="0"/>
        </a:p>
      </dsp:txBody>
      <dsp:txXfrm>
        <a:off x="1594512" y="388643"/>
        <a:ext cx="1789994" cy="1005929"/>
      </dsp:txXfrm>
    </dsp:sp>
    <dsp:sp modelId="{271C7B7C-A961-4885-A1F1-289DCBB80B17}">
      <dsp:nvSpPr>
        <dsp:cNvPr id="0" name=""/>
        <dsp:cNvSpPr/>
      </dsp:nvSpPr>
      <dsp:spPr>
        <a:xfrm rot="5400000">
          <a:off x="4434350" y="1533682"/>
          <a:ext cx="1676548" cy="145859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600" kern="1200"/>
        </a:p>
      </dsp:txBody>
      <dsp:txXfrm rot="-5400000">
        <a:off x="4770623" y="1685969"/>
        <a:ext cx="1004001" cy="1154024"/>
      </dsp:txXfrm>
    </dsp:sp>
    <dsp:sp modelId="{C1EFACCA-9FE2-4D3C-8196-756C7A228403}">
      <dsp:nvSpPr>
        <dsp:cNvPr id="0" name=""/>
        <dsp:cNvSpPr/>
      </dsp:nvSpPr>
      <dsp:spPr>
        <a:xfrm rot="5400000">
          <a:off x="3649725" y="2956737"/>
          <a:ext cx="1676548" cy="145859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b="1" kern="1200" dirty="0" smtClean="0">
              <a:solidFill>
                <a:schemeClr val="tx1"/>
              </a:solidFill>
            </a:rPr>
            <a:t>學習單</a:t>
          </a:r>
          <a:endParaRPr lang="zh-TW" altLang="en-US" sz="2100" b="1" kern="1200" dirty="0">
            <a:solidFill>
              <a:schemeClr val="tx1"/>
            </a:solidFill>
          </a:endParaRPr>
        </a:p>
      </dsp:txBody>
      <dsp:txXfrm rot="-5400000">
        <a:off x="3985998" y="3109024"/>
        <a:ext cx="1004001" cy="1154024"/>
      </dsp:txXfrm>
    </dsp:sp>
    <dsp:sp modelId="{7B430185-EC9C-48A8-BC32-D7CFBAA4E09A}">
      <dsp:nvSpPr>
        <dsp:cNvPr id="0" name=""/>
        <dsp:cNvSpPr/>
      </dsp:nvSpPr>
      <dsp:spPr>
        <a:xfrm>
          <a:off x="3466737" y="3340972"/>
          <a:ext cx="1871028" cy="1005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5069A8-F987-4C3E-B9F8-39F6DA6A2137}">
      <dsp:nvSpPr>
        <dsp:cNvPr id="0" name=""/>
        <dsp:cNvSpPr/>
      </dsp:nvSpPr>
      <dsp:spPr>
        <a:xfrm rot="5400000">
          <a:off x="2074440" y="2956737"/>
          <a:ext cx="1676548" cy="145859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600" kern="1200"/>
        </a:p>
      </dsp:txBody>
      <dsp:txXfrm rot="-5400000">
        <a:off x="2410713" y="3109024"/>
        <a:ext cx="1004001" cy="11540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3F8700-0617-413C-B944-BE25A341B4F0}" type="datetimeFigureOut">
              <a:rPr lang="zh-TW" altLang="en-US" smtClean="0"/>
              <a:t>2022/2/14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B8B19-C564-4CCC-AE80-38AB2AA3F3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2380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B8B19-C564-4CCC-AE80-38AB2AA3F3D9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6637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B8B19-C564-4CCC-AE80-38AB2AA3F3D9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1751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B8B19-C564-4CCC-AE80-38AB2AA3F3D9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0774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B8B19-C564-4CCC-AE80-38AB2AA3F3D9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0135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B8B19-C564-4CCC-AE80-38AB2AA3F3D9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0253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B8B19-C564-4CCC-AE80-38AB2AA3F3D9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8507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B8B19-C564-4CCC-AE80-38AB2AA3F3D9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874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B8B19-C564-4CCC-AE80-38AB2AA3F3D9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2994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B8B19-C564-4CCC-AE80-38AB2AA3F3D9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7433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5A6DF-01CB-4B23-8D8C-A34582A95C1A}" type="datetime1">
              <a:rPr lang="zh-TW" altLang="en-US" smtClean="0"/>
              <a:t>2022/2/14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E019-08D0-4103-9E67-267494146C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6519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345E1-4050-4168-8A1D-F6478DC81B0C}" type="datetime1">
              <a:rPr lang="zh-TW" altLang="en-US" smtClean="0"/>
              <a:t>2022/2/14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E019-08D0-4103-9E67-267494146C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7670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36166-89E9-4CD7-B02F-54676CD91731}" type="datetime1">
              <a:rPr lang="zh-TW" altLang="en-US" smtClean="0"/>
              <a:t>2022/2/14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E019-08D0-4103-9E67-267494146C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380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A8B5E-A5E4-4CBC-B2A2-6B9A592FD660}" type="datetime1">
              <a:rPr lang="zh-TW" altLang="en-US" smtClean="0"/>
              <a:t>2022/2/14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E019-08D0-4103-9E67-267494146C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7239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0CB5A-AD36-4DE5-8181-E7C1F956CCA0}" type="datetime1">
              <a:rPr lang="zh-TW" altLang="en-US" smtClean="0"/>
              <a:t>2022/2/14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E019-08D0-4103-9E67-267494146C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7021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BCD42-1452-4488-9A92-F67D07E16F0C}" type="datetime1">
              <a:rPr lang="zh-TW" altLang="en-US" smtClean="0"/>
              <a:t>2022/2/14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E019-08D0-4103-9E67-267494146C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464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91F9C-DDB6-42BE-8CCA-A64915158A91}" type="datetime1">
              <a:rPr lang="zh-TW" altLang="en-US" smtClean="0"/>
              <a:t>2022/2/14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E019-08D0-4103-9E67-267494146C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2843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8BE38-4C4C-413B-B207-1995A694AC2B}" type="datetime1">
              <a:rPr lang="zh-TW" altLang="en-US" smtClean="0"/>
              <a:t>2022/2/14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E019-08D0-4103-9E67-267494146C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0571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F3BB3-F935-4A97-98D4-D9421AFD6455}" type="datetime1">
              <a:rPr lang="zh-TW" altLang="en-US" smtClean="0"/>
              <a:t>2022/2/14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E019-08D0-4103-9E67-267494146C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0805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DC65B-047A-4F4B-AB57-27F7966AD8F6}" type="datetime1">
              <a:rPr lang="zh-TW" altLang="en-US" smtClean="0"/>
              <a:t>2022/2/14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E019-08D0-4103-9E67-267494146C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7335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246D-CAC1-44A8-8AAA-B5578EB6EF06}" type="datetime1">
              <a:rPr lang="zh-TW" altLang="en-US" smtClean="0"/>
              <a:t>2022/2/14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E019-08D0-4103-9E67-267494146C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7278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B2364-8AFE-4621-BE14-BF58417D32BB}" type="datetime1">
              <a:rPr lang="zh-TW" altLang="en-US" smtClean="0"/>
              <a:t>2022/2/14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1E019-08D0-4103-9E67-267494146C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4269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mailto:littleboy.s48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F0F8">
            <a:alpha val="8196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978" y="3431664"/>
            <a:ext cx="2514700" cy="233704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46224" y="1628801"/>
            <a:ext cx="8040576" cy="1802864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臺北市大同國小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學年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度下學期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二年級 跨文化閱讀教學計畫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915816" y="3717032"/>
            <a:ext cx="3612162" cy="864096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任課老師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葉蕙芬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71F54-7974-4C0C-97B2-06B112DD9333}" type="datetime1">
              <a:rPr lang="zh-TW" altLang="en-US" smtClean="0"/>
              <a:t>2022/2/14</a:t>
            </a:fld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E019-08D0-4103-9E67-267494146C28}" type="slidenum">
              <a:rPr lang="zh-TW" altLang="en-US" smtClean="0"/>
              <a:t>1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8115">
            <a:off x="228573" y="456556"/>
            <a:ext cx="1991153" cy="162806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322" y="4019303"/>
            <a:ext cx="9144000" cy="238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51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53136"/>
            <a:ext cx="2088232" cy="1656184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80715"/>
            <a:ext cx="8712968" cy="6640760"/>
          </a:xfrm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"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任課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教師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葉蕙芬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 Sabrina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"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Email: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dirty="0" err="1" smtClean="0">
                <a:latin typeface="標楷體" panose="03000509000000000000" pitchFamily="65" charset="-120"/>
                <a:ea typeface="標楷體" panose="03000509000000000000" pitchFamily="65" charset="-120"/>
                <a:hlinkClick r:id="rId4"/>
              </a:rPr>
              <a:t>littleboy.s48@gmail.com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"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使用教材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 Everybody UP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starter (2</a:t>
            </a:r>
            <a:r>
              <a:rPr lang="en-US" altLang="zh-TW" sz="2800" baseline="30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nd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edition)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"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補充教材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學習單、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英語繪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本導讀 </a:t>
            </a:r>
            <a:r>
              <a:rPr lang="en-US" altLang="zh-TW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如</a:t>
            </a:r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Dim Sum</a:t>
            </a:r>
            <a:r>
              <a:rPr lang="zh-TW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外師介紹</a:t>
            </a:r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網路資源，如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影片、歌曲、線上自我測驗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 smtClean="0"/>
              <a:t>2021/9/1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E019-08D0-4103-9E67-267494146C28}" type="slidenum">
              <a:rPr lang="zh-TW" altLang="en-US" smtClean="0"/>
              <a:t>2</a:t>
            </a:fld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711">
            <a:off x="3852661" y="232538"/>
            <a:ext cx="5209613" cy="233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82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448" y="16024"/>
            <a:ext cx="4968551" cy="153164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08520" y="404664"/>
            <a:ext cx="4283968" cy="1143000"/>
          </a:xfrm>
        </p:spPr>
        <p:txBody>
          <a:bodyPr>
            <a:normAutofit/>
          </a:bodyPr>
          <a:lstStyle/>
          <a:p>
            <a:r>
              <a:rPr lang="zh-TW" altLang="en-US" sz="4800" b="1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教學理念</a:t>
            </a:r>
            <a:endParaRPr lang="zh-TW" altLang="en-US" sz="4800" b="1" dirty="0">
              <a:solidFill>
                <a:schemeClr val="accent5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2132857"/>
            <a:ext cx="8064896" cy="422349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營造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自發、互動、共好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快樂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學習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環境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設計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多元、延伸課程</a:t>
            </a:r>
            <a:r>
              <a:rPr lang="zh-TW" altLang="en-US" dirty="0">
                <a:solidFill>
                  <a:srgbClr val="FF5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培養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文化理解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國際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視野</a:t>
            </a:r>
            <a:endParaRPr lang="en-US" altLang="zh-TW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鼓勵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學生發表，建立學生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自信心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力</a:t>
            </a: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利用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分組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活動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，培養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孩子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團體合作與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領導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能力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71F54-7974-4C0C-97B2-06B112DD9333}" type="datetime1">
              <a:rPr lang="zh-TW" altLang="en-US"/>
              <a:pPr/>
              <a:t>2022/2/14</a:t>
            </a:fld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E019-08D0-4103-9E67-267494146C28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934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674" y="16024"/>
            <a:ext cx="4005325" cy="131965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08520" y="404664"/>
            <a:ext cx="4283968" cy="1143000"/>
          </a:xfrm>
        </p:spPr>
        <p:txBody>
          <a:bodyPr>
            <a:normAutofit/>
          </a:bodyPr>
          <a:lstStyle/>
          <a:p>
            <a:r>
              <a:rPr lang="zh-TW" altLang="en-US" sz="4800" b="1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教學目標</a:t>
            </a:r>
            <a:endParaRPr lang="zh-TW" altLang="en-US" sz="4800" b="1" dirty="0">
              <a:solidFill>
                <a:schemeClr val="accent5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700808"/>
            <a:ext cx="8640960" cy="4655542"/>
          </a:xfrm>
        </p:spPr>
        <p:txBody>
          <a:bodyPr>
            <a:normAutofit fontScale="77500" lnSpcReduction="20000"/>
          </a:bodyPr>
          <a:lstStyle/>
          <a:p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能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聽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、說、讀、寫、辨識出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26 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個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字母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大小寫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能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聽懂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及說出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簡易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的教室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用語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日常生活用語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，並作適當的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回應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 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能夠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聽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、說、讀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、寫、辨識所學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Unit5-Unit8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單字及句型。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能夠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閱讀簡單的故事或短文。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藉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由多元活動能培養自身對英語學習的興趣、態度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利用補充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教材與活動，了解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國外節慶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習俗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能增加自己的文化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理解與國際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視野。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71F54-7974-4C0C-97B2-06B112DD9333}" type="datetime1">
              <a:rPr lang="zh-TW" altLang="en-US"/>
              <a:pPr/>
              <a:t>2022/2/14</a:t>
            </a:fld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E019-08D0-4103-9E67-267494146C28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210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6000" b="1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課堂活動</a:t>
            </a:r>
            <a:endParaRPr lang="zh-TW" altLang="en-US" sz="6000" b="1" dirty="0">
              <a:solidFill>
                <a:schemeClr val="accent5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71F54-7974-4C0C-97B2-06B112DD9333}" type="datetime1">
              <a:rPr lang="zh-TW" altLang="en-US"/>
              <a:pPr/>
              <a:t>2022/2/14</a:t>
            </a:fld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E019-08D0-4103-9E67-267494146C28}" type="slidenum">
              <a:rPr lang="zh-TW" altLang="en-US" smtClean="0"/>
              <a:t>5</a:t>
            </a:fld>
            <a:endParaRPr lang="zh-TW" altLang="en-US"/>
          </a:p>
        </p:txBody>
      </p:sp>
      <p:graphicFrame>
        <p:nvGraphicFramePr>
          <p:cNvPr id="8" name="內容版面配置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516655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2805728" y="4773096"/>
            <a:ext cx="12618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chemeClr val="bg1"/>
                </a:solidFill>
              </a:rPr>
              <a:t>習作</a:t>
            </a:r>
            <a:endParaRPr lang="en-US" altLang="zh-TW" sz="2800" b="1" dirty="0" smtClean="0">
              <a:solidFill>
                <a:schemeClr val="bg1"/>
              </a:solidFill>
            </a:endParaRPr>
          </a:p>
          <a:p>
            <a:r>
              <a:rPr lang="zh-TW" altLang="en-US" sz="2800" b="1" dirty="0" smtClean="0">
                <a:solidFill>
                  <a:schemeClr val="bg1"/>
                </a:solidFill>
              </a:rPr>
              <a:t>練習本</a:t>
            </a:r>
            <a:endParaRPr lang="en-US" altLang="zh-TW" sz="2800" b="1" dirty="0" smtClean="0">
              <a:solidFill>
                <a:schemeClr val="bg1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5220072" y="3340612"/>
            <a:ext cx="11521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b="1" dirty="0"/>
              <a:t>影視</a:t>
            </a:r>
            <a:endParaRPr lang="en-US" altLang="zh-TW" sz="3000" b="1" dirty="0"/>
          </a:p>
          <a:p>
            <a:r>
              <a:rPr lang="zh-TW" altLang="en-US" sz="3000" b="1" dirty="0" smtClean="0"/>
              <a:t>教學</a:t>
            </a:r>
            <a:endParaRPr lang="zh-TW" altLang="en-US" sz="3000" b="1" dirty="0"/>
          </a:p>
        </p:txBody>
      </p:sp>
      <p:pic>
        <p:nvPicPr>
          <p:cNvPr id="13" name="图片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86719">
            <a:off x="6262111" y="1209065"/>
            <a:ext cx="2005080" cy="2005080"/>
          </a:xfrm>
          <a:prstGeom prst="rect">
            <a:avLst/>
          </a:prstGeom>
        </p:spPr>
      </p:pic>
      <p:pic>
        <p:nvPicPr>
          <p:cNvPr id="14" name="图片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6704" y="1923811"/>
            <a:ext cx="3840465" cy="431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83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6480720" cy="1143000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評量方式</a:t>
            </a:r>
            <a:endParaRPr lang="zh-TW" altLang="en-US" b="1" dirty="0">
              <a:solidFill>
                <a:schemeClr val="accent5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71F54-7974-4C0C-97B2-06B112DD9333}" type="datetime1">
              <a:rPr lang="zh-TW" altLang="en-US"/>
              <a:pPr/>
              <a:t>2022/2/14</a:t>
            </a:fld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E019-08D0-4103-9E67-267494146C28}" type="slidenum">
              <a:rPr lang="zh-TW" altLang="en-US" smtClean="0"/>
              <a:t>6</a:t>
            </a:fld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303813"/>
              </p:ext>
            </p:extLst>
          </p:nvPr>
        </p:nvGraphicFramePr>
        <p:xfrm>
          <a:off x="179512" y="1772816"/>
          <a:ext cx="8712969" cy="309693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904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62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23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779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課堂評量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2400" b="1" dirty="0" smtClean="0"/>
                        <a:t>35%</a:t>
                      </a:r>
                      <a:endParaRPr lang="zh-TW" altLang="en-US" sz="2400" b="1" dirty="0"/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b="1" dirty="0" smtClean="0"/>
                        <a:t> 口說、發表、小考、活動參與、小組互動、學習態度</a:t>
                      </a:r>
                      <a:endParaRPr lang="zh-TW" altLang="en-US" b="1" dirty="0"/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02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作業成果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2400" b="1" dirty="0" smtClean="0"/>
                        <a:t>35%</a:t>
                      </a:r>
                      <a:endParaRPr lang="zh-TW" altLang="en-US" sz="2400" b="1" dirty="0"/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TW" altLang="en-US" b="1" dirty="0" smtClean="0"/>
                        <a:t>習作、練習本為主</a:t>
                      </a:r>
                      <a:endParaRPr lang="en-US" altLang="zh-TW" b="1" dirty="0" smtClean="0"/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altLang="zh-TW" b="1" dirty="0" smtClean="0"/>
                        <a:t>(</a:t>
                      </a:r>
                      <a:r>
                        <a:rPr lang="zh-TW" altLang="en-US" b="1" dirty="0" smtClean="0"/>
                        <a:t>必要時加入學習單</a:t>
                      </a:r>
                      <a:r>
                        <a:rPr lang="en-US" altLang="zh-TW" b="1" dirty="0" smtClean="0"/>
                        <a:t>)</a:t>
                      </a:r>
                      <a:endParaRPr lang="zh-TW" altLang="en-US" b="1" dirty="0"/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02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定期評量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2400" b="1" dirty="0" smtClean="0"/>
                        <a:t>30%</a:t>
                      </a:r>
                      <a:endParaRPr lang="zh-TW" altLang="en-US" sz="2400" b="1" dirty="0"/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TW" altLang="en-US" b="1" dirty="0" smtClean="0"/>
                        <a:t>期中、期末評量</a:t>
                      </a:r>
                      <a:endParaRPr lang="zh-TW" altLang="en-US" b="1" dirty="0"/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4932040" y="5156021"/>
            <a:ext cx="39604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Note: 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若遇線上教學，評量項目比重會微調整，如以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2-3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份作業代替評量</a:t>
            </a:r>
            <a:endParaRPr lang="zh-TW" altLang="en-US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278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757" y="2348880"/>
            <a:ext cx="3422822" cy="2208272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259" y="1412776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期中評量階段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 </a:t>
            </a:r>
            <a:r>
              <a:rPr lang="en-US" altLang="zh-TW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Up3</a:t>
            </a:r>
            <a:endParaRPr lang="en-US" altLang="zh-TW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期末評量階段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 </a:t>
            </a:r>
            <a:r>
              <a:rPr lang="en-US" altLang="zh-TW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Up4</a:t>
            </a:r>
            <a:endParaRPr lang="en-US" altLang="zh-TW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07704" y="260648"/>
            <a:ext cx="5112568" cy="1224136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進度規劃</a:t>
            </a:r>
            <a:endParaRPr lang="zh-TW" altLang="en-US" b="1" dirty="0">
              <a:solidFill>
                <a:schemeClr val="accent5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113A-913C-42AA-8395-99FAF2D4331D}" type="datetime1">
              <a:rPr lang="zh-TW" altLang="en-US" smtClean="0"/>
              <a:t>2022/2/14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E019-08D0-4103-9E67-267494146C28}" type="slidenum">
              <a:rPr lang="zh-TW" altLang="en-US" smtClean="0"/>
              <a:t>7</a:t>
            </a:fld>
            <a:endParaRPr lang="zh-TW" altLang="en-US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100" b="0" i="0" u="none" strike="noStrike" cap="none" normalizeH="0" baseline="0" smtClean="0">
                <a:ln>
                  <a:noFill/>
                </a:ln>
                <a:solidFill>
                  <a:srgbClr val="202124"/>
                </a:solidFill>
                <a:effectLst/>
                <a:latin typeface="Arial Unicode MS"/>
                <a:ea typeface="inherit"/>
              </a:rPr>
              <a:t>Christmas</a:t>
            </a:r>
            <a:r>
              <a:rPr kumimoji="0" lang="zh-TW" altLang="zh-TW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38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416824" cy="1152128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accent5">
                    <a:lumMod val="75000"/>
                  </a:schemeClr>
                </a:solidFill>
                <a:latin typeface="MYoungHK-Xbold" pitchFamily="50" charset="-120"/>
                <a:ea typeface="MYoungHK-Xbold" pitchFamily="50" charset="-120"/>
              </a:rPr>
              <a:t>親師生合作 創造三贏</a:t>
            </a:r>
            <a:endParaRPr lang="zh-TW" altLang="en-US" b="1" dirty="0">
              <a:solidFill>
                <a:schemeClr val="accent5">
                  <a:lumMod val="75000"/>
                </a:schemeClr>
              </a:solidFill>
              <a:latin typeface="MYoungHK-Xbold" pitchFamily="50" charset="-120"/>
              <a:ea typeface="MYoungHK-Xbold" pitchFamily="50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9F4F5-DE4F-4BA8-BA4F-03AE962B537E}" type="datetime1">
              <a:rPr lang="zh-TW" altLang="en-US" smtClean="0"/>
              <a:t>2022/2/14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E019-08D0-4103-9E67-267494146C28}" type="slidenum">
              <a:rPr lang="zh-TW" altLang="en-US" smtClean="0"/>
              <a:t>8</a:t>
            </a:fld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321013"/>
              </p:ext>
            </p:extLst>
          </p:nvPr>
        </p:nvGraphicFramePr>
        <p:xfrm>
          <a:off x="395536" y="1340768"/>
          <a:ext cx="7344816" cy="4554056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7344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3503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u"/>
                      </a:pPr>
                      <a:r>
                        <a:rPr lang="zh-TW" altLang="en-US" sz="28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叮嚀孩子每天檢查書包</a:t>
                      </a:r>
                      <a:endParaRPr lang="zh-TW" altLang="en-US" sz="28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3503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u"/>
                      </a:pPr>
                      <a:r>
                        <a:rPr lang="zh-TW" altLang="en-US" sz="28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請學生準備彩虹筆、螢光筆、白板筆、小白板，以利課堂活動中使用。</a:t>
                      </a:r>
                      <a:endParaRPr lang="zh-TW" altLang="en-US" sz="28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7290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u"/>
                        <a:tabLst/>
                        <a:defRPr/>
                      </a:pPr>
                      <a:r>
                        <a:rPr lang="zh-TW" altLang="en-US" sz="28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請協助並叮嚀孩子上課專心，並準時完成作業</a:t>
                      </a:r>
                      <a:r>
                        <a:rPr lang="en-US" altLang="zh-TW" sz="28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8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習作、練習本及學習單</a:t>
                      </a:r>
                      <a:r>
                        <a:rPr lang="en-US" altLang="zh-TW" sz="28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2800" b="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5408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u"/>
                        <a:tabLst/>
                        <a:defRPr/>
                      </a:pPr>
                      <a:r>
                        <a:rPr lang="zh-TW" altLang="en-US" sz="28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請督促並陪伴</a:t>
                      </a:r>
                      <a:r>
                        <a:rPr lang="zh-TW" altLang="en-US" sz="28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孩子預習</a:t>
                      </a:r>
                      <a:r>
                        <a:rPr lang="en-US" altLang="zh-TW" sz="28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8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聽</a:t>
                      </a:r>
                      <a:r>
                        <a:rPr lang="zh-TW" altLang="en-US" sz="28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英文</a:t>
                      </a:r>
                      <a:r>
                        <a:rPr lang="en-US" altLang="zh-TW" sz="28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CD)</a:t>
                      </a:r>
                      <a:r>
                        <a:rPr lang="zh-TW" altLang="en-US" sz="28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的</a:t>
                      </a:r>
                      <a:r>
                        <a:rPr lang="zh-TW" altLang="en-US" sz="28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好習慣，並每周花</a:t>
                      </a:r>
                      <a:r>
                        <a:rPr lang="en-US" altLang="zh-TW" sz="2800" b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30-90</a:t>
                      </a:r>
                      <a:r>
                        <a:rPr lang="zh-TW" altLang="en-US" sz="28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分鐘複習英文</a:t>
                      </a:r>
                      <a:endParaRPr lang="zh-TW" altLang="en-US" sz="28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3503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u"/>
                      </a:pPr>
                      <a:r>
                        <a:rPr lang="zh-TW" altLang="en-US" sz="28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多鼓勵孩子，</a:t>
                      </a:r>
                      <a:r>
                        <a:rPr lang="zh-TW" altLang="en-US" sz="2800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相信孩子能，他們一定能</a:t>
                      </a:r>
                      <a:r>
                        <a:rPr lang="en-US" altLang="zh-TW" sz="2800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!</a:t>
                      </a:r>
                      <a:endParaRPr lang="zh-TW" altLang="en-US" sz="2800" b="1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365104"/>
            <a:ext cx="1668016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88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F3BB3-F935-4A97-98D4-D9421AFD6455}" type="datetime1">
              <a:rPr lang="zh-TW" altLang="en-US" smtClean="0"/>
              <a:t>2022/2/14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E019-08D0-4103-9E67-267494146C28}" type="slidenum">
              <a:rPr lang="zh-TW" altLang="en-US" smtClean="0"/>
              <a:t>9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8"/>
          <a:stretch/>
        </p:blipFill>
        <p:spPr>
          <a:xfrm>
            <a:off x="0" y="-18688"/>
            <a:ext cx="9144000" cy="687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07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444</Words>
  <Application>Microsoft Office PowerPoint</Application>
  <PresentationFormat>如螢幕大小 (4:3)</PresentationFormat>
  <Paragraphs>89</Paragraphs>
  <Slides>9</Slides>
  <Notes>9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20" baseType="lpstr">
      <vt:lpstr>Arial Unicode MS</vt:lpstr>
      <vt:lpstr>inherit</vt:lpstr>
      <vt:lpstr>MYoungHK-Xbold</vt:lpstr>
      <vt:lpstr>微軟正黑體</vt:lpstr>
      <vt:lpstr>新細明體</vt:lpstr>
      <vt:lpstr>標楷體</vt:lpstr>
      <vt:lpstr>Arial</vt:lpstr>
      <vt:lpstr>Calibri</vt:lpstr>
      <vt:lpstr>Times New Roman</vt:lpstr>
      <vt:lpstr>Wingdings</vt:lpstr>
      <vt:lpstr>Office 佈景主題</vt:lpstr>
      <vt:lpstr>臺北市大同國小 110學年度下學期 二年級 跨文化閱讀教學計畫</vt:lpstr>
      <vt:lpstr>PowerPoint 簡報</vt:lpstr>
      <vt:lpstr>教學理念</vt:lpstr>
      <vt:lpstr>教學目標</vt:lpstr>
      <vt:lpstr>課堂活動</vt:lpstr>
      <vt:lpstr>評量方式</vt:lpstr>
      <vt:lpstr>進度規劃</vt:lpstr>
      <vt:lpstr>親師生合作 創造三贏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一年級   英文課程大綱</dc:title>
  <dc:creator>apple108159@yahoo.com.tw</dc:creator>
  <cp:lastModifiedBy>user</cp:lastModifiedBy>
  <cp:revision>73</cp:revision>
  <dcterms:created xsi:type="dcterms:W3CDTF">2019-02-01T10:22:57Z</dcterms:created>
  <dcterms:modified xsi:type="dcterms:W3CDTF">2022-02-14T03:43:57Z</dcterms:modified>
</cp:coreProperties>
</file>