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0DC3-291B-4043-883E-10CF16CC15DF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1637-25C4-40B2-8E86-AD842EEE4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5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0DC3-291B-4043-883E-10CF16CC15DF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1637-25C4-40B2-8E86-AD842EEE4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30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9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0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1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7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2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0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1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2022-02-17T06:44:19Z</dcterms:created>
  <dcterms:modified xsi:type="dcterms:W3CDTF">2022-02-17T06:44:19Z</dcterms:modified>
</cp:coreProperties>
</file>