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Overlock"/>
      <p:regular r:id="rId24"/>
      <p:bold r:id="rId25"/>
      <p:italic r:id="rId26"/>
      <p:boldItalic r:id="rId27"/>
    </p:embeddedFont>
    <p:embeddedFont>
      <p:font typeface="Grand Hotel"/>
      <p:regular r:id="rId28"/>
    </p:embeddedFont>
    <p:embeddedFont>
      <p:font typeface="Raleway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jL+tndQrHPj74QDAtbAX8lGd7C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Overlock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verlock-italic.fntdata"/><Relationship Id="rId25" Type="http://schemas.openxmlformats.org/officeDocument/2006/relationships/font" Target="fonts/Overlock-bold.fntdata"/><Relationship Id="rId28" Type="http://schemas.openxmlformats.org/officeDocument/2006/relationships/font" Target="fonts/GrandHotel-regular.fntdata"/><Relationship Id="rId27" Type="http://schemas.openxmlformats.org/officeDocument/2006/relationships/font" Target="fonts/Overloc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Medium-italic.fntdata"/><Relationship Id="rId30" Type="http://schemas.openxmlformats.org/officeDocument/2006/relationships/font" Target="fonts/RalewayMedium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Raleway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6E2A1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/>
          <p:nvPr/>
        </p:nvSpPr>
        <p:spPr>
          <a:xfrm>
            <a:off x="1377" y="-571912"/>
            <a:ext cx="9142599" cy="5415522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/>
          <p:nvPr/>
        </p:nvSpPr>
        <p:spPr>
          <a:xfrm>
            <a:off x="1377" y="-571912"/>
            <a:ext cx="9142599" cy="5098064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0" y="-571912"/>
            <a:ext cx="9142493" cy="4651696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7"/>
          <p:cNvGrpSpPr/>
          <p:nvPr/>
        </p:nvGrpSpPr>
        <p:grpSpPr>
          <a:xfrm>
            <a:off x="41041" y="-113296"/>
            <a:ext cx="8595964" cy="4904013"/>
            <a:chOff x="390184" y="162935"/>
            <a:chExt cx="7516583" cy="4904013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874440" y="516591"/>
              <a:ext cx="6519013" cy="4254221"/>
              <a:chOff x="1077200" y="615127"/>
              <a:chExt cx="6212726" cy="4054342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1077200" y="615127"/>
                <a:ext cx="3371717" cy="4054342"/>
              </a:xfrm>
              <a:custGeom>
                <a:rect b="b" l="l" r="r" t="t"/>
                <a:pathLst>
                  <a:path extrusionOk="0" h="9491" w="7319">
                    <a:moveTo>
                      <a:pt x="450" y="0"/>
                    </a:moveTo>
                    <a:cubicBezTo>
                      <a:pt x="203" y="0"/>
                      <a:pt x="0" y="199"/>
                      <a:pt x="0" y="445"/>
                    </a:cubicBezTo>
                    <a:lnTo>
                      <a:pt x="0" y="9041"/>
                    </a:lnTo>
                    <a:cubicBezTo>
                      <a:pt x="0" y="9292"/>
                      <a:pt x="203" y="9491"/>
                      <a:pt x="450" y="9491"/>
                    </a:cubicBezTo>
                    <a:lnTo>
                      <a:pt x="6869" y="9491"/>
                    </a:lnTo>
                    <a:cubicBezTo>
                      <a:pt x="7120" y="9491"/>
                      <a:pt x="7319" y="9292"/>
                      <a:pt x="7319" y="9041"/>
                    </a:cubicBezTo>
                    <a:lnTo>
                      <a:pt x="7319" y="445"/>
                    </a:lnTo>
                    <a:cubicBezTo>
                      <a:pt x="7319" y="199"/>
                      <a:pt x="7120" y="0"/>
                      <a:pt x="6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>
                <a:off x="3918209" y="615127"/>
                <a:ext cx="3371717" cy="4054342"/>
              </a:xfrm>
              <a:custGeom>
                <a:rect b="b" l="l" r="r" t="t"/>
                <a:pathLst>
                  <a:path extrusionOk="0" h="9491" w="7319">
                    <a:moveTo>
                      <a:pt x="450" y="0"/>
                    </a:moveTo>
                    <a:cubicBezTo>
                      <a:pt x="204" y="0"/>
                      <a:pt x="1" y="199"/>
                      <a:pt x="1" y="445"/>
                    </a:cubicBezTo>
                    <a:lnTo>
                      <a:pt x="1" y="9041"/>
                    </a:lnTo>
                    <a:cubicBezTo>
                      <a:pt x="1" y="9292"/>
                      <a:pt x="204" y="9491"/>
                      <a:pt x="450" y="9491"/>
                    </a:cubicBezTo>
                    <a:lnTo>
                      <a:pt x="6869" y="9491"/>
                    </a:lnTo>
                    <a:cubicBezTo>
                      <a:pt x="7121" y="9491"/>
                      <a:pt x="7319" y="9292"/>
                      <a:pt x="7319" y="9041"/>
                    </a:cubicBezTo>
                    <a:lnTo>
                      <a:pt x="7319" y="445"/>
                    </a:lnTo>
                    <a:cubicBezTo>
                      <a:pt x="7319" y="199"/>
                      <a:pt x="7121" y="0"/>
                      <a:pt x="6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17"/>
            <p:cNvGrpSpPr/>
            <p:nvPr/>
          </p:nvGrpSpPr>
          <p:grpSpPr>
            <a:xfrm rot="-518345">
              <a:off x="699103" y="416304"/>
              <a:ext cx="3705355" cy="4393052"/>
              <a:chOff x="741158" y="1174926"/>
              <a:chExt cx="2153118" cy="2774687"/>
            </a:xfrm>
          </p:grpSpPr>
          <p:sp>
            <p:nvSpPr>
              <p:cNvPr id="17" name="Google Shape;17;p17"/>
              <p:cNvSpPr/>
              <p:nvPr/>
            </p:nvSpPr>
            <p:spPr>
              <a:xfrm>
                <a:off x="741158" y="1174926"/>
                <a:ext cx="2153118" cy="2774654"/>
              </a:xfrm>
              <a:custGeom>
                <a:rect b="b" l="l" r="r" t="t"/>
                <a:pathLst>
                  <a:path extrusionOk="0" h="31910" w="24762">
                    <a:moveTo>
                      <a:pt x="8507" y="0"/>
                    </a:moveTo>
                    <a:cubicBezTo>
                      <a:pt x="5875" y="0"/>
                      <a:pt x="4047" y="133"/>
                      <a:pt x="4047" y="133"/>
                    </a:cubicBezTo>
                    <a:lnTo>
                      <a:pt x="1" y="29009"/>
                    </a:lnTo>
                    <a:lnTo>
                      <a:pt x="20701" y="31909"/>
                    </a:lnTo>
                    <a:lnTo>
                      <a:pt x="24761" y="2964"/>
                    </a:lnTo>
                    <a:cubicBezTo>
                      <a:pt x="20840" y="445"/>
                      <a:pt x="13326" y="0"/>
                      <a:pt x="8507" y="0"/>
                    </a:cubicBezTo>
                    <a:close/>
                  </a:path>
                </a:pathLst>
              </a:custGeom>
              <a:solidFill>
                <a:srgbClr val="FFFA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741158" y="3679712"/>
                <a:ext cx="1798873" cy="269901"/>
              </a:xfrm>
              <a:custGeom>
                <a:rect b="b" l="l" r="r" t="t"/>
                <a:pathLst>
                  <a:path extrusionOk="0" h="3104" w="20688">
                    <a:moveTo>
                      <a:pt x="5785" y="1"/>
                    </a:moveTo>
                    <a:cubicBezTo>
                      <a:pt x="2484" y="1"/>
                      <a:pt x="1" y="203"/>
                      <a:pt x="1" y="203"/>
                    </a:cubicBezTo>
                    <a:lnTo>
                      <a:pt x="20688" y="3103"/>
                    </a:lnTo>
                    <a:cubicBezTo>
                      <a:pt x="20688" y="3103"/>
                      <a:pt x="18878" y="1653"/>
                      <a:pt x="16876" y="1115"/>
                    </a:cubicBezTo>
                    <a:cubicBezTo>
                      <a:pt x="13544" y="220"/>
                      <a:pt x="9221" y="1"/>
                      <a:pt x="5785" y="1"/>
                    </a:cubicBezTo>
                    <a:close/>
                  </a:path>
                </a:pathLst>
              </a:custGeom>
              <a:solidFill>
                <a:srgbClr val="FACC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17"/>
            <p:cNvGrpSpPr/>
            <p:nvPr/>
          </p:nvGrpSpPr>
          <p:grpSpPr>
            <a:xfrm flipH="1" rot="518345">
              <a:off x="3892492" y="420528"/>
              <a:ext cx="3705355" cy="4393052"/>
              <a:chOff x="741158" y="1174926"/>
              <a:chExt cx="2153118" cy="2774687"/>
            </a:xfrm>
          </p:grpSpPr>
          <p:sp>
            <p:nvSpPr>
              <p:cNvPr id="20" name="Google Shape;20;p17"/>
              <p:cNvSpPr/>
              <p:nvPr/>
            </p:nvSpPr>
            <p:spPr>
              <a:xfrm>
                <a:off x="741158" y="1174926"/>
                <a:ext cx="2153118" cy="2774654"/>
              </a:xfrm>
              <a:custGeom>
                <a:rect b="b" l="l" r="r" t="t"/>
                <a:pathLst>
                  <a:path extrusionOk="0" h="31910" w="24762">
                    <a:moveTo>
                      <a:pt x="8507" y="0"/>
                    </a:moveTo>
                    <a:cubicBezTo>
                      <a:pt x="5875" y="0"/>
                      <a:pt x="4047" y="133"/>
                      <a:pt x="4047" y="133"/>
                    </a:cubicBezTo>
                    <a:lnTo>
                      <a:pt x="1" y="29009"/>
                    </a:lnTo>
                    <a:lnTo>
                      <a:pt x="20701" y="31909"/>
                    </a:lnTo>
                    <a:lnTo>
                      <a:pt x="24761" y="2964"/>
                    </a:lnTo>
                    <a:cubicBezTo>
                      <a:pt x="20840" y="445"/>
                      <a:pt x="13326" y="0"/>
                      <a:pt x="8507" y="0"/>
                    </a:cubicBezTo>
                    <a:close/>
                  </a:path>
                </a:pathLst>
              </a:custGeom>
              <a:solidFill>
                <a:srgbClr val="FFFA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>
                <a:off x="741158" y="3679712"/>
                <a:ext cx="1798873" cy="269901"/>
              </a:xfrm>
              <a:custGeom>
                <a:rect b="b" l="l" r="r" t="t"/>
                <a:pathLst>
                  <a:path extrusionOk="0" h="3104" w="20688">
                    <a:moveTo>
                      <a:pt x="5785" y="1"/>
                    </a:moveTo>
                    <a:cubicBezTo>
                      <a:pt x="2484" y="1"/>
                      <a:pt x="1" y="203"/>
                      <a:pt x="1" y="203"/>
                    </a:cubicBezTo>
                    <a:lnTo>
                      <a:pt x="20688" y="3103"/>
                    </a:lnTo>
                    <a:cubicBezTo>
                      <a:pt x="20688" y="3103"/>
                      <a:pt x="18878" y="1653"/>
                      <a:pt x="16876" y="1115"/>
                    </a:cubicBezTo>
                    <a:cubicBezTo>
                      <a:pt x="13544" y="220"/>
                      <a:pt x="9221" y="1"/>
                      <a:pt x="5785" y="1"/>
                    </a:cubicBezTo>
                    <a:close/>
                  </a:path>
                </a:pathLst>
              </a:custGeom>
              <a:solidFill>
                <a:srgbClr val="FACC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17"/>
            <p:cNvSpPr/>
            <p:nvPr/>
          </p:nvSpPr>
          <p:spPr>
            <a:xfrm rot="-518403">
              <a:off x="4642001" y="416725"/>
              <a:ext cx="624301" cy="1444164"/>
            </a:xfrm>
            <a:custGeom>
              <a:rect b="b" l="l" r="r" t="t"/>
              <a:pathLst>
                <a:path extrusionOk="0" h="10490" w="4172">
                  <a:moveTo>
                    <a:pt x="1812" y="1"/>
                  </a:moveTo>
                  <a:cubicBezTo>
                    <a:pt x="1503" y="1"/>
                    <a:pt x="1235" y="226"/>
                    <a:pt x="1188" y="533"/>
                  </a:cubicBezTo>
                  <a:lnTo>
                    <a:pt x="1" y="10034"/>
                  </a:lnTo>
                  <a:lnTo>
                    <a:pt x="1603" y="8625"/>
                  </a:lnTo>
                  <a:lnTo>
                    <a:pt x="2832" y="10489"/>
                  </a:lnTo>
                  <a:lnTo>
                    <a:pt x="4116" y="919"/>
                  </a:lnTo>
                  <a:cubicBezTo>
                    <a:pt x="4171" y="588"/>
                    <a:pt x="3978" y="270"/>
                    <a:pt x="3660" y="173"/>
                  </a:cubicBezTo>
                  <a:lnTo>
                    <a:pt x="1975" y="22"/>
                  </a:lnTo>
                  <a:cubicBezTo>
                    <a:pt x="1920" y="7"/>
                    <a:pt x="1866" y="1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7"/>
          <p:cNvGrpSpPr/>
          <p:nvPr/>
        </p:nvGrpSpPr>
        <p:grpSpPr>
          <a:xfrm>
            <a:off x="4572056" y="1394847"/>
            <a:ext cx="3860567" cy="3756500"/>
            <a:chOff x="4946475" y="1714514"/>
            <a:chExt cx="3036708" cy="2954850"/>
          </a:xfrm>
        </p:grpSpPr>
        <p:sp>
          <p:nvSpPr>
            <p:cNvPr id="24" name="Google Shape;24;p17"/>
            <p:cNvSpPr/>
            <p:nvPr/>
          </p:nvSpPr>
          <p:spPr>
            <a:xfrm>
              <a:off x="5779028" y="3456917"/>
              <a:ext cx="253956" cy="160933"/>
            </a:xfrm>
            <a:custGeom>
              <a:rect b="b" l="l" r="r" t="t"/>
              <a:pathLst>
                <a:path extrusionOk="0" h="3685" w="5815">
                  <a:moveTo>
                    <a:pt x="4042" y="1"/>
                  </a:moveTo>
                  <a:cubicBezTo>
                    <a:pt x="3975" y="1"/>
                    <a:pt x="3907" y="5"/>
                    <a:pt x="3839" y="13"/>
                  </a:cubicBezTo>
                  <a:lnTo>
                    <a:pt x="1575" y="303"/>
                  </a:lnTo>
                  <a:cubicBezTo>
                    <a:pt x="649" y="414"/>
                    <a:pt x="0" y="1242"/>
                    <a:pt x="125" y="2167"/>
                  </a:cubicBezTo>
                  <a:lnTo>
                    <a:pt x="125" y="2223"/>
                  </a:lnTo>
                  <a:cubicBezTo>
                    <a:pt x="240" y="3066"/>
                    <a:pt x="958" y="3685"/>
                    <a:pt x="1787" y="3685"/>
                  </a:cubicBezTo>
                  <a:cubicBezTo>
                    <a:pt x="1854" y="3685"/>
                    <a:pt x="1921" y="3681"/>
                    <a:pt x="1989" y="3673"/>
                  </a:cubicBezTo>
                  <a:lnTo>
                    <a:pt x="4254" y="3383"/>
                  </a:lnTo>
                  <a:cubicBezTo>
                    <a:pt x="5179" y="3272"/>
                    <a:pt x="5814" y="2444"/>
                    <a:pt x="5704" y="1518"/>
                  </a:cubicBezTo>
                  <a:lnTo>
                    <a:pt x="5704" y="1477"/>
                  </a:lnTo>
                  <a:cubicBezTo>
                    <a:pt x="5589" y="621"/>
                    <a:pt x="4870" y="1"/>
                    <a:pt x="4042" y="1"/>
                  </a:cubicBezTo>
                  <a:close/>
                </a:path>
              </a:pathLst>
            </a:custGeom>
            <a:solidFill>
              <a:srgbClr val="A9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5744657" y="2478041"/>
              <a:ext cx="1451106" cy="1363062"/>
            </a:xfrm>
            <a:custGeom>
              <a:rect b="b" l="l" r="r" t="t"/>
              <a:pathLst>
                <a:path extrusionOk="0" h="31211" w="33227">
                  <a:moveTo>
                    <a:pt x="6256" y="0"/>
                  </a:moveTo>
                  <a:cubicBezTo>
                    <a:pt x="2790" y="0"/>
                    <a:pt x="0" y="2790"/>
                    <a:pt x="0" y="6242"/>
                  </a:cubicBezTo>
                  <a:lnTo>
                    <a:pt x="0" y="24968"/>
                  </a:lnTo>
                  <a:cubicBezTo>
                    <a:pt x="0" y="28434"/>
                    <a:pt x="2790" y="31210"/>
                    <a:pt x="6256" y="31210"/>
                  </a:cubicBezTo>
                  <a:lnTo>
                    <a:pt x="26984" y="31210"/>
                  </a:lnTo>
                  <a:cubicBezTo>
                    <a:pt x="30437" y="31210"/>
                    <a:pt x="33226" y="28434"/>
                    <a:pt x="33226" y="24968"/>
                  </a:cubicBezTo>
                  <a:lnTo>
                    <a:pt x="33226" y="6242"/>
                  </a:lnTo>
                  <a:cubicBezTo>
                    <a:pt x="33226" y="2790"/>
                    <a:pt x="30437" y="0"/>
                    <a:pt x="26984" y="0"/>
                  </a:cubicBezTo>
                  <a:close/>
                </a:path>
              </a:pathLst>
            </a:custGeom>
            <a:solidFill>
              <a:srgbClr val="AF6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6202390" y="2949661"/>
              <a:ext cx="606786" cy="655612"/>
            </a:xfrm>
            <a:custGeom>
              <a:rect b="b" l="l" r="r" t="t"/>
              <a:pathLst>
                <a:path extrusionOk="0" h="15012" w="13894">
                  <a:moveTo>
                    <a:pt x="1727" y="0"/>
                  </a:moveTo>
                  <a:cubicBezTo>
                    <a:pt x="774" y="0"/>
                    <a:pt x="1" y="760"/>
                    <a:pt x="1" y="1727"/>
                  </a:cubicBezTo>
                  <a:lnTo>
                    <a:pt x="1" y="13285"/>
                  </a:lnTo>
                  <a:cubicBezTo>
                    <a:pt x="1" y="14238"/>
                    <a:pt x="774" y="15011"/>
                    <a:pt x="1727" y="15011"/>
                  </a:cubicBezTo>
                  <a:lnTo>
                    <a:pt x="12167" y="15011"/>
                  </a:lnTo>
                  <a:cubicBezTo>
                    <a:pt x="13120" y="15011"/>
                    <a:pt x="13893" y="14238"/>
                    <a:pt x="13893" y="13285"/>
                  </a:cubicBezTo>
                  <a:lnTo>
                    <a:pt x="13893" y="1727"/>
                  </a:lnTo>
                  <a:cubicBezTo>
                    <a:pt x="13893" y="760"/>
                    <a:pt x="13120" y="0"/>
                    <a:pt x="12167" y="0"/>
                  </a:cubicBezTo>
                  <a:close/>
                </a:path>
              </a:pathLst>
            </a:custGeom>
            <a:solidFill>
              <a:srgbClr val="A9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5744046" y="2458738"/>
              <a:ext cx="1451106" cy="441485"/>
            </a:xfrm>
            <a:custGeom>
              <a:rect b="b" l="l" r="r" t="t"/>
              <a:pathLst>
                <a:path extrusionOk="0" h="10109" w="33227">
                  <a:moveTo>
                    <a:pt x="6698" y="0"/>
                  </a:moveTo>
                  <a:cubicBezTo>
                    <a:pt x="2997" y="0"/>
                    <a:pt x="0" y="2610"/>
                    <a:pt x="0" y="5828"/>
                  </a:cubicBezTo>
                  <a:lnTo>
                    <a:pt x="0" y="10109"/>
                  </a:lnTo>
                  <a:cubicBezTo>
                    <a:pt x="0" y="6891"/>
                    <a:pt x="2997" y="4281"/>
                    <a:pt x="6698" y="4281"/>
                  </a:cubicBezTo>
                  <a:lnTo>
                    <a:pt x="26529" y="4281"/>
                  </a:lnTo>
                  <a:cubicBezTo>
                    <a:pt x="30230" y="4281"/>
                    <a:pt x="33227" y="6891"/>
                    <a:pt x="33227" y="10109"/>
                  </a:cubicBezTo>
                  <a:lnTo>
                    <a:pt x="33227" y="5828"/>
                  </a:lnTo>
                  <a:cubicBezTo>
                    <a:pt x="33227" y="2610"/>
                    <a:pt x="30230" y="0"/>
                    <a:pt x="26529" y="0"/>
                  </a:cubicBezTo>
                  <a:close/>
                </a:path>
              </a:pathLst>
            </a:custGeom>
            <a:solidFill>
              <a:srgbClr val="A954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6737947" y="2940883"/>
              <a:ext cx="468650" cy="666530"/>
            </a:xfrm>
            <a:custGeom>
              <a:rect b="b" l="l" r="r" t="t"/>
              <a:pathLst>
                <a:path extrusionOk="0" h="15262" w="10731">
                  <a:moveTo>
                    <a:pt x="1942" y="0"/>
                  </a:moveTo>
                  <a:cubicBezTo>
                    <a:pt x="1653" y="0"/>
                    <a:pt x="1361" y="74"/>
                    <a:pt x="1092" y="229"/>
                  </a:cubicBezTo>
                  <a:cubicBezTo>
                    <a:pt x="277" y="699"/>
                    <a:pt x="1" y="1734"/>
                    <a:pt x="470" y="2549"/>
                  </a:cubicBezTo>
                  <a:lnTo>
                    <a:pt x="7320" y="14412"/>
                  </a:lnTo>
                  <a:cubicBezTo>
                    <a:pt x="7635" y="14957"/>
                    <a:pt x="8203" y="15262"/>
                    <a:pt x="8790" y="15262"/>
                  </a:cubicBezTo>
                  <a:cubicBezTo>
                    <a:pt x="9078" y="15262"/>
                    <a:pt x="9371" y="15188"/>
                    <a:pt x="9640" y="15033"/>
                  </a:cubicBezTo>
                  <a:cubicBezTo>
                    <a:pt x="10455" y="14563"/>
                    <a:pt x="10731" y="13528"/>
                    <a:pt x="10261" y="12713"/>
                  </a:cubicBezTo>
                  <a:lnTo>
                    <a:pt x="3412" y="850"/>
                  </a:lnTo>
                  <a:cubicBezTo>
                    <a:pt x="3097" y="304"/>
                    <a:pt x="2528" y="0"/>
                    <a:pt x="1942" y="0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5768153" y="2940883"/>
              <a:ext cx="468650" cy="666530"/>
            </a:xfrm>
            <a:custGeom>
              <a:rect b="b" l="l" r="r" t="t"/>
              <a:pathLst>
                <a:path extrusionOk="0" h="15262" w="10731">
                  <a:moveTo>
                    <a:pt x="8790" y="0"/>
                  </a:moveTo>
                  <a:cubicBezTo>
                    <a:pt x="8203" y="0"/>
                    <a:pt x="7635" y="304"/>
                    <a:pt x="7320" y="850"/>
                  </a:cubicBezTo>
                  <a:lnTo>
                    <a:pt x="470" y="12713"/>
                  </a:lnTo>
                  <a:cubicBezTo>
                    <a:pt x="1" y="13528"/>
                    <a:pt x="277" y="14563"/>
                    <a:pt x="1092" y="15033"/>
                  </a:cubicBezTo>
                  <a:cubicBezTo>
                    <a:pt x="1361" y="15188"/>
                    <a:pt x="1653" y="15262"/>
                    <a:pt x="1942" y="15262"/>
                  </a:cubicBezTo>
                  <a:cubicBezTo>
                    <a:pt x="2528" y="15262"/>
                    <a:pt x="3097" y="14957"/>
                    <a:pt x="3412" y="14412"/>
                  </a:cubicBezTo>
                  <a:lnTo>
                    <a:pt x="10261" y="2549"/>
                  </a:lnTo>
                  <a:cubicBezTo>
                    <a:pt x="10731" y="1734"/>
                    <a:pt x="10455" y="699"/>
                    <a:pt x="9640" y="229"/>
                  </a:cubicBezTo>
                  <a:cubicBezTo>
                    <a:pt x="9371" y="74"/>
                    <a:pt x="9078" y="0"/>
                    <a:pt x="8790" y="0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6514212" y="2713218"/>
              <a:ext cx="519310" cy="513894"/>
            </a:xfrm>
            <a:custGeom>
              <a:rect b="b" l="l" r="r" t="t"/>
              <a:pathLst>
                <a:path extrusionOk="0" h="11767" w="11891">
                  <a:moveTo>
                    <a:pt x="2997" y="1"/>
                  </a:moveTo>
                  <a:lnTo>
                    <a:pt x="0" y="7845"/>
                  </a:lnTo>
                  <a:cubicBezTo>
                    <a:pt x="3632" y="8494"/>
                    <a:pt x="7099" y="9820"/>
                    <a:pt x="10233" y="11767"/>
                  </a:cubicBezTo>
                  <a:cubicBezTo>
                    <a:pt x="11891" y="7431"/>
                    <a:pt x="8659" y="2155"/>
                    <a:pt x="2997" y="1"/>
                  </a:cubicBezTo>
                  <a:close/>
                </a:path>
              </a:pathLst>
            </a:custGeom>
            <a:solidFill>
              <a:srgbClr val="CBF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5904455" y="3417262"/>
              <a:ext cx="85685" cy="75946"/>
            </a:xfrm>
            <a:custGeom>
              <a:rect b="b" l="l" r="r" t="t"/>
              <a:pathLst>
                <a:path extrusionOk="0" h="1739" w="1962">
                  <a:moveTo>
                    <a:pt x="1504" y="1"/>
                  </a:moveTo>
                  <a:cubicBezTo>
                    <a:pt x="1406" y="1"/>
                    <a:pt x="1307" y="35"/>
                    <a:pt x="1230" y="106"/>
                  </a:cubicBezTo>
                  <a:lnTo>
                    <a:pt x="194" y="1018"/>
                  </a:lnTo>
                  <a:cubicBezTo>
                    <a:pt x="15" y="1170"/>
                    <a:pt x="1" y="1432"/>
                    <a:pt x="153" y="1598"/>
                  </a:cubicBezTo>
                  <a:cubicBezTo>
                    <a:pt x="237" y="1690"/>
                    <a:pt x="355" y="1739"/>
                    <a:pt x="472" y="1739"/>
                  </a:cubicBezTo>
                  <a:cubicBezTo>
                    <a:pt x="566" y="1739"/>
                    <a:pt x="659" y="1707"/>
                    <a:pt x="733" y="1639"/>
                  </a:cubicBezTo>
                  <a:lnTo>
                    <a:pt x="1768" y="714"/>
                  </a:lnTo>
                  <a:cubicBezTo>
                    <a:pt x="1948" y="562"/>
                    <a:pt x="1962" y="313"/>
                    <a:pt x="1810" y="134"/>
                  </a:cubicBezTo>
                  <a:cubicBezTo>
                    <a:pt x="1729" y="46"/>
                    <a:pt x="1617" y="1"/>
                    <a:pt x="1504" y="1"/>
                  </a:cubicBezTo>
                  <a:close/>
                </a:path>
              </a:pathLst>
            </a:custGeom>
            <a:solidFill>
              <a:srgbClr val="FCDC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5774791" y="3458664"/>
              <a:ext cx="257580" cy="149054"/>
            </a:xfrm>
            <a:custGeom>
              <a:rect b="b" l="l" r="r" t="t"/>
              <a:pathLst>
                <a:path extrusionOk="0" h="3413" w="5898">
                  <a:moveTo>
                    <a:pt x="4184" y="1"/>
                  </a:moveTo>
                  <a:cubicBezTo>
                    <a:pt x="4175" y="1"/>
                    <a:pt x="4166" y="1"/>
                    <a:pt x="4157" y="1"/>
                  </a:cubicBezTo>
                  <a:lnTo>
                    <a:pt x="1658" y="70"/>
                  </a:lnTo>
                  <a:cubicBezTo>
                    <a:pt x="719" y="84"/>
                    <a:pt x="1" y="857"/>
                    <a:pt x="15" y="1782"/>
                  </a:cubicBezTo>
                  <a:cubicBezTo>
                    <a:pt x="42" y="2690"/>
                    <a:pt x="774" y="3412"/>
                    <a:pt x="1676" y="3412"/>
                  </a:cubicBezTo>
                  <a:cubicBezTo>
                    <a:pt x="1693" y="3412"/>
                    <a:pt x="1710" y="3412"/>
                    <a:pt x="1727" y="3412"/>
                  </a:cubicBezTo>
                  <a:lnTo>
                    <a:pt x="4240" y="3356"/>
                  </a:lnTo>
                  <a:cubicBezTo>
                    <a:pt x="5166" y="3329"/>
                    <a:pt x="5897" y="2569"/>
                    <a:pt x="5870" y="1644"/>
                  </a:cubicBezTo>
                  <a:cubicBezTo>
                    <a:pt x="5856" y="714"/>
                    <a:pt x="5097" y="1"/>
                    <a:pt x="4184" y="1"/>
                  </a:cubicBezTo>
                  <a:close/>
                </a:path>
              </a:pathLst>
            </a:custGeom>
            <a:solidFill>
              <a:srgbClr val="A9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5847768" y="3458620"/>
              <a:ext cx="184604" cy="147875"/>
            </a:xfrm>
            <a:custGeom>
              <a:rect b="b" l="l" r="r" t="t"/>
              <a:pathLst>
                <a:path extrusionOk="0" h="3386" w="4227">
                  <a:moveTo>
                    <a:pt x="2675" y="1"/>
                  </a:moveTo>
                  <a:cubicBezTo>
                    <a:pt x="2658" y="1"/>
                    <a:pt x="2641" y="1"/>
                    <a:pt x="2625" y="2"/>
                  </a:cubicBezTo>
                  <a:lnTo>
                    <a:pt x="1534" y="29"/>
                  </a:lnTo>
                  <a:cubicBezTo>
                    <a:pt x="677" y="43"/>
                    <a:pt x="1" y="747"/>
                    <a:pt x="28" y="1604"/>
                  </a:cubicBezTo>
                  <a:lnTo>
                    <a:pt x="28" y="1880"/>
                  </a:lnTo>
                  <a:cubicBezTo>
                    <a:pt x="56" y="2727"/>
                    <a:pt x="746" y="3385"/>
                    <a:pt x="1577" y="3385"/>
                  </a:cubicBezTo>
                  <a:cubicBezTo>
                    <a:pt x="1585" y="3385"/>
                    <a:pt x="1594" y="3385"/>
                    <a:pt x="1603" y="3385"/>
                  </a:cubicBezTo>
                  <a:lnTo>
                    <a:pt x="2707" y="3357"/>
                  </a:lnTo>
                  <a:cubicBezTo>
                    <a:pt x="3564" y="3330"/>
                    <a:pt x="4226" y="2626"/>
                    <a:pt x="4213" y="1783"/>
                  </a:cubicBezTo>
                  <a:lnTo>
                    <a:pt x="4199" y="1507"/>
                  </a:lnTo>
                  <a:cubicBezTo>
                    <a:pt x="4185" y="668"/>
                    <a:pt x="3508" y="1"/>
                    <a:pt x="2675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5989486" y="2709637"/>
              <a:ext cx="508479" cy="509658"/>
            </a:xfrm>
            <a:custGeom>
              <a:rect b="b" l="l" r="r" t="t"/>
              <a:pathLst>
                <a:path extrusionOk="0" h="11670" w="11643">
                  <a:moveTo>
                    <a:pt x="8632" y="0"/>
                  </a:moveTo>
                  <a:cubicBezTo>
                    <a:pt x="3122" y="2113"/>
                    <a:pt x="1" y="7333"/>
                    <a:pt x="1658" y="11669"/>
                  </a:cubicBezTo>
                  <a:cubicBezTo>
                    <a:pt x="4710" y="9764"/>
                    <a:pt x="8093" y="8465"/>
                    <a:pt x="11643" y="7858"/>
                  </a:cubicBezTo>
                  <a:lnTo>
                    <a:pt x="8632" y="0"/>
                  </a:lnTo>
                  <a:close/>
                </a:path>
              </a:pathLst>
            </a:custGeom>
            <a:solidFill>
              <a:srgbClr val="CBF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5988307" y="2707191"/>
              <a:ext cx="384798" cy="509702"/>
            </a:xfrm>
            <a:custGeom>
              <a:rect b="b" l="l" r="r" t="t"/>
              <a:pathLst>
                <a:path extrusionOk="0" h="11671" w="8811">
                  <a:moveTo>
                    <a:pt x="8631" y="1"/>
                  </a:moveTo>
                  <a:cubicBezTo>
                    <a:pt x="3121" y="2100"/>
                    <a:pt x="0" y="7320"/>
                    <a:pt x="1658" y="11670"/>
                  </a:cubicBezTo>
                  <a:cubicBezTo>
                    <a:pt x="1975" y="11463"/>
                    <a:pt x="2334" y="11242"/>
                    <a:pt x="2721" y="11035"/>
                  </a:cubicBezTo>
                  <a:cubicBezTo>
                    <a:pt x="1658" y="7127"/>
                    <a:pt x="4240" y="2694"/>
                    <a:pt x="8811" y="470"/>
                  </a:cubicBezTo>
                  <a:lnTo>
                    <a:pt x="8631" y="1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6648680" y="2707191"/>
              <a:ext cx="384842" cy="509702"/>
            </a:xfrm>
            <a:custGeom>
              <a:rect b="b" l="l" r="r" t="t"/>
              <a:pathLst>
                <a:path extrusionOk="0" h="11671" w="8812">
                  <a:moveTo>
                    <a:pt x="180" y="1"/>
                  </a:moveTo>
                  <a:lnTo>
                    <a:pt x="1" y="470"/>
                  </a:lnTo>
                  <a:cubicBezTo>
                    <a:pt x="4572" y="2694"/>
                    <a:pt x="7154" y="7127"/>
                    <a:pt x="6077" y="11035"/>
                  </a:cubicBezTo>
                  <a:cubicBezTo>
                    <a:pt x="6464" y="11242"/>
                    <a:pt x="6823" y="11463"/>
                    <a:pt x="7154" y="11670"/>
                  </a:cubicBezTo>
                  <a:cubicBezTo>
                    <a:pt x="8812" y="7320"/>
                    <a:pt x="5691" y="2100"/>
                    <a:pt x="180" y="1"/>
                  </a:cubicBez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6132426" y="2098090"/>
              <a:ext cx="746712" cy="746669"/>
            </a:xfrm>
            <a:custGeom>
              <a:rect b="b" l="l" r="r" t="t"/>
              <a:pathLst>
                <a:path extrusionOk="0" h="17097" w="17098">
                  <a:moveTo>
                    <a:pt x="8549" y="0"/>
                  </a:moveTo>
                  <a:cubicBezTo>
                    <a:pt x="3826" y="0"/>
                    <a:pt x="1" y="3825"/>
                    <a:pt x="1" y="8548"/>
                  </a:cubicBezTo>
                  <a:cubicBezTo>
                    <a:pt x="1" y="13271"/>
                    <a:pt x="3826" y="17096"/>
                    <a:pt x="8549" y="17096"/>
                  </a:cubicBezTo>
                  <a:cubicBezTo>
                    <a:pt x="13272" y="17096"/>
                    <a:pt x="17097" y="13271"/>
                    <a:pt x="17097" y="8548"/>
                  </a:cubicBezTo>
                  <a:cubicBezTo>
                    <a:pt x="17097" y="3825"/>
                    <a:pt x="13272" y="0"/>
                    <a:pt x="8549" y="0"/>
                  </a:cubicBez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6005208" y="2552809"/>
              <a:ext cx="1001192" cy="341388"/>
            </a:xfrm>
            <a:custGeom>
              <a:rect b="b" l="l" r="r" t="t"/>
              <a:pathLst>
                <a:path extrusionOk="0" h="7817" w="22925">
                  <a:moveTo>
                    <a:pt x="14" y="1"/>
                  </a:moveTo>
                  <a:lnTo>
                    <a:pt x="14" y="1202"/>
                  </a:lnTo>
                  <a:cubicBezTo>
                    <a:pt x="0" y="4848"/>
                    <a:pt x="2969" y="7817"/>
                    <a:pt x="6615" y="7817"/>
                  </a:cubicBezTo>
                  <a:lnTo>
                    <a:pt x="16309" y="7817"/>
                  </a:lnTo>
                  <a:cubicBezTo>
                    <a:pt x="19955" y="7817"/>
                    <a:pt x="22924" y="4862"/>
                    <a:pt x="22924" y="1216"/>
                  </a:cubicBezTo>
                  <a:lnTo>
                    <a:pt x="22924" y="1"/>
                  </a:ln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6218680" y="2203035"/>
              <a:ext cx="574206" cy="748459"/>
            </a:xfrm>
            <a:custGeom>
              <a:rect b="b" l="l" r="r" t="t"/>
              <a:pathLst>
                <a:path extrusionOk="0" h="17138" w="13148">
                  <a:moveTo>
                    <a:pt x="4875" y="0"/>
                  </a:moveTo>
                  <a:lnTo>
                    <a:pt x="4862" y="14"/>
                  </a:lnTo>
                  <a:cubicBezTo>
                    <a:pt x="2183" y="14"/>
                    <a:pt x="1" y="2182"/>
                    <a:pt x="1" y="4875"/>
                  </a:cubicBezTo>
                  <a:lnTo>
                    <a:pt x="1" y="10564"/>
                  </a:lnTo>
                  <a:cubicBezTo>
                    <a:pt x="1" y="14196"/>
                    <a:pt x="2956" y="17138"/>
                    <a:pt x="6588" y="17138"/>
                  </a:cubicBezTo>
                  <a:cubicBezTo>
                    <a:pt x="10206" y="17138"/>
                    <a:pt x="13147" y="14196"/>
                    <a:pt x="13147" y="10564"/>
                  </a:cubicBezTo>
                  <a:lnTo>
                    <a:pt x="13147" y="4861"/>
                  </a:lnTo>
                  <a:cubicBezTo>
                    <a:pt x="13147" y="2182"/>
                    <a:pt x="10979" y="0"/>
                    <a:pt x="8286" y="0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6483467" y="2591415"/>
              <a:ext cx="45856" cy="173118"/>
            </a:xfrm>
            <a:custGeom>
              <a:rect b="b" l="l" r="r" t="t"/>
              <a:pathLst>
                <a:path extrusionOk="0" h="3964" w="1050">
                  <a:moveTo>
                    <a:pt x="525" y="0"/>
                  </a:moveTo>
                  <a:cubicBezTo>
                    <a:pt x="235" y="0"/>
                    <a:pt x="0" y="235"/>
                    <a:pt x="0" y="525"/>
                  </a:cubicBezTo>
                  <a:lnTo>
                    <a:pt x="0" y="3439"/>
                  </a:lnTo>
                  <a:cubicBezTo>
                    <a:pt x="0" y="3729"/>
                    <a:pt x="235" y="3964"/>
                    <a:pt x="525" y="3964"/>
                  </a:cubicBezTo>
                  <a:cubicBezTo>
                    <a:pt x="815" y="3964"/>
                    <a:pt x="1050" y="3729"/>
                    <a:pt x="1050" y="3439"/>
                  </a:cubicBezTo>
                  <a:lnTo>
                    <a:pt x="1050" y="525"/>
                  </a:lnTo>
                  <a:cubicBezTo>
                    <a:pt x="1050" y="235"/>
                    <a:pt x="815" y="0"/>
                    <a:pt x="525" y="0"/>
                  </a:cubicBezTo>
                  <a:close/>
                </a:path>
              </a:pathLst>
            </a:custGeom>
            <a:solidFill>
              <a:srgbClr val="DBB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6312750" y="2431574"/>
              <a:ext cx="157701" cy="59788"/>
            </a:xfrm>
            <a:custGeom>
              <a:rect b="b" l="l" r="r" t="t"/>
              <a:pathLst>
                <a:path extrusionOk="0" h="1369" w="3611">
                  <a:moveTo>
                    <a:pt x="1781" y="1"/>
                  </a:moveTo>
                  <a:cubicBezTo>
                    <a:pt x="1120" y="1"/>
                    <a:pt x="459" y="329"/>
                    <a:pt x="84" y="981"/>
                  </a:cubicBezTo>
                  <a:cubicBezTo>
                    <a:pt x="1" y="1106"/>
                    <a:pt x="56" y="1271"/>
                    <a:pt x="180" y="1340"/>
                  </a:cubicBezTo>
                  <a:cubicBezTo>
                    <a:pt x="208" y="1368"/>
                    <a:pt x="263" y="1368"/>
                    <a:pt x="305" y="1368"/>
                  </a:cubicBezTo>
                  <a:cubicBezTo>
                    <a:pt x="401" y="1368"/>
                    <a:pt x="484" y="1327"/>
                    <a:pt x="526" y="1244"/>
                  </a:cubicBezTo>
                  <a:cubicBezTo>
                    <a:pt x="803" y="759"/>
                    <a:pt x="1289" y="517"/>
                    <a:pt x="1776" y="517"/>
                  </a:cubicBezTo>
                  <a:cubicBezTo>
                    <a:pt x="2259" y="517"/>
                    <a:pt x="2743" y="755"/>
                    <a:pt x="3025" y="1230"/>
                  </a:cubicBezTo>
                  <a:cubicBezTo>
                    <a:pt x="3081" y="1328"/>
                    <a:pt x="3164" y="1368"/>
                    <a:pt x="3246" y="1368"/>
                  </a:cubicBezTo>
                  <a:cubicBezTo>
                    <a:pt x="3430" y="1368"/>
                    <a:pt x="3610" y="1168"/>
                    <a:pt x="3467" y="968"/>
                  </a:cubicBezTo>
                  <a:cubicBezTo>
                    <a:pt x="3089" y="322"/>
                    <a:pt x="2435" y="1"/>
                    <a:pt x="1781" y="1"/>
                  </a:cubicBez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6529891" y="2431574"/>
              <a:ext cx="156872" cy="59788"/>
            </a:xfrm>
            <a:custGeom>
              <a:rect b="b" l="l" r="r" t="t"/>
              <a:pathLst>
                <a:path extrusionOk="0" h="1369" w="3592">
                  <a:moveTo>
                    <a:pt x="1773" y="1"/>
                  </a:moveTo>
                  <a:cubicBezTo>
                    <a:pt x="1112" y="1"/>
                    <a:pt x="451" y="329"/>
                    <a:pt x="69" y="981"/>
                  </a:cubicBezTo>
                  <a:cubicBezTo>
                    <a:pt x="0" y="1106"/>
                    <a:pt x="42" y="1271"/>
                    <a:pt x="166" y="1340"/>
                  </a:cubicBezTo>
                  <a:cubicBezTo>
                    <a:pt x="208" y="1368"/>
                    <a:pt x="249" y="1368"/>
                    <a:pt x="304" y="1368"/>
                  </a:cubicBezTo>
                  <a:cubicBezTo>
                    <a:pt x="387" y="1368"/>
                    <a:pt x="470" y="1327"/>
                    <a:pt x="525" y="1244"/>
                  </a:cubicBezTo>
                  <a:cubicBezTo>
                    <a:pt x="802" y="759"/>
                    <a:pt x="1288" y="517"/>
                    <a:pt x="1775" y="517"/>
                  </a:cubicBezTo>
                  <a:cubicBezTo>
                    <a:pt x="2258" y="517"/>
                    <a:pt x="2743" y="755"/>
                    <a:pt x="3025" y="1230"/>
                  </a:cubicBezTo>
                  <a:cubicBezTo>
                    <a:pt x="3080" y="1319"/>
                    <a:pt x="3160" y="1356"/>
                    <a:pt x="3239" y="1356"/>
                  </a:cubicBezTo>
                  <a:cubicBezTo>
                    <a:pt x="3417" y="1356"/>
                    <a:pt x="3591" y="1168"/>
                    <a:pt x="3467" y="968"/>
                  </a:cubicBezTo>
                  <a:cubicBezTo>
                    <a:pt x="3082" y="322"/>
                    <a:pt x="2428" y="1"/>
                    <a:pt x="1773" y="1"/>
                  </a:cubicBez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6432195" y="2815761"/>
              <a:ext cx="147788" cy="37427"/>
            </a:xfrm>
            <a:custGeom>
              <a:rect b="b" l="l" r="r" t="t"/>
              <a:pathLst>
                <a:path extrusionOk="0" h="857" w="3384">
                  <a:moveTo>
                    <a:pt x="0" y="1"/>
                  </a:moveTo>
                  <a:cubicBezTo>
                    <a:pt x="83" y="332"/>
                    <a:pt x="263" y="622"/>
                    <a:pt x="511" y="857"/>
                  </a:cubicBezTo>
                  <a:lnTo>
                    <a:pt x="1216" y="857"/>
                  </a:lnTo>
                  <a:cubicBezTo>
                    <a:pt x="1236" y="567"/>
                    <a:pt x="1461" y="422"/>
                    <a:pt x="1685" y="422"/>
                  </a:cubicBezTo>
                  <a:cubicBezTo>
                    <a:pt x="1909" y="422"/>
                    <a:pt x="2134" y="567"/>
                    <a:pt x="2155" y="857"/>
                  </a:cubicBezTo>
                  <a:lnTo>
                    <a:pt x="2886" y="857"/>
                  </a:lnTo>
                  <a:cubicBezTo>
                    <a:pt x="3135" y="622"/>
                    <a:pt x="3301" y="318"/>
                    <a:pt x="3384" y="1"/>
                  </a:cubicBezTo>
                  <a:close/>
                </a:path>
              </a:pathLst>
            </a:custGeom>
            <a:solidFill>
              <a:srgbClr val="AF6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6429793" y="2797680"/>
              <a:ext cx="152592" cy="18124"/>
            </a:xfrm>
            <a:custGeom>
              <a:rect b="b" l="l" r="r" t="t"/>
              <a:pathLst>
                <a:path extrusionOk="0" h="415" w="3494">
                  <a:moveTo>
                    <a:pt x="0" y="0"/>
                  </a:moveTo>
                  <a:cubicBezTo>
                    <a:pt x="0" y="138"/>
                    <a:pt x="14" y="277"/>
                    <a:pt x="55" y="415"/>
                  </a:cubicBezTo>
                  <a:lnTo>
                    <a:pt x="3439" y="415"/>
                  </a:lnTo>
                  <a:cubicBezTo>
                    <a:pt x="3466" y="277"/>
                    <a:pt x="3494" y="138"/>
                    <a:pt x="3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6484646" y="2832662"/>
              <a:ext cx="41052" cy="20526"/>
            </a:xfrm>
            <a:custGeom>
              <a:rect b="b" l="l" r="r" t="t"/>
              <a:pathLst>
                <a:path extrusionOk="0" h="470" w="940">
                  <a:moveTo>
                    <a:pt x="470" y="0"/>
                  </a:moveTo>
                  <a:cubicBezTo>
                    <a:pt x="208" y="0"/>
                    <a:pt x="1" y="207"/>
                    <a:pt x="1" y="470"/>
                  </a:cubicBezTo>
                  <a:lnTo>
                    <a:pt x="940" y="470"/>
                  </a:lnTo>
                  <a:cubicBezTo>
                    <a:pt x="940" y="207"/>
                    <a:pt x="733" y="0"/>
                    <a:pt x="470" y="0"/>
                  </a:cubicBezTo>
                  <a:close/>
                </a:path>
              </a:pathLst>
            </a:custGeom>
            <a:solidFill>
              <a:srgbClr val="B16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6454512" y="2853144"/>
              <a:ext cx="103154" cy="20570"/>
            </a:xfrm>
            <a:custGeom>
              <a:rect b="b" l="l" r="r" t="t"/>
              <a:pathLst>
                <a:path extrusionOk="0" h="471" w="2362">
                  <a:moveTo>
                    <a:pt x="0" y="1"/>
                  </a:moveTo>
                  <a:cubicBezTo>
                    <a:pt x="304" y="291"/>
                    <a:pt x="718" y="457"/>
                    <a:pt x="1146" y="470"/>
                  </a:cubicBezTo>
                  <a:lnTo>
                    <a:pt x="1174" y="470"/>
                  </a:lnTo>
                  <a:cubicBezTo>
                    <a:pt x="1616" y="470"/>
                    <a:pt x="2044" y="305"/>
                    <a:pt x="2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6374897" y="2750645"/>
              <a:ext cx="132721" cy="59133"/>
            </a:xfrm>
            <a:custGeom>
              <a:rect b="b" l="l" r="r" t="t"/>
              <a:pathLst>
                <a:path extrusionOk="0" h="1354" w="3039">
                  <a:moveTo>
                    <a:pt x="2969" y="0"/>
                  </a:moveTo>
                  <a:lnTo>
                    <a:pt x="884" y="276"/>
                  </a:lnTo>
                  <a:cubicBezTo>
                    <a:pt x="373" y="345"/>
                    <a:pt x="0" y="829"/>
                    <a:pt x="69" y="1354"/>
                  </a:cubicBezTo>
                  <a:lnTo>
                    <a:pt x="2155" y="1077"/>
                  </a:lnTo>
                  <a:cubicBezTo>
                    <a:pt x="2679" y="1008"/>
                    <a:pt x="3038" y="525"/>
                    <a:pt x="2969" y="0"/>
                  </a:cubicBez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>
              <a:off x="6500936" y="2750645"/>
              <a:ext cx="132721" cy="59133"/>
            </a:xfrm>
            <a:custGeom>
              <a:rect b="b" l="l" r="r" t="t"/>
              <a:pathLst>
                <a:path extrusionOk="0" h="1354" w="3039">
                  <a:moveTo>
                    <a:pt x="70" y="0"/>
                  </a:moveTo>
                  <a:cubicBezTo>
                    <a:pt x="1" y="525"/>
                    <a:pt x="360" y="1008"/>
                    <a:pt x="884" y="1077"/>
                  </a:cubicBezTo>
                  <a:lnTo>
                    <a:pt x="2970" y="1354"/>
                  </a:lnTo>
                  <a:cubicBezTo>
                    <a:pt x="3039" y="829"/>
                    <a:pt x="2666" y="345"/>
                    <a:pt x="2155" y="27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6748210" y="2574514"/>
              <a:ext cx="91101" cy="91101"/>
            </a:xfrm>
            <a:custGeom>
              <a:rect b="b" l="l" r="r" t="t"/>
              <a:pathLst>
                <a:path extrusionOk="0" h="2086" w="2086">
                  <a:moveTo>
                    <a:pt x="1036" y="1"/>
                  </a:moveTo>
                  <a:cubicBezTo>
                    <a:pt x="470" y="1"/>
                    <a:pt x="1" y="470"/>
                    <a:pt x="1" y="1050"/>
                  </a:cubicBezTo>
                  <a:cubicBezTo>
                    <a:pt x="1" y="1630"/>
                    <a:pt x="470" y="2086"/>
                    <a:pt x="1036" y="2086"/>
                  </a:cubicBezTo>
                  <a:cubicBezTo>
                    <a:pt x="1616" y="2086"/>
                    <a:pt x="2086" y="1630"/>
                    <a:pt x="2086" y="1050"/>
                  </a:cubicBezTo>
                  <a:cubicBezTo>
                    <a:pt x="2086" y="470"/>
                    <a:pt x="1616" y="1"/>
                    <a:pt x="1036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7"/>
            <p:cNvSpPr/>
            <p:nvPr/>
          </p:nvSpPr>
          <p:spPr>
            <a:xfrm>
              <a:off x="6769915" y="2596219"/>
              <a:ext cx="47690" cy="48302"/>
            </a:xfrm>
            <a:custGeom>
              <a:rect b="b" l="l" r="r" t="t"/>
              <a:pathLst>
                <a:path extrusionOk="0" h="1106" w="1092">
                  <a:moveTo>
                    <a:pt x="539" y="1"/>
                  </a:moveTo>
                  <a:cubicBezTo>
                    <a:pt x="249" y="1"/>
                    <a:pt x="1" y="249"/>
                    <a:pt x="1" y="553"/>
                  </a:cubicBezTo>
                  <a:cubicBezTo>
                    <a:pt x="1" y="857"/>
                    <a:pt x="249" y="1106"/>
                    <a:pt x="539" y="1106"/>
                  </a:cubicBezTo>
                  <a:cubicBezTo>
                    <a:pt x="843" y="1106"/>
                    <a:pt x="1092" y="857"/>
                    <a:pt x="1092" y="553"/>
                  </a:cubicBezTo>
                  <a:cubicBezTo>
                    <a:pt x="1092" y="249"/>
                    <a:pt x="843" y="1"/>
                    <a:pt x="539" y="1"/>
                  </a:cubicBezTo>
                  <a:close/>
                </a:path>
              </a:pathLst>
            </a:custGeom>
            <a:solidFill>
              <a:srgbClr val="FB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>
              <a:off x="6173435" y="2574514"/>
              <a:ext cx="91145" cy="91101"/>
            </a:xfrm>
            <a:custGeom>
              <a:rect b="b" l="l" r="r" t="t"/>
              <a:pathLst>
                <a:path extrusionOk="0" h="2086" w="2087">
                  <a:moveTo>
                    <a:pt x="1037" y="1"/>
                  </a:moveTo>
                  <a:cubicBezTo>
                    <a:pt x="470" y="1"/>
                    <a:pt x="1" y="470"/>
                    <a:pt x="1" y="1050"/>
                  </a:cubicBezTo>
                  <a:cubicBezTo>
                    <a:pt x="1" y="1630"/>
                    <a:pt x="470" y="2086"/>
                    <a:pt x="1037" y="2086"/>
                  </a:cubicBezTo>
                  <a:cubicBezTo>
                    <a:pt x="1617" y="2086"/>
                    <a:pt x="2086" y="1630"/>
                    <a:pt x="2086" y="1050"/>
                  </a:cubicBezTo>
                  <a:cubicBezTo>
                    <a:pt x="2086" y="470"/>
                    <a:pt x="1617" y="1"/>
                    <a:pt x="1037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6195184" y="2596219"/>
              <a:ext cx="47690" cy="48302"/>
            </a:xfrm>
            <a:custGeom>
              <a:rect b="b" l="l" r="r" t="t"/>
              <a:pathLst>
                <a:path extrusionOk="0" h="1106" w="1092">
                  <a:moveTo>
                    <a:pt x="539" y="1"/>
                  </a:moveTo>
                  <a:cubicBezTo>
                    <a:pt x="249" y="1"/>
                    <a:pt x="0" y="249"/>
                    <a:pt x="0" y="553"/>
                  </a:cubicBezTo>
                  <a:cubicBezTo>
                    <a:pt x="0" y="857"/>
                    <a:pt x="249" y="1106"/>
                    <a:pt x="539" y="1106"/>
                  </a:cubicBezTo>
                  <a:cubicBezTo>
                    <a:pt x="842" y="1106"/>
                    <a:pt x="1091" y="857"/>
                    <a:pt x="1091" y="553"/>
                  </a:cubicBezTo>
                  <a:cubicBezTo>
                    <a:pt x="1091" y="249"/>
                    <a:pt x="842" y="1"/>
                    <a:pt x="539" y="1"/>
                  </a:cubicBezTo>
                  <a:close/>
                </a:path>
              </a:pathLst>
            </a:custGeom>
            <a:solidFill>
              <a:srgbClr val="FB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7"/>
            <p:cNvSpPr/>
            <p:nvPr/>
          </p:nvSpPr>
          <p:spPr>
            <a:xfrm>
              <a:off x="6783192" y="2650722"/>
              <a:ext cx="37427" cy="56512"/>
            </a:xfrm>
            <a:custGeom>
              <a:rect b="b" l="l" r="r" t="t"/>
              <a:pathLst>
                <a:path extrusionOk="0" h="1294" w="857">
                  <a:moveTo>
                    <a:pt x="301" y="1"/>
                  </a:moveTo>
                  <a:cubicBezTo>
                    <a:pt x="288" y="1"/>
                    <a:pt x="274" y="4"/>
                    <a:pt x="263" y="10"/>
                  </a:cubicBezTo>
                  <a:cubicBezTo>
                    <a:pt x="97" y="175"/>
                    <a:pt x="1" y="396"/>
                    <a:pt x="14" y="631"/>
                  </a:cubicBezTo>
                  <a:cubicBezTo>
                    <a:pt x="14" y="1004"/>
                    <a:pt x="208" y="1294"/>
                    <a:pt x="442" y="1294"/>
                  </a:cubicBezTo>
                  <a:cubicBezTo>
                    <a:pt x="663" y="1294"/>
                    <a:pt x="857" y="1004"/>
                    <a:pt x="857" y="617"/>
                  </a:cubicBezTo>
                  <a:cubicBezTo>
                    <a:pt x="857" y="507"/>
                    <a:pt x="843" y="382"/>
                    <a:pt x="815" y="272"/>
                  </a:cubicBezTo>
                  <a:cubicBezTo>
                    <a:pt x="801" y="244"/>
                    <a:pt x="774" y="231"/>
                    <a:pt x="732" y="231"/>
                  </a:cubicBezTo>
                  <a:cubicBezTo>
                    <a:pt x="705" y="244"/>
                    <a:pt x="691" y="272"/>
                    <a:pt x="691" y="313"/>
                  </a:cubicBezTo>
                  <a:cubicBezTo>
                    <a:pt x="719" y="410"/>
                    <a:pt x="732" y="521"/>
                    <a:pt x="732" y="631"/>
                  </a:cubicBezTo>
                  <a:cubicBezTo>
                    <a:pt x="732" y="921"/>
                    <a:pt x="594" y="1183"/>
                    <a:pt x="442" y="1183"/>
                  </a:cubicBezTo>
                  <a:cubicBezTo>
                    <a:pt x="277" y="1183"/>
                    <a:pt x="139" y="921"/>
                    <a:pt x="139" y="631"/>
                  </a:cubicBezTo>
                  <a:cubicBezTo>
                    <a:pt x="125" y="438"/>
                    <a:pt x="194" y="244"/>
                    <a:pt x="332" y="106"/>
                  </a:cubicBezTo>
                  <a:cubicBezTo>
                    <a:pt x="360" y="92"/>
                    <a:pt x="360" y="51"/>
                    <a:pt x="346" y="23"/>
                  </a:cubicBezTo>
                  <a:cubicBezTo>
                    <a:pt x="338" y="7"/>
                    <a:pt x="320" y="1"/>
                    <a:pt x="301" y="1"/>
                  </a:cubicBezTo>
                  <a:close/>
                </a:path>
              </a:pathLst>
            </a:custGeom>
            <a:solidFill>
              <a:srgbClr val="38B7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7"/>
            <p:cNvSpPr/>
            <p:nvPr/>
          </p:nvSpPr>
          <p:spPr>
            <a:xfrm>
              <a:off x="6136051" y="2067869"/>
              <a:ext cx="694218" cy="263695"/>
            </a:xfrm>
            <a:custGeom>
              <a:rect b="b" l="l" r="r" t="t"/>
              <a:pathLst>
                <a:path extrusionOk="0" h="6038" w="15896">
                  <a:moveTo>
                    <a:pt x="11206" y="0"/>
                  </a:moveTo>
                  <a:cubicBezTo>
                    <a:pt x="10070" y="0"/>
                    <a:pt x="8787" y="121"/>
                    <a:pt x="7444" y="375"/>
                  </a:cubicBezTo>
                  <a:cubicBezTo>
                    <a:pt x="3218" y="1175"/>
                    <a:pt x="1" y="3012"/>
                    <a:pt x="291" y="4476"/>
                  </a:cubicBezTo>
                  <a:cubicBezTo>
                    <a:pt x="479" y="5476"/>
                    <a:pt x="2248" y="6038"/>
                    <a:pt x="4697" y="6038"/>
                  </a:cubicBezTo>
                  <a:cubicBezTo>
                    <a:pt x="5832" y="6038"/>
                    <a:pt x="7114" y="5917"/>
                    <a:pt x="8452" y="5664"/>
                  </a:cubicBezTo>
                  <a:cubicBezTo>
                    <a:pt x="12692" y="4863"/>
                    <a:pt x="15896" y="3026"/>
                    <a:pt x="15619" y="1562"/>
                  </a:cubicBezTo>
                  <a:cubicBezTo>
                    <a:pt x="15421" y="562"/>
                    <a:pt x="13656" y="0"/>
                    <a:pt x="11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6100458" y="1967160"/>
              <a:ext cx="701468" cy="330950"/>
            </a:xfrm>
            <a:custGeom>
              <a:rect b="b" l="l" r="r" t="t"/>
              <a:pathLst>
                <a:path extrusionOk="0" h="7578" w="16062">
                  <a:moveTo>
                    <a:pt x="10356" y="1"/>
                  </a:moveTo>
                  <a:cubicBezTo>
                    <a:pt x="9417" y="1"/>
                    <a:pt x="8405" y="94"/>
                    <a:pt x="7362" y="291"/>
                  </a:cubicBezTo>
                  <a:cubicBezTo>
                    <a:pt x="3136" y="1106"/>
                    <a:pt x="1" y="3316"/>
                    <a:pt x="360" y="5249"/>
                  </a:cubicBezTo>
                  <a:cubicBezTo>
                    <a:pt x="640" y="6702"/>
                    <a:pt x="2815" y="7578"/>
                    <a:pt x="5672" y="7578"/>
                  </a:cubicBezTo>
                  <a:cubicBezTo>
                    <a:pt x="6617" y="7578"/>
                    <a:pt x="7637" y="7482"/>
                    <a:pt x="8687" y="7279"/>
                  </a:cubicBezTo>
                  <a:cubicBezTo>
                    <a:pt x="12927" y="6478"/>
                    <a:pt x="16062" y="4255"/>
                    <a:pt x="15689" y="2335"/>
                  </a:cubicBezTo>
                  <a:cubicBezTo>
                    <a:pt x="15418" y="878"/>
                    <a:pt x="13232" y="1"/>
                    <a:pt x="10356" y="1"/>
                  </a:cubicBezTo>
                  <a:close/>
                </a:path>
              </a:pathLst>
            </a:custGeom>
            <a:solidFill>
              <a:srgbClr val="AF6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6324236" y="2153642"/>
              <a:ext cx="151413" cy="71317"/>
            </a:xfrm>
            <a:custGeom>
              <a:rect b="b" l="l" r="r" t="t"/>
              <a:pathLst>
                <a:path extrusionOk="0" h="1633" w="3467">
                  <a:moveTo>
                    <a:pt x="2251" y="1"/>
                  </a:moveTo>
                  <a:cubicBezTo>
                    <a:pt x="2044" y="1"/>
                    <a:pt x="1820" y="22"/>
                    <a:pt x="1588" y="68"/>
                  </a:cubicBezTo>
                  <a:cubicBezTo>
                    <a:pt x="677" y="233"/>
                    <a:pt x="0" y="717"/>
                    <a:pt x="69" y="1131"/>
                  </a:cubicBezTo>
                  <a:cubicBezTo>
                    <a:pt x="132" y="1445"/>
                    <a:pt x="608" y="1632"/>
                    <a:pt x="1237" y="1632"/>
                  </a:cubicBezTo>
                  <a:cubicBezTo>
                    <a:pt x="1438" y="1632"/>
                    <a:pt x="1655" y="1613"/>
                    <a:pt x="1878" y="1573"/>
                  </a:cubicBezTo>
                  <a:cubicBezTo>
                    <a:pt x="2790" y="1393"/>
                    <a:pt x="3467" y="910"/>
                    <a:pt x="3384" y="496"/>
                  </a:cubicBezTo>
                  <a:cubicBezTo>
                    <a:pt x="3322" y="187"/>
                    <a:pt x="2860" y="1"/>
                    <a:pt x="2251" y="1"/>
                  </a:cubicBezTo>
                  <a:close/>
                </a:path>
              </a:pathLst>
            </a:custGeom>
            <a:solidFill>
              <a:srgbClr val="A44B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5826063" y="1764563"/>
              <a:ext cx="574206" cy="438472"/>
            </a:xfrm>
            <a:custGeom>
              <a:rect b="b" l="l" r="r" t="t"/>
              <a:pathLst>
                <a:path extrusionOk="0" h="10040" w="13148">
                  <a:moveTo>
                    <a:pt x="760" y="0"/>
                  </a:moveTo>
                  <a:cubicBezTo>
                    <a:pt x="1" y="69"/>
                    <a:pt x="56" y="1188"/>
                    <a:pt x="802" y="1202"/>
                  </a:cubicBezTo>
                  <a:cubicBezTo>
                    <a:pt x="980" y="1194"/>
                    <a:pt x="1158" y="1191"/>
                    <a:pt x="1337" y="1191"/>
                  </a:cubicBezTo>
                  <a:cubicBezTo>
                    <a:pt x="2494" y="1191"/>
                    <a:pt x="3638" y="1346"/>
                    <a:pt x="4751" y="1658"/>
                  </a:cubicBezTo>
                  <a:cubicBezTo>
                    <a:pt x="5400" y="1851"/>
                    <a:pt x="6022" y="2099"/>
                    <a:pt x="6615" y="2403"/>
                  </a:cubicBezTo>
                  <a:cubicBezTo>
                    <a:pt x="7209" y="2707"/>
                    <a:pt x="7789" y="3066"/>
                    <a:pt x="8328" y="3480"/>
                  </a:cubicBezTo>
                  <a:cubicBezTo>
                    <a:pt x="9419" y="4309"/>
                    <a:pt x="10372" y="5289"/>
                    <a:pt x="11173" y="6408"/>
                  </a:cubicBezTo>
                  <a:cubicBezTo>
                    <a:pt x="11573" y="6974"/>
                    <a:pt x="11946" y="7554"/>
                    <a:pt x="12277" y="8162"/>
                  </a:cubicBezTo>
                  <a:cubicBezTo>
                    <a:pt x="12609" y="8756"/>
                    <a:pt x="12899" y="9391"/>
                    <a:pt x="13147" y="10040"/>
                  </a:cubicBezTo>
                  <a:cubicBezTo>
                    <a:pt x="12954" y="9377"/>
                    <a:pt x="12705" y="8714"/>
                    <a:pt x="12415" y="8079"/>
                  </a:cubicBezTo>
                  <a:cubicBezTo>
                    <a:pt x="12125" y="7444"/>
                    <a:pt x="11794" y="6836"/>
                    <a:pt x="11435" y="6242"/>
                  </a:cubicBezTo>
                  <a:cubicBezTo>
                    <a:pt x="10689" y="5027"/>
                    <a:pt x="9778" y="3950"/>
                    <a:pt x="8714" y="3011"/>
                  </a:cubicBezTo>
                  <a:cubicBezTo>
                    <a:pt x="8176" y="2541"/>
                    <a:pt x="7596" y="2113"/>
                    <a:pt x="6988" y="1740"/>
                  </a:cubicBezTo>
                  <a:cubicBezTo>
                    <a:pt x="6367" y="1381"/>
                    <a:pt x="5718" y="1064"/>
                    <a:pt x="5055" y="801"/>
                  </a:cubicBezTo>
                  <a:cubicBezTo>
                    <a:pt x="3688" y="304"/>
                    <a:pt x="2252" y="28"/>
                    <a:pt x="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5877335" y="1801816"/>
              <a:ext cx="94114" cy="58084"/>
            </a:xfrm>
            <a:custGeom>
              <a:rect b="b" l="l" r="r" t="t"/>
              <a:pathLst>
                <a:path extrusionOk="0" h="1330" w="2155">
                  <a:moveTo>
                    <a:pt x="1457" y="0"/>
                  </a:moveTo>
                  <a:cubicBezTo>
                    <a:pt x="1205" y="0"/>
                    <a:pt x="953" y="93"/>
                    <a:pt x="760" y="280"/>
                  </a:cubicBezTo>
                  <a:lnTo>
                    <a:pt x="0" y="1039"/>
                  </a:lnTo>
                  <a:cubicBezTo>
                    <a:pt x="194" y="1233"/>
                    <a:pt x="446" y="1329"/>
                    <a:pt x="698" y="1329"/>
                  </a:cubicBezTo>
                  <a:cubicBezTo>
                    <a:pt x="950" y="1329"/>
                    <a:pt x="1202" y="1233"/>
                    <a:pt x="1395" y="1039"/>
                  </a:cubicBezTo>
                  <a:lnTo>
                    <a:pt x="2155" y="280"/>
                  </a:lnTo>
                  <a:cubicBezTo>
                    <a:pt x="1961" y="93"/>
                    <a:pt x="1709" y="0"/>
                    <a:pt x="1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5932231" y="1820202"/>
              <a:ext cx="82628" cy="51621"/>
            </a:xfrm>
            <a:custGeom>
              <a:rect b="b" l="l" r="r" t="t"/>
              <a:pathLst>
                <a:path extrusionOk="0" h="1182" w="1892">
                  <a:moveTo>
                    <a:pt x="1277" y="0"/>
                  </a:moveTo>
                  <a:cubicBezTo>
                    <a:pt x="1056" y="0"/>
                    <a:pt x="836" y="87"/>
                    <a:pt x="663" y="259"/>
                  </a:cubicBezTo>
                  <a:lnTo>
                    <a:pt x="0" y="922"/>
                  </a:lnTo>
                  <a:cubicBezTo>
                    <a:pt x="166" y="1095"/>
                    <a:pt x="387" y="1181"/>
                    <a:pt x="608" y="1181"/>
                  </a:cubicBezTo>
                  <a:cubicBezTo>
                    <a:pt x="829" y="1181"/>
                    <a:pt x="1050" y="1095"/>
                    <a:pt x="1215" y="922"/>
                  </a:cubicBezTo>
                  <a:lnTo>
                    <a:pt x="1892" y="259"/>
                  </a:lnTo>
                  <a:cubicBezTo>
                    <a:pt x="1719" y="87"/>
                    <a:pt x="1498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5987084" y="1830902"/>
              <a:ext cx="80881" cy="53106"/>
            </a:xfrm>
            <a:custGeom>
              <a:rect b="b" l="l" r="r" t="t"/>
              <a:pathLst>
                <a:path extrusionOk="0" h="1216" w="1852">
                  <a:moveTo>
                    <a:pt x="1270" y="1"/>
                  </a:moveTo>
                  <a:cubicBezTo>
                    <a:pt x="1033" y="1"/>
                    <a:pt x="799" y="98"/>
                    <a:pt x="636" y="290"/>
                  </a:cubicBezTo>
                  <a:lnTo>
                    <a:pt x="1" y="995"/>
                  </a:lnTo>
                  <a:cubicBezTo>
                    <a:pt x="167" y="1142"/>
                    <a:pt x="373" y="1215"/>
                    <a:pt x="577" y="1215"/>
                  </a:cubicBezTo>
                  <a:cubicBezTo>
                    <a:pt x="812" y="1215"/>
                    <a:pt x="1046" y="1118"/>
                    <a:pt x="1216" y="926"/>
                  </a:cubicBezTo>
                  <a:lnTo>
                    <a:pt x="1851" y="221"/>
                  </a:lnTo>
                  <a:cubicBezTo>
                    <a:pt x="1685" y="74"/>
                    <a:pt x="1476" y="1"/>
                    <a:pt x="12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6012414" y="1742683"/>
              <a:ext cx="62190" cy="80357"/>
            </a:xfrm>
            <a:custGeom>
              <a:rect b="b" l="l" r="r" t="t"/>
              <a:pathLst>
                <a:path extrusionOk="0" h="1840" w="1424">
                  <a:moveTo>
                    <a:pt x="242" y="0"/>
                  </a:moveTo>
                  <a:cubicBezTo>
                    <a:pt x="162" y="0"/>
                    <a:pt x="81" y="11"/>
                    <a:pt x="1" y="32"/>
                  </a:cubicBezTo>
                  <a:lnTo>
                    <a:pt x="235" y="1068"/>
                  </a:lnTo>
                  <a:cubicBezTo>
                    <a:pt x="342" y="1530"/>
                    <a:pt x="754" y="1839"/>
                    <a:pt x="1200" y="1839"/>
                  </a:cubicBezTo>
                  <a:cubicBezTo>
                    <a:pt x="1274" y="1839"/>
                    <a:pt x="1349" y="1831"/>
                    <a:pt x="1423" y="1813"/>
                  </a:cubicBezTo>
                  <a:lnTo>
                    <a:pt x="1175" y="764"/>
                  </a:lnTo>
                  <a:cubicBezTo>
                    <a:pt x="1081" y="308"/>
                    <a:pt x="681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6043771" y="1842257"/>
              <a:ext cx="72409" cy="46074"/>
            </a:xfrm>
            <a:custGeom>
              <a:rect b="b" l="l" r="r" t="t"/>
              <a:pathLst>
                <a:path extrusionOk="0" h="1055" w="1658">
                  <a:moveTo>
                    <a:pt x="1135" y="1"/>
                  </a:moveTo>
                  <a:cubicBezTo>
                    <a:pt x="933" y="1"/>
                    <a:pt x="731" y="80"/>
                    <a:pt x="581" y="238"/>
                  </a:cubicBezTo>
                  <a:lnTo>
                    <a:pt x="1" y="845"/>
                  </a:lnTo>
                  <a:cubicBezTo>
                    <a:pt x="147" y="985"/>
                    <a:pt x="336" y="1054"/>
                    <a:pt x="524" y="1054"/>
                  </a:cubicBezTo>
                  <a:cubicBezTo>
                    <a:pt x="726" y="1054"/>
                    <a:pt x="928" y="975"/>
                    <a:pt x="1078" y="818"/>
                  </a:cubicBezTo>
                  <a:lnTo>
                    <a:pt x="1658" y="210"/>
                  </a:lnTo>
                  <a:cubicBezTo>
                    <a:pt x="1511" y="70"/>
                    <a:pt x="1323" y="1"/>
                    <a:pt x="1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6070324" y="1763777"/>
              <a:ext cx="52494" cy="72191"/>
            </a:xfrm>
            <a:custGeom>
              <a:rect b="b" l="l" r="r" t="t"/>
              <a:pathLst>
                <a:path extrusionOk="0" h="1653" w="1202">
                  <a:moveTo>
                    <a:pt x="176" y="0"/>
                  </a:moveTo>
                  <a:cubicBezTo>
                    <a:pt x="118" y="0"/>
                    <a:pt x="59" y="6"/>
                    <a:pt x="0" y="18"/>
                  </a:cubicBezTo>
                  <a:lnTo>
                    <a:pt x="180" y="957"/>
                  </a:lnTo>
                  <a:cubicBezTo>
                    <a:pt x="265" y="1368"/>
                    <a:pt x="624" y="1652"/>
                    <a:pt x="1027" y="1652"/>
                  </a:cubicBezTo>
                  <a:cubicBezTo>
                    <a:pt x="1084" y="1652"/>
                    <a:pt x="1143" y="1646"/>
                    <a:pt x="1202" y="1634"/>
                  </a:cubicBezTo>
                  <a:lnTo>
                    <a:pt x="1009" y="695"/>
                  </a:lnTo>
                  <a:cubicBezTo>
                    <a:pt x="936" y="284"/>
                    <a:pt x="578" y="0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6081766" y="1867630"/>
              <a:ext cx="75466" cy="42974"/>
            </a:xfrm>
            <a:custGeom>
              <a:rect b="b" l="l" r="r" t="t"/>
              <a:pathLst>
                <a:path extrusionOk="0" h="984" w="1728">
                  <a:moveTo>
                    <a:pt x="1127" y="1"/>
                  </a:moveTo>
                  <a:cubicBezTo>
                    <a:pt x="960" y="1"/>
                    <a:pt x="792" y="55"/>
                    <a:pt x="650" y="168"/>
                  </a:cubicBezTo>
                  <a:lnTo>
                    <a:pt x="1" y="706"/>
                  </a:lnTo>
                  <a:cubicBezTo>
                    <a:pt x="151" y="887"/>
                    <a:pt x="372" y="983"/>
                    <a:pt x="594" y="983"/>
                  </a:cubicBezTo>
                  <a:cubicBezTo>
                    <a:pt x="761" y="983"/>
                    <a:pt x="928" y="929"/>
                    <a:pt x="1064" y="817"/>
                  </a:cubicBezTo>
                  <a:lnTo>
                    <a:pt x="1727" y="278"/>
                  </a:lnTo>
                  <a:cubicBezTo>
                    <a:pt x="1569" y="97"/>
                    <a:pt x="1349" y="1"/>
                    <a:pt x="1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6131859" y="1781377"/>
              <a:ext cx="42843" cy="76864"/>
            </a:xfrm>
            <a:custGeom>
              <a:rect b="b" l="l" r="r" t="t"/>
              <a:pathLst>
                <a:path extrusionOk="0" h="1760" w="981">
                  <a:moveTo>
                    <a:pt x="51" y="1"/>
                  </a:moveTo>
                  <a:cubicBezTo>
                    <a:pt x="34" y="1"/>
                    <a:pt x="17" y="1"/>
                    <a:pt x="0" y="2"/>
                  </a:cubicBezTo>
                  <a:lnTo>
                    <a:pt x="69" y="955"/>
                  </a:lnTo>
                  <a:cubicBezTo>
                    <a:pt x="95" y="1413"/>
                    <a:pt x="468" y="1759"/>
                    <a:pt x="907" y="1759"/>
                  </a:cubicBezTo>
                  <a:cubicBezTo>
                    <a:pt x="931" y="1759"/>
                    <a:pt x="956" y="1758"/>
                    <a:pt x="981" y="1756"/>
                  </a:cubicBezTo>
                  <a:lnTo>
                    <a:pt x="925" y="803"/>
                  </a:lnTo>
                  <a:cubicBezTo>
                    <a:pt x="885" y="350"/>
                    <a:pt x="499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5966602" y="1734604"/>
              <a:ext cx="54896" cy="70225"/>
            </a:xfrm>
            <a:custGeom>
              <a:rect b="b" l="l" r="r" t="t"/>
              <a:pathLst>
                <a:path extrusionOk="0" h="1608" w="1257">
                  <a:moveTo>
                    <a:pt x="197" y="0"/>
                  </a:moveTo>
                  <a:cubicBezTo>
                    <a:pt x="132" y="0"/>
                    <a:pt x="66" y="8"/>
                    <a:pt x="0" y="24"/>
                  </a:cubicBezTo>
                  <a:lnTo>
                    <a:pt x="221" y="935"/>
                  </a:lnTo>
                  <a:cubicBezTo>
                    <a:pt x="304" y="1337"/>
                    <a:pt x="660" y="1607"/>
                    <a:pt x="1056" y="1607"/>
                  </a:cubicBezTo>
                  <a:cubicBezTo>
                    <a:pt x="1122" y="1607"/>
                    <a:pt x="1189" y="1600"/>
                    <a:pt x="1257" y="1584"/>
                  </a:cubicBezTo>
                  <a:lnTo>
                    <a:pt x="1036" y="659"/>
                  </a:lnTo>
                  <a:cubicBezTo>
                    <a:pt x="941" y="269"/>
                    <a:pt x="584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5916509" y="1714514"/>
              <a:ext cx="50747" cy="72846"/>
            </a:xfrm>
            <a:custGeom>
              <a:rect b="b" l="l" r="r" t="t"/>
              <a:pathLst>
                <a:path extrusionOk="0" h="1668" w="1162">
                  <a:moveTo>
                    <a:pt x="150" y="1"/>
                  </a:moveTo>
                  <a:cubicBezTo>
                    <a:pt x="101" y="1"/>
                    <a:pt x="51" y="5"/>
                    <a:pt x="1" y="14"/>
                  </a:cubicBezTo>
                  <a:lnTo>
                    <a:pt x="167" y="953"/>
                  </a:lnTo>
                  <a:cubicBezTo>
                    <a:pt x="242" y="1378"/>
                    <a:pt x="611" y="1667"/>
                    <a:pt x="1028" y="1667"/>
                  </a:cubicBezTo>
                  <a:cubicBezTo>
                    <a:pt x="1072" y="1667"/>
                    <a:pt x="1116" y="1664"/>
                    <a:pt x="1161" y="1657"/>
                  </a:cubicBezTo>
                  <a:lnTo>
                    <a:pt x="995" y="718"/>
                  </a:lnTo>
                  <a:cubicBezTo>
                    <a:pt x="921" y="299"/>
                    <a:pt x="561" y="1"/>
                    <a:pt x="1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6362231" y="2507564"/>
              <a:ext cx="65159" cy="64592"/>
            </a:xfrm>
            <a:custGeom>
              <a:rect b="b" l="l" r="r" t="t"/>
              <a:pathLst>
                <a:path extrusionOk="0" h="1479" w="1492">
                  <a:moveTo>
                    <a:pt x="746" y="1"/>
                  </a:moveTo>
                  <a:cubicBezTo>
                    <a:pt x="332" y="1"/>
                    <a:pt x="0" y="332"/>
                    <a:pt x="0" y="733"/>
                  </a:cubicBezTo>
                  <a:cubicBezTo>
                    <a:pt x="0" y="1147"/>
                    <a:pt x="332" y="1479"/>
                    <a:pt x="746" y="1479"/>
                  </a:cubicBezTo>
                  <a:cubicBezTo>
                    <a:pt x="1147" y="1479"/>
                    <a:pt x="1492" y="1147"/>
                    <a:pt x="1492" y="733"/>
                  </a:cubicBezTo>
                  <a:cubicBezTo>
                    <a:pt x="1492" y="332"/>
                    <a:pt x="1147" y="1"/>
                    <a:pt x="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6579328" y="2507564"/>
              <a:ext cx="64592" cy="64592"/>
            </a:xfrm>
            <a:custGeom>
              <a:rect b="b" l="l" r="r" t="t"/>
              <a:pathLst>
                <a:path extrusionOk="0" h="1479" w="1479">
                  <a:moveTo>
                    <a:pt x="747" y="1"/>
                  </a:moveTo>
                  <a:cubicBezTo>
                    <a:pt x="332" y="1"/>
                    <a:pt x="1" y="332"/>
                    <a:pt x="1" y="733"/>
                  </a:cubicBezTo>
                  <a:cubicBezTo>
                    <a:pt x="1" y="1147"/>
                    <a:pt x="332" y="1479"/>
                    <a:pt x="747" y="1479"/>
                  </a:cubicBezTo>
                  <a:cubicBezTo>
                    <a:pt x="1147" y="1479"/>
                    <a:pt x="1478" y="1147"/>
                    <a:pt x="1478" y="733"/>
                  </a:cubicBezTo>
                  <a:cubicBezTo>
                    <a:pt x="1478" y="332"/>
                    <a:pt x="1147" y="1"/>
                    <a:pt x="7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6447262" y="2933371"/>
              <a:ext cx="122458" cy="121890"/>
            </a:xfrm>
            <a:custGeom>
              <a:rect b="b" l="l" r="r" t="t"/>
              <a:pathLst>
                <a:path extrusionOk="0" h="2791" w="2804">
                  <a:moveTo>
                    <a:pt x="1" y="1"/>
                  </a:moveTo>
                  <a:lnTo>
                    <a:pt x="1" y="1506"/>
                  </a:lnTo>
                  <a:cubicBezTo>
                    <a:pt x="1" y="2224"/>
                    <a:pt x="581" y="2790"/>
                    <a:pt x="1285" y="2790"/>
                  </a:cubicBezTo>
                  <a:lnTo>
                    <a:pt x="1520" y="2790"/>
                  </a:lnTo>
                  <a:cubicBezTo>
                    <a:pt x="2238" y="2790"/>
                    <a:pt x="2804" y="2224"/>
                    <a:pt x="2804" y="1506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6971945" y="3414904"/>
              <a:ext cx="85685" cy="76165"/>
            </a:xfrm>
            <a:custGeom>
              <a:rect b="b" l="l" r="r" t="t"/>
              <a:pathLst>
                <a:path extrusionOk="0" h="1744" w="1962">
                  <a:moveTo>
                    <a:pt x="464" y="1"/>
                  </a:moveTo>
                  <a:cubicBezTo>
                    <a:pt x="350" y="1"/>
                    <a:pt x="235" y="49"/>
                    <a:pt x="153" y="147"/>
                  </a:cubicBezTo>
                  <a:cubicBezTo>
                    <a:pt x="1" y="312"/>
                    <a:pt x="15" y="575"/>
                    <a:pt x="194" y="727"/>
                  </a:cubicBezTo>
                  <a:lnTo>
                    <a:pt x="1230" y="1638"/>
                  </a:lnTo>
                  <a:cubicBezTo>
                    <a:pt x="1307" y="1709"/>
                    <a:pt x="1406" y="1744"/>
                    <a:pt x="1505" y="1744"/>
                  </a:cubicBezTo>
                  <a:cubicBezTo>
                    <a:pt x="1617" y="1744"/>
                    <a:pt x="1729" y="1699"/>
                    <a:pt x="1810" y="1610"/>
                  </a:cubicBezTo>
                  <a:cubicBezTo>
                    <a:pt x="1962" y="1431"/>
                    <a:pt x="1948" y="1182"/>
                    <a:pt x="1769" y="1030"/>
                  </a:cubicBezTo>
                  <a:lnTo>
                    <a:pt x="733" y="105"/>
                  </a:lnTo>
                  <a:cubicBezTo>
                    <a:pt x="657" y="35"/>
                    <a:pt x="561" y="1"/>
                    <a:pt x="464" y="1"/>
                  </a:cubicBezTo>
                  <a:close/>
                </a:path>
              </a:pathLst>
            </a:custGeom>
            <a:solidFill>
              <a:srgbClr val="FCDC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6481021" y="3025039"/>
              <a:ext cx="57953" cy="57953"/>
            </a:xfrm>
            <a:custGeom>
              <a:rect b="b" l="l" r="r" t="t"/>
              <a:pathLst>
                <a:path extrusionOk="0" h="1327" w="1327">
                  <a:moveTo>
                    <a:pt x="664" y="1"/>
                  </a:moveTo>
                  <a:cubicBezTo>
                    <a:pt x="291" y="1"/>
                    <a:pt x="1" y="291"/>
                    <a:pt x="1" y="663"/>
                  </a:cubicBezTo>
                  <a:cubicBezTo>
                    <a:pt x="1" y="1036"/>
                    <a:pt x="291" y="1326"/>
                    <a:pt x="664" y="1326"/>
                  </a:cubicBezTo>
                  <a:cubicBezTo>
                    <a:pt x="1037" y="1326"/>
                    <a:pt x="1327" y="1036"/>
                    <a:pt x="1327" y="663"/>
                  </a:cubicBezTo>
                  <a:cubicBezTo>
                    <a:pt x="1327" y="291"/>
                    <a:pt x="1037" y="1"/>
                    <a:pt x="664" y="1"/>
                  </a:cubicBezTo>
                  <a:close/>
                </a:path>
              </a:pathLst>
            </a:custGeom>
            <a:solidFill>
              <a:srgbClr val="38B7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6496699" y="3040718"/>
              <a:ext cx="26597" cy="26597"/>
            </a:xfrm>
            <a:custGeom>
              <a:rect b="b" l="l" r="r" t="t"/>
              <a:pathLst>
                <a:path extrusionOk="0" h="609" w="609">
                  <a:moveTo>
                    <a:pt x="305" y="1"/>
                  </a:moveTo>
                  <a:cubicBezTo>
                    <a:pt x="139" y="1"/>
                    <a:pt x="1" y="139"/>
                    <a:pt x="1" y="304"/>
                  </a:cubicBezTo>
                  <a:cubicBezTo>
                    <a:pt x="1" y="470"/>
                    <a:pt x="139" y="608"/>
                    <a:pt x="305" y="608"/>
                  </a:cubicBezTo>
                  <a:cubicBezTo>
                    <a:pt x="470" y="608"/>
                    <a:pt x="609" y="470"/>
                    <a:pt x="609" y="304"/>
                  </a:cubicBezTo>
                  <a:cubicBezTo>
                    <a:pt x="609" y="139"/>
                    <a:pt x="470" y="1"/>
                    <a:pt x="305" y="1"/>
                  </a:cubicBezTo>
                  <a:close/>
                </a:path>
              </a:pathLst>
            </a:custGeom>
            <a:solidFill>
              <a:srgbClr val="00A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5963588" y="3488842"/>
              <a:ext cx="112195" cy="7861"/>
            </a:xfrm>
            <a:custGeom>
              <a:rect b="b" l="l" r="r" t="t"/>
              <a:pathLst>
                <a:path extrusionOk="0" h="180" w="2569">
                  <a:moveTo>
                    <a:pt x="83" y="0"/>
                  </a:moveTo>
                  <a:cubicBezTo>
                    <a:pt x="28" y="14"/>
                    <a:pt x="0" y="42"/>
                    <a:pt x="0" y="97"/>
                  </a:cubicBezTo>
                  <a:cubicBezTo>
                    <a:pt x="0" y="138"/>
                    <a:pt x="42" y="180"/>
                    <a:pt x="83" y="180"/>
                  </a:cubicBezTo>
                  <a:lnTo>
                    <a:pt x="2569" y="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5962365" y="3525614"/>
              <a:ext cx="113417" cy="7293"/>
            </a:xfrm>
            <a:custGeom>
              <a:rect b="b" l="l" r="r" t="t"/>
              <a:pathLst>
                <a:path extrusionOk="0" h="167" w="2597">
                  <a:moveTo>
                    <a:pt x="111" y="1"/>
                  </a:moveTo>
                  <a:cubicBezTo>
                    <a:pt x="1" y="1"/>
                    <a:pt x="1" y="166"/>
                    <a:pt x="111" y="166"/>
                  </a:cubicBezTo>
                  <a:lnTo>
                    <a:pt x="2597" y="8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5962977" y="3563609"/>
              <a:ext cx="92935" cy="6682"/>
            </a:xfrm>
            <a:custGeom>
              <a:rect b="b" l="l" r="r" t="t"/>
              <a:pathLst>
                <a:path extrusionOk="0" h="153" w="2128">
                  <a:moveTo>
                    <a:pt x="97" y="1"/>
                  </a:moveTo>
                  <a:cubicBezTo>
                    <a:pt x="0" y="1"/>
                    <a:pt x="0" y="153"/>
                    <a:pt x="97" y="153"/>
                  </a:cubicBezTo>
                  <a:lnTo>
                    <a:pt x="2127" y="8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6941199" y="3459843"/>
              <a:ext cx="257580" cy="147875"/>
            </a:xfrm>
            <a:custGeom>
              <a:rect b="b" l="l" r="r" t="t"/>
              <a:pathLst>
                <a:path extrusionOk="0" h="3386" w="5898">
                  <a:moveTo>
                    <a:pt x="1676" y="1"/>
                  </a:moveTo>
                  <a:cubicBezTo>
                    <a:pt x="774" y="1"/>
                    <a:pt x="42" y="722"/>
                    <a:pt x="28" y="1617"/>
                  </a:cubicBezTo>
                  <a:lnTo>
                    <a:pt x="28" y="1631"/>
                  </a:lnTo>
                  <a:cubicBezTo>
                    <a:pt x="1" y="2542"/>
                    <a:pt x="719" y="3302"/>
                    <a:pt x="1644" y="3329"/>
                  </a:cubicBezTo>
                  <a:lnTo>
                    <a:pt x="4171" y="3385"/>
                  </a:lnTo>
                  <a:cubicBezTo>
                    <a:pt x="4188" y="3385"/>
                    <a:pt x="4206" y="3385"/>
                    <a:pt x="4223" y="3385"/>
                  </a:cubicBezTo>
                  <a:cubicBezTo>
                    <a:pt x="5124" y="3385"/>
                    <a:pt x="5856" y="2677"/>
                    <a:pt x="5884" y="1769"/>
                  </a:cubicBezTo>
                  <a:cubicBezTo>
                    <a:pt x="5897" y="844"/>
                    <a:pt x="5179" y="84"/>
                    <a:pt x="4254" y="57"/>
                  </a:cubicBezTo>
                  <a:lnTo>
                    <a:pt x="1727" y="1"/>
                  </a:lnTo>
                  <a:cubicBezTo>
                    <a:pt x="1710" y="1"/>
                    <a:pt x="1693" y="1"/>
                    <a:pt x="1676" y="1"/>
                  </a:cubicBezTo>
                  <a:close/>
                </a:path>
              </a:pathLst>
            </a:custGeom>
            <a:solidFill>
              <a:srgbClr val="A9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6918271" y="3458620"/>
              <a:ext cx="184604" cy="147875"/>
            </a:xfrm>
            <a:custGeom>
              <a:rect b="b" l="l" r="r" t="t"/>
              <a:pathLst>
                <a:path extrusionOk="0" h="3386" w="4227">
                  <a:moveTo>
                    <a:pt x="1552" y="1"/>
                  </a:moveTo>
                  <a:cubicBezTo>
                    <a:pt x="719" y="1"/>
                    <a:pt x="42" y="668"/>
                    <a:pt x="28" y="1507"/>
                  </a:cubicBezTo>
                  <a:lnTo>
                    <a:pt x="15" y="1783"/>
                  </a:lnTo>
                  <a:cubicBezTo>
                    <a:pt x="1" y="2626"/>
                    <a:pt x="664" y="3330"/>
                    <a:pt x="1520" y="3357"/>
                  </a:cubicBezTo>
                  <a:lnTo>
                    <a:pt x="2625" y="3385"/>
                  </a:lnTo>
                  <a:cubicBezTo>
                    <a:pt x="2633" y="3385"/>
                    <a:pt x="2642" y="3385"/>
                    <a:pt x="2651" y="3385"/>
                  </a:cubicBezTo>
                  <a:cubicBezTo>
                    <a:pt x="3495" y="3385"/>
                    <a:pt x="4172" y="2727"/>
                    <a:pt x="4199" y="1880"/>
                  </a:cubicBezTo>
                  <a:lnTo>
                    <a:pt x="4199" y="1604"/>
                  </a:lnTo>
                  <a:cubicBezTo>
                    <a:pt x="4227" y="747"/>
                    <a:pt x="3550" y="43"/>
                    <a:pt x="2708" y="29"/>
                  </a:cubicBezTo>
                  <a:lnTo>
                    <a:pt x="1603" y="2"/>
                  </a:lnTo>
                  <a:cubicBezTo>
                    <a:pt x="1586" y="1"/>
                    <a:pt x="1569" y="1"/>
                    <a:pt x="1552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6876083" y="3488842"/>
              <a:ext cx="112195" cy="7861"/>
            </a:xfrm>
            <a:custGeom>
              <a:rect b="b" l="l" r="r" t="t"/>
              <a:pathLst>
                <a:path extrusionOk="0" h="180" w="2569">
                  <a:moveTo>
                    <a:pt x="2472" y="0"/>
                  </a:moveTo>
                  <a:lnTo>
                    <a:pt x="0" y="97"/>
                  </a:lnTo>
                  <a:lnTo>
                    <a:pt x="2486" y="180"/>
                  </a:lnTo>
                  <a:cubicBezTo>
                    <a:pt x="2527" y="180"/>
                    <a:pt x="2569" y="138"/>
                    <a:pt x="2569" y="97"/>
                  </a:cubicBezTo>
                  <a:cubicBezTo>
                    <a:pt x="2569" y="42"/>
                    <a:pt x="2527" y="0"/>
                    <a:pt x="2472" y="0"/>
                  </a:cubicBez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6876083" y="3525614"/>
              <a:ext cx="113417" cy="7293"/>
            </a:xfrm>
            <a:custGeom>
              <a:rect b="b" l="l" r="r" t="t"/>
              <a:pathLst>
                <a:path extrusionOk="0" h="167" w="2597">
                  <a:moveTo>
                    <a:pt x="2486" y="1"/>
                  </a:moveTo>
                  <a:lnTo>
                    <a:pt x="0" y="83"/>
                  </a:lnTo>
                  <a:lnTo>
                    <a:pt x="2486" y="166"/>
                  </a:lnTo>
                  <a:cubicBezTo>
                    <a:pt x="2596" y="166"/>
                    <a:pt x="2596" y="1"/>
                    <a:pt x="2486" y="1"/>
                  </a:cubicBez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6895954" y="3563609"/>
              <a:ext cx="92324" cy="6682"/>
            </a:xfrm>
            <a:custGeom>
              <a:rect b="b" l="l" r="r" t="t"/>
              <a:pathLst>
                <a:path extrusionOk="0" h="153" w="2114">
                  <a:moveTo>
                    <a:pt x="2031" y="1"/>
                  </a:moveTo>
                  <a:lnTo>
                    <a:pt x="1" y="83"/>
                  </a:lnTo>
                  <a:lnTo>
                    <a:pt x="2031" y="153"/>
                  </a:lnTo>
                  <a:cubicBezTo>
                    <a:pt x="2072" y="153"/>
                    <a:pt x="2114" y="125"/>
                    <a:pt x="2114" y="70"/>
                  </a:cubicBezTo>
                  <a:cubicBezTo>
                    <a:pt x="2100" y="28"/>
                    <a:pt x="2072" y="1"/>
                    <a:pt x="2031" y="1"/>
                  </a:cubicBez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4946475" y="3649875"/>
              <a:ext cx="3036708" cy="293130"/>
            </a:xfrm>
            <a:custGeom>
              <a:rect b="b" l="l" r="r" t="t"/>
              <a:pathLst>
                <a:path extrusionOk="0" h="6712" w="64436">
                  <a:moveTo>
                    <a:pt x="3756" y="0"/>
                  </a:moveTo>
                  <a:cubicBezTo>
                    <a:pt x="2431" y="0"/>
                    <a:pt x="1284" y="926"/>
                    <a:pt x="994" y="2224"/>
                  </a:cubicBezTo>
                  <a:lnTo>
                    <a:pt x="0" y="6712"/>
                  </a:lnTo>
                  <a:lnTo>
                    <a:pt x="64436" y="6712"/>
                  </a:lnTo>
                  <a:lnTo>
                    <a:pt x="63083" y="2113"/>
                  </a:lnTo>
                  <a:cubicBezTo>
                    <a:pt x="62737" y="912"/>
                    <a:pt x="61633" y="97"/>
                    <a:pt x="60376" y="97"/>
                  </a:cubicBezTo>
                  <a:lnTo>
                    <a:pt x="3756" y="0"/>
                  </a:lnTo>
                  <a:close/>
                </a:path>
              </a:pathLst>
            </a:custGeom>
            <a:solidFill>
              <a:srgbClr val="F17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5352609" y="3725852"/>
              <a:ext cx="515117" cy="155649"/>
            </a:xfrm>
            <a:custGeom>
              <a:rect b="b" l="l" r="r" t="t"/>
              <a:pathLst>
                <a:path extrusionOk="0" h="3564" w="11795">
                  <a:moveTo>
                    <a:pt x="5898" y="0"/>
                  </a:moveTo>
                  <a:cubicBezTo>
                    <a:pt x="2652" y="0"/>
                    <a:pt x="1" y="801"/>
                    <a:pt x="1" y="1782"/>
                  </a:cubicBezTo>
                  <a:cubicBezTo>
                    <a:pt x="1" y="2762"/>
                    <a:pt x="2652" y="3563"/>
                    <a:pt x="5898" y="3563"/>
                  </a:cubicBezTo>
                  <a:cubicBezTo>
                    <a:pt x="9157" y="3563"/>
                    <a:pt x="11794" y="2762"/>
                    <a:pt x="11794" y="1782"/>
                  </a:cubicBezTo>
                  <a:cubicBezTo>
                    <a:pt x="11794" y="801"/>
                    <a:pt x="9157" y="0"/>
                    <a:pt x="5898" y="0"/>
                  </a:cubicBezTo>
                  <a:close/>
                </a:path>
              </a:pathLst>
            </a:custGeom>
            <a:solidFill>
              <a:srgbClr val="F06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5327278" y="3350531"/>
              <a:ext cx="515117" cy="499875"/>
            </a:xfrm>
            <a:custGeom>
              <a:rect b="b" l="l" r="r" t="t"/>
              <a:pathLst>
                <a:path extrusionOk="0" h="11446" w="11795">
                  <a:moveTo>
                    <a:pt x="6021" y="1"/>
                  </a:moveTo>
                  <a:cubicBezTo>
                    <a:pt x="5245" y="1"/>
                    <a:pt x="4453" y="178"/>
                    <a:pt x="3702" y="557"/>
                  </a:cubicBezTo>
                  <a:cubicBezTo>
                    <a:pt x="843" y="2007"/>
                    <a:pt x="1" y="5694"/>
                    <a:pt x="1948" y="8249"/>
                  </a:cubicBezTo>
                  <a:cubicBezTo>
                    <a:pt x="2064" y="9434"/>
                    <a:pt x="3059" y="10276"/>
                    <a:pt x="4178" y="10276"/>
                  </a:cubicBezTo>
                  <a:cubicBezTo>
                    <a:pt x="4389" y="10276"/>
                    <a:pt x="4605" y="10246"/>
                    <a:pt x="4821" y="10183"/>
                  </a:cubicBezTo>
                  <a:lnTo>
                    <a:pt x="4931" y="10155"/>
                  </a:lnTo>
                  <a:lnTo>
                    <a:pt x="4959" y="10155"/>
                  </a:lnTo>
                  <a:lnTo>
                    <a:pt x="5249" y="11135"/>
                  </a:lnTo>
                  <a:cubicBezTo>
                    <a:pt x="5314" y="11352"/>
                    <a:pt x="5483" y="11446"/>
                    <a:pt x="5655" y="11446"/>
                  </a:cubicBezTo>
                  <a:cubicBezTo>
                    <a:pt x="5920" y="11446"/>
                    <a:pt x="6190" y="11223"/>
                    <a:pt x="6092" y="10889"/>
                  </a:cubicBezTo>
                  <a:lnTo>
                    <a:pt x="6092" y="10889"/>
                  </a:lnTo>
                  <a:cubicBezTo>
                    <a:pt x="6149" y="11079"/>
                    <a:pt x="6323" y="11196"/>
                    <a:pt x="6505" y="11196"/>
                  </a:cubicBezTo>
                  <a:cubicBezTo>
                    <a:pt x="6546" y="11196"/>
                    <a:pt x="6588" y="11190"/>
                    <a:pt x="6630" y="11177"/>
                  </a:cubicBezTo>
                  <a:cubicBezTo>
                    <a:pt x="6864" y="11122"/>
                    <a:pt x="7016" y="10873"/>
                    <a:pt x="6947" y="10638"/>
                  </a:cubicBezTo>
                  <a:lnTo>
                    <a:pt x="6947" y="10638"/>
                  </a:lnTo>
                  <a:cubicBezTo>
                    <a:pt x="7004" y="10832"/>
                    <a:pt x="7183" y="10960"/>
                    <a:pt x="7368" y="10960"/>
                  </a:cubicBezTo>
                  <a:cubicBezTo>
                    <a:pt x="7408" y="10960"/>
                    <a:pt x="7447" y="10954"/>
                    <a:pt x="7486" y="10942"/>
                  </a:cubicBezTo>
                  <a:cubicBezTo>
                    <a:pt x="7719" y="10874"/>
                    <a:pt x="7857" y="10628"/>
                    <a:pt x="7791" y="10409"/>
                  </a:cubicBezTo>
                  <a:lnTo>
                    <a:pt x="7791" y="10409"/>
                  </a:lnTo>
                  <a:cubicBezTo>
                    <a:pt x="7857" y="10622"/>
                    <a:pt x="8025" y="10714"/>
                    <a:pt x="8196" y="10714"/>
                  </a:cubicBezTo>
                  <a:cubicBezTo>
                    <a:pt x="8461" y="10714"/>
                    <a:pt x="8733" y="10490"/>
                    <a:pt x="8632" y="10155"/>
                  </a:cubicBezTo>
                  <a:lnTo>
                    <a:pt x="8632" y="10155"/>
                  </a:lnTo>
                  <a:cubicBezTo>
                    <a:pt x="8698" y="10374"/>
                    <a:pt x="8870" y="10469"/>
                    <a:pt x="9043" y="10469"/>
                  </a:cubicBezTo>
                  <a:cubicBezTo>
                    <a:pt x="9307" y="10469"/>
                    <a:pt x="9574" y="10248"/>
                    <a:pt x="9474" y="9906"/>
                  </a:cubicBezTo>
                  <a:lnTo>
                    <a:pt x="9474" y="9906"/>
                  </a:lnTo>
                  <a:cubicBezTo>
                    <a:pt x="9540" y="10130"/>
                    <a:pt x="9711" y="10227"/>
                    <a:pt x="9884" y="10227"/>
                  </a:cubicBezTo>
                  <a:cubicBezTo>
                    <a:pt x="10148" y="10227"/>
                    <a:pt x="10417" y="10000"/>
                    <a:pt x="10317" y="9658"/>
                  </a:cubicBezTo>
                  <a:lnTo>
                    <a:pt x="9999" y="8567"/>
                  </a:lnTo>
                  <a:cubicBezTo>
                    <a:pt x="11145" y="8180"/>
                    <a:pt x="11794" y="6951"/>
                    <a:pt x="11449" y="5791"/>
                  </a:cubicBezTo>
                  <a:cubicBezTo>
                    <a:pt x="11394" y="5584"/>
                    <a:pt x="11297" y="5377"/>
                    <a:pt x="11173" y="5183"/>
                  </a:cubicBezTo>
                  <a:cubicBezTo>
                    <a:pt x="11173" y="4672"/>
                    <a:pt x="11104" y="4175"/>
                    <a:pt x="10966" y="3678"/>
                  </a:cubicBezTo>
                  <a:cubicBezTo>
                    <a:pt x="10282" y="1414"/>
                    <a:pt x="8213" y="1"/>
                    <a:pt x="6021" y="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552236" y="3596189"/>
              <a:ext cx="289549" cy="254829"/>
            </a:xfrm>
            <a:custGeom>
              <a:rect b="b" l="l" r="r" t="t"/>
              <a:pathLst>
                <a:path extrusionOk="0" h="5835" w="6630">
                  <a:moveTo>
                    <a:pt x="6229" y="0"/>
                  </a:moveTo>
                  <a:cubicBezTo>
                    <a:pt x="6478" y="1133"/>
                    <a:pt x="5829" y="2251"/>
                    <a:pt x="4738" y="2624"/>
                  </a:cubicBezTo>
                  <a:lnTo>
                    <a:pt x="5055" y="3715"/>
                  </a:lnTo>
                  <a:cubicBezTo>
                    <a:pt x="5155" y="4048"/>
                    <a:pt x="4888" y="4271"/>
                    <a:pt x="4625" y="4271"/>
                  </a:cubicBezTo>
                  <a:cubicBezTo>
                    <a:pt x="4451" y="4271"/>
                    <a:pt x="4279" y="4175"/>
                    <a:pt x="4213" y="3950"/>
                  </a:cubicBezTo>
                  <a:lnTo>
                    <a:pt x="4213" y="3950"/>
                  </a:lnTo>
                  <a:cubicBezTo>
                    <a:pt x="4313" y="4292"/>
                    <a:pt x="4046" y="4513"/>
                    <a:pt x="3782" y="4513"/>
                  </a:cubicBezTo>
                  <a:cubicBezTo>
                    <a:pt x="3608" y="4513"/>
                    <a:pt x="3436" y="4417"/>
                    <a:pt x="3371" y="4198"/>
                  </a:cubicBezTo>
                  <a:lnTo>
                    <a:pt x="3371" y="4198"/>
                  </a:lnTo>
                  <a:cubicBezTo>
                    <a:pt x="3471" y="4534"/>
                    <a:pt x="3200" y="4757"/>
                    <a:pt x="2934" y="4757"/>
                  </a:cubicBezTo>
                  <a:cubicBezTo>
                    <a:pt x="2763" y="4757"/>
                    <a:pt x="2593" y="4664"/>
                    <a:pt x="2528" y="4447"/>
                  </a:cubicBezTo>
                  <a:lnTo>
                    <a:pt x="2528" y="4447"/>
                  </a:lnTo>
                  <a:cubicBezTo>
                    <a:pt x="2628" y="4780"/>
                    <a:pt x="2361" y="5003"/>
                    <a:pt x="2097" y="5003"/>
                  </a:cubicBezTo>
                  <a:cubicBezTo>
                    <a:pt x="1924" y="5003"/>
                    <a:pt x="1751" y="4906"/>
                    <a:pt x="1686" y="4682"/>
                  </a:cubicBezTo>
                  <a:lnTo>
                    <a:pt x="1686" y="4682"/>
                  </a:lnTo>
                  <a:cubicBezTo>
                    <a:pt x="1745" y="5002"/>
                    <a:pt x="1490" y="5209"/>
                    <a:pt x="1239" y="5209"/>
                  </a:cubicBezTo>
                  <a:cubicBezTo>
                    <a:pt x="1078" y="5209"/>
                    <a:pt x="919" y="5124"/>
                    <a:pt x="843" y="4930"/>
                  </a:cubicBezTo>
                  <a:lnTo>
                    <a:pt x="843" y="4930"/>
                  </a:lnTo>
                  <a:cubicBezTo>
                    <a:pt x="944" y="5273"/>
                    <a:pt x="680" y="5499"/>
                    <a:pt x="416" y="5499"/>
                  </a:cubicBezTo>
                  <a:cubicBezTo>
                    <a:pt x="244" y="5499"/>
                    <a:pt x="72" y="5403"/>
                    <a:pt x="1" y="5179"/>
                  </a:cubicBezTo>
                  <a:lnTo>
                    <a:pt x="1" y="5179"/>
                  </a:lnTo>
                  <a:lnTo>
                    <a:pt x="98" y="5524"/>
                  </a:lnTo>
                  <a:cubicBezTo>
                    <a:pt x="168" y="5741"/>
                    <a:pt x="339" y="5834"/>
                    <a:pt x="511" y="5834"/>
                  </a:cubicBezTo>
                  <a:cubicBezTo>
                    <a:pt x="776" y="5834"/>
                    <a:pt x="1044" y="5613"/>
                    <a:pt x="955" y="5279"/>
                  </a:cubicBezTo>
                  <a:lnTo>
                    <a:pt x="955" y="5279"/>
                  </a:lnTo>
                  <a:cubicBezTo>
                    <a:pt x="1016" y="5500"/>
                    <a:pt x="1185" y="5596"/>
                    <a:pt x="1357" y="5596"/>
                  </a:cubicBezTo>
                  <a:cubicBezTo>
                    <a:pt x="1623" y="5596"/>
                    <a:pt x="1896" y="5370"/>
                    <a:pt x="1796" y="5027"/>
                  </a:cubicBezTo>
                  <a:lnTo>
                    <a:pt x="1796" y="5027"/>
                  </a:lnTo>
                  <a:cubicBezTo>
                    <a:pt x="1853" y="5221"/>
                    <a:pt x="2032" y="5349"/>
                    <a:pt x="2217" y="5349"/>
                  </a:cubicBezTo>
                  <a:cubicBezTo>
                    <a:pt x="2257" y="5349"/>
                    <a:pt x="2296" y="5343"/>
                    <a:pt x="2335" y="5331"/>
                  </a:cubicBezTo>
                  <a:cubicBezTo>
                    <a:pt x="2569" y="5262"/>
                    <a:pt x="2707" y="5014"/>
                    <a:pt x="2639" y="4779"/>
                  </a:cubicBezTo>
                  <a:lnTo>
                    <a:pt x="2639" y="4779"/>
                  </a:lnTo>
                  <a:cubicBezTo>
                    <a:pt x="2704" y="5002"/>
                    <a:pt x="2875" y="5099"/>
                    <a:pt x="3048" y="5099"/>
                  </a:cubicBezTo>
                  <a:cubicBezTo>
                    <a:pt x="3313" y="5099"/>
                    <a:pt x="3581" y="4872"/>
                    <a:pt x="3481" y="4530"/>
                  </a:cubicBezTo>
                  <a:lnTo>
                    <a:pt x="3481" y="4530"/>
                  </a:lnTo>
                  <a:cubicBezTo>
                    <a:pt x="3547" y="4755"/>
                    <a:pt x="3719" y="4851"/>
                    <a:pt x="3893" y="4851"/>
                  </a:cubicBezTo>
                  <a:cubicBezTo>
                    <a:pt x="4157" y="4851"/>
                    <a:pt x="4423" y="4628"/>
                    <a:pt x="4323" y="4295"/>
                  </a:cubicBezTo>
                  <a:lnTo>
                    <a:pt x="4323" y="4295"/>
                  </a:lnTo>
                  <a:cubicBezTo>
                    <a:pt x="4388" y="4512"/>
                    <a:pt x="4558" y="4605"/>
                    <a:pt x="4730" y="4605"/>
                  </a:cubicBezTo>
                  <a:cubicBezTo>
                    <a:pt x="4995" y="4605"/>
                    <a:pt x="5266" y="4382"/>
                    <a:pt x="5166" y="4047"/>
                  </a:cubicBezTo>
                  <a:lnTo>
                    <a:pt x="4848" y="2956"/>
                  </a:lnTo>
                  <a:cubicBezTo>
                    <a:pt x="5994" y="2569"/>
                    <a:pt x="6630" y="1340"/>
                    <a:pt x="6298" y="180"/>
                  </a:cubicBezTo>
                  <a:cubicBezTo>
                    <a:pt x="6271" y="125"/>
                    <a:pt x="6257" y="56"/>
                    <a:pt x="622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5373135" y="3631170"/>
              <a:ext cx="36816" cy="77213"/>
            </a:xfrm>
            <a:custGeom>
              <a:rect b="b" l="l" r="r" t="t"/>
              <a:pathLst>
                <a:path extrusionOk="0" h="1768" w="843">
                  <a:moveTo>
                    <a:pt x="0" y="0"/>
                  </a:moveTo>
                  <a:cubicBezTo>
                    <a:pt x="14" y="56"/>
                    <a:pt x="28" y="111"/>
                    <a:pt x="42" y="152"/>
                  </a:cubicBezTo>
                  <a:cubicBezTo>
                    <a:pt x="208" y="732"/>
                    <a:pt x="484" y="1285"/>
                    <a:pt x="843" y="1768"/>
                  </a:cubicBezTo>
                  <a:cubicBezTo>
                    <a:pt x="829" y="1671"/>
                    <a:pt x="801" y="1588"/>
                    <a:pt x="801" y="1492"/>
                  </a:cubicBezTo>
                  <a:cubicBezTo>
                    <a:pt x="456" y="1050"/>
                    <a:pt x="180" y="539"/>
                    <a:pt x="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5803746" y="3505132"/>
              <a:ext cx="10918" cy="65159"/>
            </a:xfrm>
            <a:custGeom>
              <a:rect b="b" l="l" r="r" t="t"/>
              <a:pathLst>
                <a:path extrusionOk="0" h="1492" w="250">
                  <a:moveTo>
                    <a:pt x="1" y="0"/>
                  </a:moveTo>
                  <a:lnTo>
                    <a:pt x="1" y="0"/>
                  </a:lnTo>
                  <a:cubicBezTo>
                    <a:pt x="4" y="12"/>
                    <a:pt x="7" y="25"/>
                    <a:pt x="10" y="37"/>
                  </a:cubicBezTo>
                  <a:lnTo>
                    <a:pt x="10" y="37"/>
                  </a:lnTo>
                  <a:cubicBezTo>
                    <a:pt x="7" y="25"/>
                    <a:pt x="4" y="12"/>
                    <a:pt x="1" y="0"/>
                  </a:cubicBezTo>
                  <a:close/>
                  <a:moveTo>
                    <a:pt x="10" y="37"/>
                  </a:moveTo>
                  <a:lnTo>
                    <a:pt x="10" y="37"/>
                  </a:lnTo>
                  <a:cubicBezTo>
                    <a:pt x="114" y="454"/>
                    <a:pt x="166" y="883"/>
                    <a:pt x="152" y="1326"/>
                  </a:cubicBezTo>
                  <a:cubicBezTo>
                    <a:pt x="194" y="1381"/>
                    <a:pt x="222" y="1436"/>
                    <a:pt x="249" y="1492"/>
                  </a:cubicBezTo>
                  <a:cubicBezTo>
                    <a:pt x="249" y="1036"/>
                    <a:pt x="180" y="594"/>
                    <a:pt x="56" y="166"/>
                  </a:cubicBezTo>
                  <a:cubicBezTo>
                    <a:pt x="34" y="123"/>
                    <a:pt x="21" y="80"/>
                    <a:pt x="10" y="3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5414143" y="3721005"/>
              <a:ext cx="130319" cy="78742"/>
            </a:xfrm>
            <a:custGeom>
              <a:rect b="b" l="l" r="r" t="t"/>
              <a:pathLst>
                <a:path extrusionOk="0" h="1803" w="2984">
                  <a:moveTo>
                    <a:pt x="1" y="1"/>
                  </a:moveTo>
                  <a:cubicBezTo>
                    <a:pt x="1" y="56"/>
                    <a:pt x="14" y="125"/>
                    <a:pt x="42" y="180"/>
                  </a:cubicBezTo>
                  <a:cubicBezTo>
                    <a:pt x="327" y="1161"/>
                    <a:pt x="1233" y="1802"/>
                    <a:pt x="2216" y="1802"/>
                  </a:cubicBezTo>
                  <a:cubicBezTo>
                    <a:pt x="2424" y="1802"/>
                    <a:pt x="2636" y="1774"/>
                    <a:pt x="2845" y="1713"/>
                  </a:cubicBezTo>
                  <a:lnTo>
                    <a:pt x="2942" y="1672"/>
                  </a:lnTo>
                  <a:lnTo>
                    <a:pt x="2983" y="1672"/>
                  </a:lnTo>
                  <a:lnTo>
                    <a:pt x="2887" y="1340"/>
                  </a:lnTo>
                  <a:lnTo>
                    <a:pt x="2859" y="1340"/>
                  </a:lnTo>
                  <a:lnTo>
                    <a:pt x="2749" y="1382"/>
                  </a:lnTo>
                  <a:cubicBezTo>
                    <a:pt x="2537" y="1443"/>
                    <a:pt x="2324" y="1472"/>
                    <a:pt x="2114" y="1472"/>
                  </a:cubicBezTo>
                  <a:cubicBezTo>
                    <a:pt x="1186" y="1472"/>
                    <a:pt x="327" y="902"/>
                    <a:pt x="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5616173" y="3459887"/>
              <a:ext cx="141193" cy="141150"/>
            </a:xfrm>
            <a:custGeom>
              <a:rect b="b" l="l" r="r" t="t"/>
              <a:pathLst>
                <a:path extrusionOk="0" h="3232" w="3233">
                  <a:moveTo>
                    <a:pt x="1617" y="0"/>
                  </a:moveTo>
                  <a:cubicBezTo>
                    <a:pt x="719" y="0"/>
                    <a:pt x="1" y="732"/>
                    <a:pt x="1" y="1616"/>
                  </a:cubicBezTo>
                  <a:cubicBezTo>
                    <a:pt x="1" y="2514"/>
                    <a:pt x="719" y="3232"/>
                    <a:pt x="1617" y="3232"/>
                  </a:cubicBezTo>
                  <a:cubicBezTo>
                    <a:pt x="2514" y="3232"/>
                    <a:pt x="3232" y="2514"/>
                    <a:pt x="3232" y="1616"/>
                  </a:cubicBezTo>
                  <a:cubicBezTo>
                    <a:pt x="3232" y="732"/>
                    <a:pt x="2514" y="0"/>
                    <a:pt x="16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585296" y="3634490"/>
              <a:ext cx="71929" cy="64461"/>
            </a:xfrm>
            <a:custGeom>
              <a:rect b="b" l="l" r="r" t="t"/>
              <a:pathLst>
                <a:path extrusionOk="0" h="1476" w="1647">
                  <a:moveTo>
                    <a:pt x="660" y="1"/>
                  </a:moveTo>
                  <a:cubicBezTo>
                    <a:pt x="458" y="1"/>
                    <a:pt x="264" y="131"/>
                    <a:pt x="211" y="352"/>
                  </a:cubicBezTo>
                  <a:lnTo>
                    <a:pt x="73" y="905"/>
                  </a:lnTo>
                  <a:cubicBezTo>
                    <a:pt x="0" y="1206"/>
                    <a:pt x="233" y="1475"/>
                    <a:pt x="522" y="1475"/>
                  </a:cubicBezTo>
                  <a:cubicBezTo>
                    <a:pt x="565" y="1475"/>
                    <a:pt x="608" y="1470"/>
                    <a:pt x="653" y="1457"/>
                  </a:cubicBezTo>
                  <a:lnTo>
                    <a:pt x="1191" y="1291"/>
                  </a:lnTo>
                  <a:cubicBezTo>
                    <a:pt x="1536" y="1195"/>
                    <a:pt x="1647" y="767"/>
                    <a:pt x="1384" y="518"/>
                  </a:cubicBezTo>
                  <a:lnTo>
                    <a:pt x="984" y="131"/>
                  </a:lnTo>
                  <a:cubicBezTo>
                    <a:pt x="890" y="42"/>
                    <a:pt x="774" y="1"/>
                    <a:pt x="6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5338153" y="3353195"/>
              <a:ext cx="436681" cy="439040"/>
            </a:xfrm>
            <a:custGeom>
              <a:rect b="b" l="l" r="r" t="t"/>
              <a:pathLst>
                <a:path extrusionOk="0" h="10053" w="9999">
                  <a:moveTo>
                    <a:pt x="5826" y="1"/>
                  </a:moveTo>
                  <a:cubicBezTo>
                    <a:pt x="4775" y="1"/>
                    <a:pt x="3715" y="324"/>
                    <a:pt x="2804" y="993"/>
                  </a:cubicBezTo>
                  <a:cubicBezTo>
                    <a:pt x="498" y="2664"/>
                    <a:pt x="1" y="5896"/>
                    <a:pt x="1699" y="8188"/>
                  </a:cubicBezTo>
                  <a:cubicBezTo>
                    <a:pt x="1713" y="8326"/>
                    <a:pt x="1727" y="8464"/>
                    <a:pt x="1768" y="8589"/>
                  </a:cubicBezTo>
                  <a:cubicBezTo>
                    <a:pt x="1961" y="9265"/>
                    <a:pt x="2472" y="9804"/>
                    <a:pt x="3121" y="10052"/>
                  </a:cubicBezTo>
                  <a:cubicBezTo>
                    <a:pt x="3108" y="9997"/>
                    <a:pt x="3080" y="9942"/>
                    <a:pt x="3066" y="9873"/>
                  </a:cubicBezTo>
                  <a:cubicBezTo>
                    <a:pt x="3025" y="9749"/>
                    <a:pt x="2997" y="9611"/>
                    <a:pt x="2983" y="9486"/>
                  </a:cubicBezTo>
                  <a:cubicBezTo>
                    <a:pt x="1437" y="7470"/>
                    <a:pt x="1589" y="4639"/>
                    <a:pt x="3342" y="2802"/>
                  </a:cubicBezTo>
                  <a:cubicBezTo>
                    <a:pt x="4346" y="1759"/>
                    <a:pt x="5699" y="1218"/>
                    <a:pt x="7063" y="1218"/>
                  </a:cubicBezTo>
                  <a:cubicBezTo>
                    <a:pt x="8082" y="1218"/>
                    <a:pt x="9107" y="1520"/>
                    <a:pt x="9999" y="2140"/>
                  </a:cubicBezTo>
                  <a:cubicBezTo>
                    <a:pt x="8992" y="742"/>
                    <a:pt x="7419" y="1"/>
                    <a:pt x="582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5399076" y="3503909"/>
              <a:ext cx="171327" cy="171939"/>
            </a:xfrm>
            <a:custGeom>
              <a:rect b="b" l="l" r="r" t="t"/>
              <a:pathLst>
                <a:path extrusionOk="0" h="3937" w="3923">
                  <a:moveTo>
                    <a:pt x="1961" y="0"/>
                  </a:moveTo>
                  <a:cubicBezTo>
                    <a:pt x="870" y="0"/>
                    <a:pt x="0" y="884"/>
                    <a:pt x="0" y="1961"/>
                  </a:cubicBezTo>
                  <a:cubicBezTo>
                    <a:pt x="0" y="3052"/>
                    <a:pt x="870" y="3936"/>
                    <a:pt x="1961" y="3936"/>
                  </a:cubicBezTo>
                  <a:cubicBezTo>
                    <a:pt x="3038" y="3936"/>
                    <a:pt x="3922" y="3052"/>
                    <a:pt x="3922" y="1961"/>
                  </a:cubicBezTo>
                  <a:cubicBezTo>
                    <a:pt x="3922" y="884"/>
                    <a:pt x="3038" y="0"/>
                    <a:pt x="19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5760947" y="3754807"/>
              <a:ext cx="1402237" cy="102543"/>
            </a:xfrm>
            <a:custGeom>
              <a:rect b="b" l="l" r="r" t="t"/>
              <a:pathLst>
                <a:path extrusionOk="0" h="2348" w="32108">
                  <a:moveTo>
                    <a:pt x="16061" y="0"/>
                  </a:moveTo>
                  <a:cubicBezTo>
                    <a:pt x="7195" y="0"/>
                    <a:pt x="0" y="525"/>
                    <a:pt x="0" y="1174"/>
                  </a:cubicBezTo>
                  <a:cubicBezTo>
                    <a:pt x="0" y="1823"/>
                    <a:pt x="7195" y="2348"/>
                    <a:pt x="16061" y="2348"/>
                  </a:cubicBezTo>
                  <a:cubicBezTo>
                    <a:pt x="24927" y="2348"/>
                    <a:pt x="32108" y="1823"/>
                    <a:pt x="32108" y="1174"/>
                  </a:cubicBezTo>
                  <a:cubicBezTo>
                    <a:pt x="32108" y="525"/>
                    <a:pt x="24927" y="0"/>
                    <a:pt x="16061" y="0"/>
                  </a:cubicBezTo>
                  <a:close/>
                </a:path>
              </a:pathLst>
            </a:custGeom>
            <a:solidFill>
              <a:srgbClr val="F06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5965379" y="3137234"/>
              <a:ext cx="1042201" cy="95337"/>
            </a:xfrm>
            <a:custGeom>
              <a:rect b="b" l="l" r="r" t="t"/>
              <a:pathLst>
                <a:path extrusionOk="0" h="2183" w="23864">
                  <a:moveTo>
                    <a:pt x="2003" y="0"/>
                  </a:moveTo>
                  <a:cubicBezTo>
                    <a:pt x="1464" y="0"/>
                    <a:pt x="967" y="304"/>
                    <a:pt x="719" y="787"/>
                  </a:cubicBezTo>
                  <a:lnTo>
                    <a:pt x="1" y="2182"/>
                  </a:lnTo>
                  <a:lnTo>
                    <a:pt x="23864" y="2182"/>
                  </a:lnTo>
                  <a:lnTo>
                    <a:pt x="23228" y="967"/>
                  </a:lnTo>
                  <a:cubicBezTo>
                    <a:pt x="22925" y="373"/>
                    <a:pt x="22317" y="0"/>
                    <a:pt x="21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5935245" y="3202350"/>
              <a:ext cx="1091638" cy="579010"/>
            </a:xfrm>
            <a:custGeom>
              <a:rect b="b" l="l" r="r" t="t"/>
              <a:pathLst>
                <a:path extrusionOk="0" h="13258" w="24996">
                  <a:moveTo>
                    <a:pt x="898" y="1"/>
                  </a:moveTo>
                  <a:cubicBezTo>
                    <a:pt x="387" y="1"/>
                    <a:pt x="0" y="443"/>
                    <a:pt x="55" y="940"/>
                  </a:cubicBezTo>
                  <a:lnTo>
                    <a:pt x="1436" y="12512"/>
                  </a:lnTo>
                  <a:cubicBezTo>
                    <a:pt x="1478" y="12940"/>
                    <a:pt x="1837" y="13258"/>
                    <a:pt x="2265" y="13258"/>
                  </a:cubicBezTo>
                  <a:lnTo>
                    <a:pt x="21944" y="13258"/>
                  </a:lnTo>
                  <a:cubicBezTo>
                    <a:pt x="22358" y="13258"/>
                    <a:pt x="22703" y="12968"/>
                    <a:pt x="22772" y="12554"/>
                  </a:cubicBezTo>
                  <a:lnTo>
                    <a:pt x="24899" y="995"/>
                  </a:lnTo>
                  <a:cubicBezTo>
                    <a:pt x="24996" y="470"/>
                    <a:pt x="24595" y="1"/>
                    <a:pt x="24070" y="1"/>
                  </a:cubicBezTo>
                  <a:close/>
                </a:path>
              </a:pathLst>
            </a:custGeom>
            <a:solidFill>
              <a:srgbClr val="38B7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5936424" y="3213792"/>
              <a:ext cx="1088057" cy="568791"/>
            </a:xfrm>
            <a:custGeom>
              <a:rect b="b" l="l" r="r" t="t"/>
              <a:pathLst>
                <a:path extrusionOk="0" h="13024" w="24914">
                  <a:moveTo>
                    <a:pt x="24637" y="1"/>
                  </a:moveTo>
                  <a:lnTo>
                    <a:pt x="22745" y="10303"/>
                  </a:lnTo>
                  <a:cubicBezTo>
                    <a:pt x="22676" y="10703"/>
                    <a:pt x="22331" y="10993"/>
                    <a:pt x="21917" y="10993"/>
                  </a:cubicBezTo>
                  <a:lnTo>
                    <a:pt x="2238" y="10993"/>
                  </a:lnTo>
                  <a:cubicBezTo>
                    <a:pt x="1810" y="10993"/>
                    <a:pt x="1451" y="10676"/>
                    <a:pt x="1409" y="10262"/>
                  </a:cubicBezTo>
                  <a:lnTo>
                    <a:pt x="194" y="98"/>
                  </a:lnTo>
                  <a:cubicBezTo>
                    <a:pt x="56" y="277"/>
                    <a:pt x="1" y="498"/>
                    <a:pt x="28" y="705"/>
                  </a:cubicBezTo>
                  <a:lnTo>
                    <a:pt x="1395" y="12278"/>
                  </a:lnTo>
                  <a:cubicBezTo>
                    <a:pt x="1451" y="12706"/>
                    <a:pt x="1810" y="13024"/>
                    <a:pt x="2238" y="13024"/>
                  </a:cubicBezTo>
                  <a:lnTo>
                    <a:pt x="21917" y="13024"/>
                  </a:lnTo>
                  <a:cubicBezTo>
                    <a:pt x="22317" y="13024"/>
                    <a:pt x="22662" y="12733"/>
                    <a:pt x="22745" y="12333"/>
                  </a:cubicBezTo>
                  <a:lnTo>
                    <a:pt x="24872" y="761"/>
                  </a:lnTo>
                  <a:cubicBezTo>
                    <a:pt x="24913" y="484"/>
                    <a:pt x="24831" y="194"/>
                    <a:pt x="24637" y="1"/>
                  </a:cubicBezTo>
                  <a:close/>
                </a:path>
              </a:pathLst>
            </a:custGeom>
            <a:solidFill>
              <a:srgbClr val="0AA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6386339" y="3170993"/>
              <a:ext cx="188840" cy="62146"/>
            </a:xfrm>
            <a:custGeom>
              <a:rect b="b" l="l" r="r" t="t"/>
              <a:pathLst>
                <a:path extrusionOk="0" h="1423" w="4324">
                  <a:moveTo>
                    <a:pt x="2169" y="1"/>
                  </a:moveTo>
                  <a:cubicBezTo>
                    <a:pt x="967" y="1"/>
                    <a:pt x="1" y="318"/>
                    <a:pt x="1" y="719"/>
                  </a:cubicBezTo>
                  <a:cubicBezTo>
                    <a:pt x="1" y="1105"/>
                    <a:pt x="967" y="1423"/>
                    <a:pt x="2169" y="1423"/>
                  </a:cubicBezTo>
                  <a:cubicBezTo>
                    <a:pt x="3356" y="1423"/>
                    <a:pt x="4323" y="1105"/>
                    <a:pt x="4323" y="719"/>
                  </a:cubicBezTo>
                  <a:cubicBezTo>
                    <a:pt x="4323" y="318"/>
                    <a:pt x="3356" y="1"/>
                    <a:pt x="2169" y="1"/>
                  </a:cubicBezTo>
                  <a:close/>
                </a:path>
              </a:pathLst>
            </a:custGeom>
            <a:solidFill>
              <a:srgbClr val="87F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385727" y="3202350"/>
              <a:ext cx="189451" cy="579010"/>
            </a:xfrm>
            <a:custGeom>
              <a:rect b="b" l="l" r="r" t="t"/>
              <a:pathLst>
                <a:path extrusionOk="0" h="13258" w="4338">
                  <a:moveTo>
                    <a:pt x="1" y="1"/>
                  </a:moveTo>
                  <a:lnTo>
                    <a:pt x="981" y="13258"/>
                  </a:lnTo>
                  <a:lnTo>
                    <a:pt x="3370" y="13258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03A4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029927" y="3158939"/>
              <a:ext cx="335361" cy="3057"/>
            </a:xfrm>
            <a:custGeom>
              <a:rect b="b" l="l" r="r" t="t"/>
              <a:pathLst>
                <a:path extrusionOk="0" h="70" w="7679">
                  <a:moveTo>
                    <a:pt x="0" y="0"/>
                  </a:moveTo>
                  <a:lnTo>
                    <a:pt x="0" y="69"/>
                  </a:lnTo>
                  <a:lnTo>
                    <a:pt x="7678" y="69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029927" y="3174618"/>
              <a:ext cx="335361" cy="3057"/>
            </a:xfrm>
            <a:custGeom>
              <a:rect b="b" l="l" r="r" t="t"/>
              <a:pathLst>
                <a:path extrusionOk="0" h="70" w="7679">
                  <a:moveTo>
                    <a:pt x="0" y="0"/>
                  </a:moveTo>
                  <a:lnTo>
                    <a:pt x="0" y="69"/>
                  </a:lnTo>
                  <a:lnTo>
                    <a:pt x="7678" y="69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029927" y="3190296"/>
              <a:ext cx="335361" cy="3057"/>
            </a:xfrm>
            <a:custGeom>
              <a:rect b="b" l="l" r="r" t="t"/>
              <a:pathLst>
                <a:path extrusionOk="0" h="70" w="7679">
                  <a:moveTo>
                    <a:pt x="0" y="0"/>
                  </a:moveTo>
                  <a:lnTo>
                    <a:pt x="0" y="69"/>
                  </a:lnTo>
                  <a:lnTo>
                    <a:pt x="7678" y="69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608894" y="3158939"/>
              <a:ext cx="334750" cy="3057"/>
            </a:xfrm>
            <a:custGeom>
              <a:rect b="b" l="l" r="r" t="t"/>
              <a:pathLst>
                <a:path extrusionOk="0" h="70" w="7665">
                  <a:moveTo>
                    <a:pt x="1" y="0"/>
                  </a:moveTo>
                  <a:lnTo>
                    <a:pt x="1" y="69"/>
                  </a:lnTo>
                  <a:lnTo>
                    <a:pt x="7665" y="69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608894" y="3174618"/>
              <a:ext cx="334750" cy="3057"/>
            </a:xfrm>
            <a:custGeom>
              <a:rect b="b" l="l" r="r" t="t"/>
              <a:pathLst>
                <a:path extrusionOk="0" h="70" w="7665">
                  <a:moveTo>
                    <a:pt x="1" y="0"/>
                  </a:moveTo>
                  <a:lnTo>
                    <a:pt x="1" y="69"/>
                  </a:lnTo>
                  <a:lnTo>
                    <a:pt x="7665" y="69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6608894" y="3190296"/>
              <a:ext cx="334750" cy="3057"/>
            </a:xfrm>
            <a:custGeom>
              <a:rect b="b" l="l" r="r" t="t"/>
              <a:pathLst>
                <a:path extrusionOk="0" h="70" w="7665">
                  <a:moveTo>
                    <a:pt x="1" y="0"/>
                  </a:moveTo>
                  <a:lnTo>
                    <a:pt x="1" y="69"/>
                  </a:lnTo>
                  <a:lnTo>
                    <a:pt x="7665" y="69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rgbClr val="94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5937035" y="3458053"/>
              <a:ext cx="147220" cy="38650"/>
            </a:xfrm>
            <a:custGeom>
              <a:rect b="b" l="l" r="r" t="t"/>
              <a:pathLst>
                <a:path extrusionOk="0" h="885" w="3371">
                  <a:moveTo>
                    <a:pt x="442" y="1"/>
                  </a:moveTo>
                  <a:cubicBezTo>
                    <a:pt x="194" y="1"/>
                    <a:pt x="1" y="208"/>
                    <a:pt x="1" y="443"/>
                  </a:cubicBezTo>
                  <a:cubicBezTo>
                    <a:pt x="1" y="691"/>
                    <a:pt x="194" y="885"/>
                    <a:pt x="442" y="885"/>
                  </a:cubicBezTo>
                  <a:lnTo>
                    <a:pt x="2928" y="885"/>
                  </a:lnTo>
                  <a:cubicBezTo>
                    <a:pt x="3177" y="885"/>
                    <a:pt x="3370" y="691"/>
                    <a:pt x="3370" y="443"/>
                  </a:cubicBezTo>
                  <a:cubicBezTo>
                    <a:pt x="3370" y="208"/>
                    <a:pt x="3177" y="1"/>
                    <a:pt x="2928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938826" y="3491855"/>
              <a:ext cx="170759" cy="38650"/>
            </a:xfrm>
            <a:custGeom>
              <a:rect b="b" l="l" r="r" t="t"/>
              <a:pathLst>
                <a:path extrusionOk="0" h="885" w="3910">
                  <a:moveTo>
                    <a:pt x="429" y="0"/>
                  </a:moveTo>
                  <a:cubicBezTo>
                    <a:pt x="194" y="0"/>
                    <a:pt x="1" y="194"/>
                    <a:pt x="1" y="442"/>
                  </a:cubicBezTo>
                  <a:cubicBezTo>
                    <a:pt x="1" y="677"/>
                    <a:pt x="194" y="884"/>
                    <a:pt x="429" y="884"/>
                  </a:cubicBezTo>
                  <a:lnTo>
                    <a:pt x="3467" y="884"/>
                  </a:lnTo>
                  <a:cubicBezTo>
                    <a:pt x="3716" y="884"/>
                    <a:pt x="3909" y="677"/>
                    <a:pt x="3909" y="442"/>
                  </a:cubicBezTo>
                  <a:cubicBezTo>
                    <a:pt x="3909" y="194"/>
                    <a:pt x="3716" y="0"/>
                    <a:pt x="3467" y="0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5938826" y="3528016"/>
              <a:ext cx="146609" cy="38650"/>
            </a:xfrm>
            <a:custGeom>
              <a:rect b="b" l="l" r="r" t="t"/>
              <a:pathLst>
                <a:path extrusionOk="0" h="885" w="3357">
                  <a:moveTo>
                    <a:pt x="429" y="1"/>
                  </a:moveTo>
                  <a:cubicBezTo>
                    <a:pt x="194" y="1"/>
                    <a:pt x="1" y="194"/>
                    <a:pt x="1" y="443"/>
                  </a:cubicBezTo>
                  <a:cubicBezTo>
                    <a:pt x="1" y="691"/>
                    <a:pt x="194" y="885"/>
                    <a:pt x="429" y="885"/>
                  </a:cubicBezTo>
                  <a:lnTo>
                    <a:pt x="2915" y="885"/>
                  </a:lnTo>
                  <a:cubicBezTo>
                    <a:pt x="3163" y="885"/>
                    <a:pt x="3357" y="691"/>
                    <a:pt x="3357" y="443"/>
                  </a:cubicBezTo>
                  <a:cubicBezTo>
                    <a:pt x="3357" y="194"/>
                    <a:pt x="3163" y="1"/>
                    <a:pt x="2915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5938826" y="3566011"/>
              <a:ext cx="126694" cy="38650"/>
            </a:xfrm>
            <a:custGeom>
              <a:rect b="b" l="l" r="r" t="t"/>
              <a:pathLst>
                <a:path extrusionOk="0" h="885" w="2901">
                  <a:moveTo>
                    <a:pt x="401" y="1"/>
                  </a:moveTo>
                  <a:cubicBezTo>
                    <a:pt x="180" y="1"/>
                    <a:pt x="1" y="180"/>
                    <a:pt x="1" y="401"/>
                  </a:cubicBezTo>
                  <a:lnTo>
                    <a:pt x="1" y="470"/>
                  </a:lnTo>
                  <a:cubicBezTo>
                    <a:pt x="1" y="691"/>
                    <a:pt x="180" y="885"/>
                    <a:pt x="401" y="885"/>
                  </a:cubicBezTo>
                  <a:lnTo>
                    <a:pt x="2501" y="885"/>
                  </a:lnTo>
                  <a:cubicBezTo>
                    <a:pt x="2721" y="885"/>
                    <a:pt x="2901" y="691"/>
                    <a:pt x="2901" y="470"/>
                  </a:cubicBezTo>
                  <a:lnTo>
                    <a:pt x="2901" y="401"/>
                  </a:lnTo>
                  <a:cubicBezTo>
                    <a:pt x="2901" y="180"/>
                    <a:pt x="2721" y="1"/>
                    <a:pt x="2501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867611" y="3458664"/>
              <a:ext cx="147220" cy="38650"/>
            </a:xfrm>
            <a:custGeom>
              <a:rect b="b" l="l" r="r" t="t"/>
              <a:pathLst>
                <a:path extrusionOk="0" h="885" w="3371">
                  <a:moveTo>
                    <a:pt x="443" y="1"/>
                  </a:moveTo>
                  <a:cubicBezTo>
                    <a:pt x="194" y="1"/>
                    <a:pt x="1" y="194"/>
                    <a:pt x="1" y="443"/>
                  </a:cubicBezTo>
                  <a:cubicBezTo>
                    <a:pt x="1" y="677"/>
                    <a:pt x="194" y="885"/>
                    <a:pt x="443" y="885"/>
                  </a:cubicBezTo>
                  <a:lnTo>
                    <a:pt x="2929" y="885"/>
                  </a:lnTo>
                  <a:cubicBezTo>
                    <a:pt x="3177" y="885"/>
                    <a:pt x="3370" y="677"/>
                    <a:pt x="3370" y="443"/>
                  </a:cubicBezTo>
                  <a:cubicBezTo>
                    <a:pt x="3370" y="194"/>
                    <a:pt x="3177" y="1"/>
                    <a:pt x="2929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6842281" y="3491244"/>
              <a:ext cx="170716" cy="38650"/>
            </a:xfrm>
            <a:custGeom>
              <a:rect b="b" l="l" r="r" t="t"/>
              <a:pathLst>
                <a:path extrusionOk="0" h="885" w="3909">
                  <a:moveTo>
                    <a:pt x="443" y="0"/>
                  </a:moveTo>
                  <a:cubicBezTo>
                    <a:pt x="194" y="0"/>
                    <a:pt x="1" y="208"/>
                    <a:pt x="1" y="442"/>
                  </a:cubicBezTo>
                  <a:cubicBezTo>
                    <a:pt x="1" y="691"/>
                    <a:pt x="194" y="884"/>
                    <a:pt x="443" y="884"/>
                  </a:cubicBezTo>
                  <a:lnTo>
                    <a:pt x="3467" y="884"/>
                  </a:lnTo>
                  <a:cubicBezTo>
                    <a:pt x="3716" y="884"/>
                    <a:pt x="3909" y="691"/>
                    <a:pt x="3909" y="442"/>
                  </a:cubicBezTo>
                  <a:cubicBezTo>
                    <a:pt x="3909" y="208"/>
                    <a:pt x="3716" y="0"/>
                    <a:pt x="3467" y="0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6865820" y="3528016"/>
              <a:ext cx="147176" cy="38650"/>
            </a:xfrm>
            <a:custGeom>
              <a:rect b="b" l="l" r="r" t="t"/>
              <a:pathLst>
                <a:path extrusionOk="0" h="885" w="3370">
                  <a:moveTo>
                    <a:pt x="442" y="1"/>
                  </a:moveTo>
                  <a:cubicBezTo>
                    <a:pt x="208" y="1"/>
                    <a:pt x="0" y="194"/>
                    <a:pt x="0" y="443"/>
                  </a:cubicBezTo>
                  <a:cubicBezTo>
                    <a:pt x="0" y="691"/>
                    <a:pt x="208" y="885"/>
                    <a:pt x="442" y="885"/>
                  </a:cubicBezTo>
                  <a:lnTo>
                    <a:pt x="2928" y="885"/>
                  </a:lnTo>
                  <a:cubicBezTo>
                    <a:pt x="3177" y="885"/>
                    <a:pt x="3370" y="691"/>
                    <a:pt x="3370" y="443"/>
                  </a:cubicBezTo>
                  <a:cubicBezTo>
                    <a:pt x="3370" y="194"/>
                    <a:pt x="3177" y="1"/>
                    <a:pt x="2928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6885735" y="3566011"/>
              <a:ext cx="127262" cy="38650"/>
            </a:xfrm>
            <a:custGeom>
              <a:rect b="b" l="l" r="r" t="t"/>
              <a:pathLst>
                <a:path extrusionOk="0" h="885" w="2914">
                  <a:moveTo>
                    <a:pt x="414" y="1"/>
                  </a:moveTo>
                  <a:cubicBezTo>
                    <a:pt x="193" y="1"/>
                    <a:pt x="0" y="180"/>
                    <a:pt x="0" y="401"/>
                  </a:cubicBezTo>
                  <a:lnTo>
                    <a:pt x="0" y="470"/>
                  </a:lnTo>
                  <a:cubicBezTo>
                    <a:pt x="0" y="691"/>
                    <a:pt x="193" y="885"/>
                    <a:pt x="414" y="885"/>
                  </a:cubicBezTo>
                  <a:lnTo>
                    <a:pt x="2500" y="885"/>
                  </a:lnTo>
                  <a:cubicBezTo>
                    <a:pt x="2734" y="885"/>
                    <a:pt x="2914" y="691"/>
                    <a:pt x="2914" y="470"/>
                  </a:cubicBezTo>
                  <a:lnTo>
                    <a:pt x="2914" y="401"/>
                  </a:lnTo>
                  <a:cubicBezTo>
                    <a:pt x="2914" y="180"/>
                    <a:pt x="2734" y="1"/>
                    <a:pt x="2500" y="1"/>
                  </a:cubicBezTo>
                  <a:close/>
                </a:path>
              </a:pathLst>
            </a:custGeom>
            <a:solidFill>
              <a:srgbClr val="FCD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113;p17"/>
            <p:cNvGrpSpPr/>
            <p:nvPr/>
          </p:nvGrpSpPr>
          <p:grpSpPr>
            <a:xfrm>
              <a:off x="7211982" y="2709108"/>
              <a:ext cx="694071" cy="1136833"/>
              <a:chOff x="2181700" y="238125"/>
              <a:chExt cx="3130675" cy="5127800"/>
            </a:xfrm>
          </p:grpSpPr>
          <p:sp>
            <p:nvSpPr>
              <p:cNvPr id="114" name="Google Shape;114;p17"/>
              <p:cNvSpPr/>
              <p:nvPr/>
            </p:nvSpPr>
            <p:spPr>
              <a:xfrm>
                <a:off x="2181700" y="5006075"/>
                <a:ext cx="1928175" cy="359850"/>
              </a:xfrm>
              <a:custGeom>
                <a:rect b="b" l="l" r="r" t="t"/>
                <a:pathLst>
                  <a:path extrusionOk="0" h="14394" w="77127">
                    <a:moveTo>
                      <a:pt x="38623" y="0"/>
                    </a:moveTo>
                    <a:cubicBezTo>
                      <a:pt x="17273" y="0"/>
                      <a:pt x="0" y="3239"/>
                      <a:pt x="0" y="7197"/>
                    </a:cubicBezTo>
                    <a:cubicBezTo>
                      <a:pt x="0" y="11155"/>
                      <a:pt x="17273" y="14394"/>
                      <a:pt x="38623" y="14394"/>
                    </a:cubicBezTo>
                    <a:cubicBezTo>
                      <a:pt x="59854" y="14394"/>
                      <a:pt x="77127" y="11155"/>
                      <a:pt x="77127" y="7197"/>
                    </a:cubicBezTo>
                    <a:cubicBezTo>
                      <a:pt x="77127" y="3239"/>
                      <a:pt x="59854" y="0"/>
                      <a:pt x="38623" y="0"/>
                    </a:cubicBezTo>
                    <a:close/>
                  </a:path>
                </a:pathLst>
              </a:custGeom>
              <a:solidFill>
                <a:srgbClr val="F06A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3024325" y="238125"/>
                <a:ext cx="2288050" cy="2455950"/>
              </a:xfrm>
              <a:custGeom>
                <a:rect b="b" l="l" r="r" t="t"/>
                <a:pathLst>
                  <a:path extrusionOk="0" h="98238" w="91522">
                    <a:moveTo>
                      <a:pt x="53977" y="35265"/>
                    </a:moveTo>
                    <a:cubicBezTo>
                      <a:pt x="49659" y="39823"/>
                      <a:pt x="45581" y="44501"/>
                      <a:pt x="41863" y="49539"/>
                    </a:cubicBezTo>
                    <a:lnTo>
                      <a:pt x="38144" y="49059"/>
                    </a:lnTo>
                    <a:lnTo>
                      <a:pt x="50979" y="35265"/>
                    </a:lnTo>
                    <a:close/>
                    <a:moveTo>
                      <a:pt x="84564" y="0"/>
                    </a:moveTo>
                    <a:cubicBezTo>
                      <a:pt x="74249" y="0"/>
                      <a:pt x="64413" y="4798"/>
                      <a:pt x="58056" y="12954"/>
                    </a:cubicBezTo>
                    <a:lnTo>
                      <a:pt x="30707" y="37184"/>
                    </a:lnTo>
                    <a:lnTo>
                      <a:pt x="30228" y="49539"/>
                    </a:lnTo>
                    <a:lnTo>
                      <a:pt x="26269" y="42222"/>
                    </a:lnTo>
                    <a:lnTo>
                      <a:pt x="13435" y="63213"/>
                    </a:lnTo>
                    <a:lnTo>
                      <a:pt x="15234" y="78926"/>
                    </a:lnTo>
                    <a:lnTo>
                      <a:pt x="7317" y="71969"/>
                    </a:lnTo>
                    <a:lnTo>
                      <a:pt x="4798" y="74848"/>
                    </a:lnTo>
                    <a:cubicBezTo>
                      <a:pt x="1" y="80365"/>
                      <a:pt x="480" y="88642"/>
                      <a:pt x="5998" y="93560"/>
                    </a:cubicBezTo>
                    <a:lnTo>
                      <a:pt x="7197" y="94519"/>
                    </a:lnTo>
                    <a:cubicBezTo>
                      <a:pt x="9164" y="96298"/>
                      <a:pt x="11787" y="97273"/>
                      <a:pt x="14442" y="97273"/>
                    </a:cubicBezTo>
                    <a:cubicBezTo>
                      <a:pt x="15188" y="97273"/>
                      <a:pt x="15936" y="97196"/>
                      <a:pt x="16673" y="97038"/>
                    </a:cubicBezTo>
                    <a:lnTo>
                      <a:pt x="16673" y="97038"/>
                    </a:lnTo>
                    <a:cubicBezTo>
                      <a:pt x="16433" y="97518"/>
                      <a:pt x="16913" y="98118"/>
                      <a:pt x="17513" y="98118"/>
                    </a:cubicBezTo>
                    <a:lnTo>
                      <a:pt x="27709" y="98238"/>
                    </a:lnTo>
                    <a:cubicBezTo>
                      <a:pt x="34786" y="98238"/>
                      <a:pt x="41383" y="94160"/>
                      <a:pt x="44261" y="87562"/>
                    </a:cubicBezTo>
                    <a:lnTo>
                      <a:pt x="47140" y="80965"/>
                    </a:lnTo>
                    <a:cubicBezTo>
                      <a:pt x="47500" y="80365"/>
                      <a:pt x="46900" y="79646"/>
                      <a:pt x="46181" y="79646"/>
                    </a:cubicBezTo>
                    <a:lnTo>
                      <a:pt x="34426" y="80725"/>
                    </a:lnTo>
                    <a:lnTo>
                      <a:pt x="35145" y="78806"/>
                    </a:lnTo>
                    <a:lnTo>
                      <a:pt x="47260" y="75807"/>
                    </a:lnTo>
                    <a:cubicBezTo>
                      <a:pt x="47500" y="75687"/>
                      <a:pt x="47860" y="75568"/>
                      <a:pt x="47980" y="75208"/>
                    </a:cubicBezTo>
                    <a:lnTo>
                      <a:pt x="61054" y="51818"/>
                    </a:lnTo>
                    <a:cubicBezTo>
                      <a:pt x="61414" y="51218"/>
                      <a:pt x="61054" y="50378"/>
                      <a:pt x="60455" y="50138"/>
                    </a:cubicBezTo>
                    <a:lnTo>
                      <a:pt x="55896" y="48219"/>
                    </a:lnTo>
                    <a:lnTo>
                      <a:pt x="64173" y="47140"/>
                    </a:lnTo>
                    <a:cubicBezTo>
                      <a:pt x="64293" y="47140"/>
                      <a:pt x="64413" y="47140"/>
                      <a:pt x="64533" y="46900"/>
                    </a:cubicBezTo>
                    <a:lnTo>
                      <a:pt x="74968" y="30467"/>
                    </a:lnTo>
                    <a:cubicBezTo>
                      <a:pt x="85284" y="24350"/>
                      <a:pt x="91521" y="13314"/>
                      <a:pt x="91521" y="1319"/>
                    </a:cubicBezTo>
                    <a:lnTo>
                      <a:pt x="91521" y="0"/>
                    </a:lnTo>
                    <a:close/>
                  </a:path>
                </a:pathLst>
              </a:custGeom>
              <a:solidFill>
                <a:srgbClr val="FACFC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3513125" y="1518575"/>
                <a:ext cx="33000" cy="101975"/>
              </a:xfrm>
              <a:custGeom>
                <a:rect b="b" l="l" r="r" t="t"/>
                <a:pathLst>
                  <a:path extrusionOk="0" h="4079" w="1320">
                    <a:moveTo>
                      <a:pt x="1320" y="0"/>
                    </a:moveTo>
                    <a:lnTo>
                      <a:pt x="0" y="2039"/>
                    </a:lnTo>
                    <a:lnTo>
                      <a:pt x="1080" y="4078"/>
                    </a:lnTo>
                    <a:lnTo>
                      <a:pt x="1320" y="0"/>
                    </a:lnTo>
                    <a:close/>
                  </a:path>
                </a:pathLst>
              </a:custGeom>
              <a:solidFill>
                <a:srgbClr val="F6A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3063300" y="2118300"/>
                <a:ext cx="102000" cy="239925"/>
              </a:xfrm>
              <a:custGeom>
                <a:rect b="b" l="l" r="r" t="t"/>
                <a:pathLst>
                  <a:path extrusionOk="0" h="9597" w="4080">
                    <a:moveTo>
                      <a:pt x="3000" y="1"/>
                    </a:moveTo>
                    <a:cubicBezTo>
                      <a:pt x="1560" y="1680"/>
                      <a:pt x="481" y="3719"/>
                      <a:pt x="1" y="5998"/>
                    </a:cubicBezTo>
                    <a:lnTo>
                      <a:pt x="4079" y="9597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F6A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3741025" y="1266675"/>
                <a:ext cx="395850" cy="353875"/>
              </a:xfrm>
              <a:custGeom>
                <a:rect b="b" l="l" r="r" t="t"/>
                <a:pathLst>
                  <a:path extrusionOk="0" h="14155" w="15834">
                    <a:moveTo>
                      <a:pt x="12835" y="0"/>
                    </a:moveTo>
                    <a:lnTo>
                      <a:pt x="0" y="13794"/>
                    </a:lnTo>
                    <a:lnTo>
                      <a:pt x="3719" y="14154"/>
                    </a:lnTo>
                    <a:cubicBezTo>
                      <a:pt x="7437" y="9236"/>
                      <a:pt x="11515" y="4438"/>
                      <a:pt x="15833" y="0"/>
                    </a:cubicBezTo>
                    <a:close/>
                  </a:path>
                </a:pathLst>
              </a:custGeom>
              <a:solidFill>
                <a:srgbClr val="F6A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3648050" y="2234925"/>
                <a:ext cx="560350" cy="453150"/>
              </a:xfrm>
              <a:custGeom>
                <a:rect b="b" l="l" r="r" t="t"/>
                <a:pathLst>
                  <a:path extrusionOk="0" h="18126" w="22414">
                    <a:moveTo>
                      <a:pt x="21270" y="1"/>
                    </a:moveTo>
                    <a:cubicBezTo>
                      <a:pt x="21218" y="1"/>
                      <a:pt x="21165" y="5"/>
                      <a:pt x="21112" y="14"/>
                    </a:cubicBezTo>
                    <a:lnTo>
                      <a:pt x="13915" y="613"/>
                    </a:lnTo>
                    <a:lnTo>
                      <a:pt x="13555" y="1333"/>
                    </a:lnTo>
                    <a:cubicBezTo>
                      <a:pt x="13315" y="1693"/>
                      <a:pt x="13075" y="1813"/>
                      <a:pt x="12715" y="1933"/>
                    </a:cubicBezTo>
                    <a:lnTo>
                      <a:pt x="720" y="4932"/>
                    </a:lnTo>
                    <a:lnTo>
                      <a:pt x="1" y="6731"/>
                    </a:lnTo>
                    <a:lnTo>
                      <a:pt x="11876" y="5651"/>
                    </a:lnTo>
                    <a:cubicBezTo>
                      <a:pt x="12475" y="5651"/>
                      <a:pt x="13075" y="6371"/>
                      <a:pt x="12715" y="6971"/>
                    </a:cubicBezTo>
                    <a:lnTo>
                      <a:pt x="9837" y="13568"/>
                    </a:lnTo>
                    <a:cubicBezTo>
                      <a:pt x="9117" y="15247"/>
                      <a:pt x="8157" y="16687"/>
                      <a:pt x="6958" y="18126"/>
                    </a:cubicBezTo>
                    <a:cubicBezTo>
                      <a:pt x="12475" y="16806"/>
                      <a:pt x="16914" y="12968"/>
                      <a:pt x="19193" y="7930"/>
                    </a:cubicBezTo>
                    <a:lnTo>
                      <a:pt x="22191" y="1333"/>
                    </a:lnTo>
                    <a:cubicBezTo>
                      <a:pt x="22413" y="667"/>
                      <a:pt x="21916" y="1"/>
                      <a:pt x="21270" y="1"/>
                    </a:cubicBezTo>
                    <a:close/>
                  </a:path>
                </a:pathLst>
              </a:custGeom>
              <a:solidFill>
                <a:srgbClr val="F6A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4034900" y="1467575"/>
                <a:ext cx="521800" cy="716725"/>
              </a:xfrm>
              <a:custGeom>
                <a:rect b="b" l="l" r="r" t="t"/>
                <a:pathLst>
                  <a:path extrusionOk="0" h="28669" w="20872">
                    <a:moveTo>
                      <a:pt x="16913" y="1"/>
                    </a:moveTo>
                    <a:lnTo>
                      <a:pt x="14514" y="3839"/>
                    </a:lnTo>
                    <a:cubicBezTo>
                      <a:pt x="14394" y="3959"/>
                      <a:pt x="14274" y="3959"/>
                      <a:pt x="14154" y="3959"/>
                    </a:cubicBezTo>
                    <a:lnTo>
                      <a:pt x="5878" y="5039"/>
                    </a:lnTo>
                    <a:lnTo>
                      <a:pt x="10556" y="6958"/>
                    </a:lnTo>
                    <a:cubicBezTo>
                      <a:pt x="11155" y="7198"/>
                      <a:pt x="11395" y="8037"/>
                      <a:pt x="11155" y="8637"/>
                    </a:cubicBezTo>
                    <a:lnTo>
                      <a:pt x="0" y="28669"/>
                    </a:lnTo>
                    <a:lnTo>
                      <a:pt x="0" y="28669"/>
                    </a:lnTo>
                    <a:lnTo>
                      <a:pt x="6717" y="26989"/>
                    </a:lnTo>
                    <a:cubicBezTo>
                      <a:pt x="6957" y="26869"/>
                      <a:pt x="7317" y="26749"/>
                      <a:pt x="7437" y="26390"/>
                    </a:cubicBezTo>
                    <a:lnTo>
                      <a:pt x="20511" y="3000"/>
                    </a:lnTo>
                    <a:cubicBezTo>
                      <a:pt x="20871" y="2400"/>
                      <a:pt x="20511" y="1560"/>
                      <a:pt x="19912" y="1320"/>
                    </a:cubicBezTo>
                    <a:lnTo>
                      <a:pt x="16913" y="1"/>
                    </a:lnTo>
                    <a:close/>
                  </a:path>
                </a:pathLst>
              </a:custGeom>
              <a:solidFill>
                <a:srgbClr val="F6A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4472700" y="244100"/>
                <a:ext cx="836675" cy="1202525"/>
              </a:xfrm>
              <a:custGeom>
                <a:rect b="b" l="l" r="r" t="t"/>
                <a:pathLst>
                  <a:path extrusionOk="0" h="48101" w="33467">
                    <a:moveTo>
                      <a:pt x="26509" y="1"/>
                    </a:moveTo>
                    <a:cubicBezTo>
                      <a:pt x="18473" y="1"/>
                      <a:pt x="10796" y="2880"/>
                      <a:pt x="4679" y="8037"/>
                    </a:cubicBezTo>
                    <a:cubicBezTo>
                      <a:pt x="8637" y="6478"/>
                      <a:pt x="12835" y="5638"/>
                      <a:pt x="17153" y="5638"/>
                    </a:cubicBezTo>
                    <a:lnTo>
                      <a:pt x="24110" y="5638"/>
                    </a:lnTo>
                    <a:lnTo>
                      <a:pt x="24110" y="6958"/>
                    </a:lnTo>
                    <a:cubicBezTo>
                      <a:pt x="24110" y="18953"/>
                      <a:pt x="17753" y="30108"/>
                      <a:pt x="7437" y="36225"/>
                    </a:cubicBezTo>
                    <a:lnTo>
                      <a:pt x="1" y="48100"/>
                    </a:lnTo>
                    <a:lnTo>
                      <a:pt x="5998" y="47381"/>
                    </a:lnTo>
                    <a:cubicBezTo>
                      <a:pt x="6118" y="47261"/>
                      <a:pt x="6238" y="47261"/>
                      <a:pt x="6358" y="47141"/>
                    </a:cubicBezTo>
                    <a:lnTo>
                      <a:pt x="16673" y="30588"/>
                    </a:lnTo>
                    <a:cubicBezTo>
                      <a:pt x="27109" y="24470"/>
                      <a:pt x="33466" y="13315"/>
                      <a:pt x="33466" y="1320"/>
                    </a:cubicBezTo>
                    <a:lnTo>
                      <a:pt x="33466" y="1"/>
                    </a:lnTo>
                    <a:close/>
                  </a:path>
                </a:pathLst>
              </a:custGeom>
              <a:solidFill>
                <a:srgbClr val="F6A5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3231225" y="310925"/>
                <a:ext cx="1975325" cy="3915500"/>
              </a:xfrm>
              <a:custGeom>
                <a:rect b="b" l="l" r="r" t="t"/>
                <a:pathLst>
                  <a:path extrusionOk="0" h="156620" w="79013">
                    <a:moveTo>
                      <a:pt x="72406" y="0"/>
                    </a:moveTo>
                    <a:cubicBezTo>
                      <a:pt x="71440" y="0"/>
                      <a:pt x="70420" y="347"/>
                      <a:pt x="69451" y="1166"/>
                    </a:cubicBezTo>
                    <a:cubicBezTo>
                      <a:pt x="57936" y="10522"/>
                      <a:pt x="47381" y="21078"/>
                      <a:pt x="38025" y="32713"/>
                    </a:cubicBezTo>
                    <a:cubicBezTo>
                      <a:pt x="36825" y="34152"/>
                      <a:pt x="35746" y="35711"/>
                      <a:pt x="34666" y="37151"/>
                    </a:cubicBezTo>
                    <a:cubicBezTo>
                      <a:pt x="33587" y="38710"/>
                      <a:pt x="32387" y="40150"/>
                      <a:pt x="31427" y="41709"/>
                    </a:cubicBezTo>
                    <a:cubicBezTo>
                      <a:pt x="29388" y="44708"/>
                      <a:pt x="27229" y="47706"/>
                      <a:pt x="25430" y="50945"/>
                    </a:cubicBezTo>
                    <a:cubicBezTo>
                      <a:pt x="17633" y="63539"/>
                      <a:pt x="11636" y="77214"/>
                      <a:pt x="7318" y="91368"/>
                    </a:cubicBezTo>
                    <a:cubicBezTo>
                      <a:pt x="5279" y="98325"/>
                      <a:pt x="3599" y="105521"/>
                      <a:pt x="2400" y="112838"/>
                    </a:cubicBezTo>
                    <a:cubicBezTo>
                      <a:pt x="1200" y="120035"/>
                      <a:pt x="481" y="127352"/>
                      <a:pt x="361" y="134669"/>
                    </a:cubicBezTo>
                    <a:cubicBezTo>
                      <a:pt x="1" y="141986"/>
                      <a:pt x="481" y="149303"/>
                      <a:pt x="1560" y="156619"/>
                    </a:cubicBezTo>
                    <a:cubicBezTo>
                      <a:pt x="841" y="149303"/>
                      <a:pt x="721" y="141986"/>
                      <a:pt x="1320" y="134789"/>
                    </a:cubicBezTo>
                    <a:cubicBezTo>
                      <a:pt x="2520" y="120275"/>
                      <a:pt x="5639" y="106001"/>
                      <a:pt x="10556" y="92447"/>
                    </a:cubicBezTo>
                    <a:cubicBezTo>
                      <a:pt x="12955" y="85610"/>
                      <a:pt x="15714" y="78893"/>
                      <a:pt x="19073" y="72536"/>
                    </a:cubicBezTo>
                    <a:cubicBezTo>
                      <a:pt x="22311" y="66178"/>
                      <a:pt x="26030" y="59941"/>
                      <a:pt x="30108" y="54064"/>
                    </a:cubicBezTo>
                    <a:cubicBezTo>
                      <a:pt x="32027" y="51065"/>
                      <a:pt x="34306" y="48186"/>
                      <a:pt x="36465" y="45307"/>
                    </a:cubicBezTo>
                    <a:cubicBezTo>
                      <a:pt x="37545" y="43868"/>
                      <a:pt x="38624" y="42548"/>
                      <a:pt x="39824" y="41109"/>
                    </a:cubicBezTo>
                    <a:cubicBezTo>
                      <a:pt x="40903" y="39790"/>
                      <a:pt x="42103" y="38350"/>
                      <a:pt x="43302" y="37031"/>
                    </a:cubicBezTo>
                    <a:cubicBezTo>
                      <a:pt x="52778" y="26355"/>
                      <a:pt x="63454" y="16640"/>
                      <a:pt x="74969" y="8243"/>
                    </a:cubicBezTo>
                    <a:lnTo>
                      <a:pt x="75209" y="8123"/>
                    </a:lnTo>
                    <a:cubicBezTo>
                      <a:pt x="79013" y="5080"/>
                      <a:pt x="76106" y="0"/>
                      <a:pt x="72406" y="0"/>
                    </a:cubicBezTo>
                    <a:close/>
                  </a:path>
                </a:pathLst>
              </a:custGeom>
              <a:solidFill>
                <a:srgbClr val="F069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2250650" y="4070475"/>
                <a:ext cx="1859225" cy="1127525"/>
              </a:xfrm>
              <a:custGeom>
                <a:rect b="b" l="l" r="r" t="t"/>
                <a:pathLst>
                  <a:path extrusionOk="0" h="45101" w="74369">
                    <a:moveTo>
                      <a:pt x="22431" y="0"/>
                    </a:moveTo>
                    <a:cubicBezTo>
                      <a:pt x="9957" y="0"/>
                      <a:pt x="1" y="10076"/>
                      <a:pt x="1" y="22550"/>
                    </a:cubicBezTo>
                    <a:cubicBezTo>
                      <a:pt x="1" y="35025"/>
                      <a:pt x="9957" y="45101"/>
                      <a:pt x="22431" y="45101"/>
                    </a:cubicBezTo>
                    <a:lnTo>
                      <a:pt x="51938" y="45101"/>
                    </a:lnTo>
                    <a:cubicBezTo>
                      <a:pt x="64413" y="45101"/>
                      <a:pt x="74369" y="35025"/>
                      <a:pt x="74369" y="22550"/>
                    </a:cubicBezTo>
                    <a:cubicBezTo>
                      <a:pt x="74369" y="10076"/>
                      <a:pt x="64413" y="0"/>
                      <a:pt x="51938" y="0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2661475" y="3581675"/>
                <a:ext cx="1001600" cy="707725"/>
              </a:xfrm>
              <a:custGeom>
                <a:rect b="b" l="l" r="r" t="t"/>
                <a:pathLst>
                  <a:path extrusionOk="0" h="28309" w="40064">
                    <a:moveTo>
                      <a:pt x="5878" y="1"/>
                    </a:moveTo>
                    <a:cubicBezTo>
                      <a:pt x="2640" y="1"/>
                      <a:pt x="1" y="2639"/>
                      <a:pt x="1" y="5878"/>
                    </a:cubicBezTo>
                    <a:lnTo>
                      <a:pt x="1" y="22551"/>
                    </a:lnTo>
                    <a:cubicBezTo>
                      <a:pt x="1" y="25789"/>
                      <a:pt x="2640" y="28308"/>
                      <a:pt x="5878" y="28308"/>
                    </a:cubicBezTo>
                    <a:lnTo>
                      <a:pt x="34186" y="28308"/>
                    </a:lnTo>
                    <a:cubicBezTo>
                      <a:pt x="37425" y="28308"/>
                      <a:pt x="40064" y="25789"/>
                      <a:pt x="40064" y="22551"/>
                    </a:cubicBezTo>
                    <a:lnTo>
                      <a:pt x="40064" y="5878"/>
                    </a:lnTo>
                    <a:cubicBezTo>
                      <a:pt x="40064" y="2639"/>
                      <a:pt x="37425" y="1"/>
                      <a:pt x="34186" y="1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2751450" y="3695625"/>
                <a:ext cx="821675" cy="593775"/>
              </a:xfrm>
              <a:custGeom>
                <a:rect b="b" l="l" r="r" t="t"/>
                <a:pathLst>
                  <a:path extrusionOk="0" h="23751" w="32867">
                    <a:moveTo>
                      <a:pt x="5878" y="1"/>
                    </a:moveTo>
                    <a:cubicBezTo>
                      <a:pt x="2639" y="1"/>
                      <a:pt x="0" y="2520"/>
                      <a:pt x="0" y="5878"/>
                    </a:cubicBezTo>
                    <a:lnTo>
                      <a:pt x="0" y="17993"/>
                    </a:lnTo>
                    <a:cubicBezTo>
                      <a:pt x="0" y="21231"/>
                      <a:pt x="2639" y="23750"/>
                      <a:pt x="5878" y="23750"/>
                    </a:cubicBezTo>
                    <a:lnTo>
                      <a:pt x="26989" y="23750"/>
                    </a:lnTo>
                    <a:cubicBezTo>
                      <a:pt x="30227" y="23750"/>
                      <a:pt x="32866" y="21231"/>
                      <a:pt x="32866" y="17993"/>
                    </a:cubicBezTo>
                    <a:lnTo>
                      <a:pt x="32866" y="5878"/>
                    </a:lnTo>
                    <a:cubicBezTo>
                      <a:pt x="32866" y="2520"/>
                      <a:pt x="30227" y="1"/>
                      <a:pt x="26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2418575" y="4175425"/>
                <a:ext cx="1505400" cy="908625"/>
              </a:xfrm>
              <a:custGeom>
                <a:rect b="b" l="l" r="r" t="t"/>
                <a:pathLst>
                  <a:path extrusionOk="0" h="36345" w="60216">
                    <a:moveTo>
                      <a:pt x="18233" y="0"/>
                    </a:moveTo>
                    <a:cubicBezTo>
                      <a:pt x="8157" y="0"/>
                      <a:pt x="1" y="8157"/>
                      <a:pt x="1" y="18233"/>
                    </a:cubicBezTo>
                    <a:cubicBezTo>
                      <a:pt x="1" y="28308"/>
                      <a:pt x="8157" y="36345"/>
                      <a:pt x="18233" y="36345"/>
                    </a:cubicBezTo>
                    <a:lnTo>
                      <a:pt x="41983" y="36345"/>
                    </a:lnTo>
                    <a:cubicBezTo>
                      <a:pt x="52059" y="36345"/>
                      <a:pt x="60215" y="28308"/>
                      <a:pt x="60215" y="18233"/>
                    </a:cubicBezTo>
                    <a:cubicBezTo>
                      <a:pt x="60215" y="8157"/>
                      <a:pt x="52059" y="0"/>
                      <a:pt x="419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2586525" y="3497725"/>
                <a:ext cx="1169500" cy="167950"/>
              </a:xfrm>
              <a:custGeom>
                <a:rect b="b" l="l" r="r" t="t"/>
                <a:pathLst>
                  <a:path extrusionOk="0" h="6718" w="46780">
                    <a:moveTo>
                      <a:pt x="3359" y="0"/>
                    </a:moveTo>
                    <a:cubicBezTo>
                      <a:pt x="1439" y="0"/>
                      <a:pt x="0" y="1439"/>
                      <a:pt x="0" y="3359"/>
                    </a:cubicBezTo>
                    <a:cubicBezTo>
                      <a:pt x="0" y="5158"/>
                      <a:pt x="1439" y="6717"/>
                      <a:pt x="3359" y="6717"/>
                    </a:cubicBezTo>
                    <a:lnTo>
                      <a:pt x="43421" y="6717"/>
                    </a:lnTo>
                    <a:cubicBezTo>
                      <a:pt x="45221" y="6717"/>
                      <a:pt x="46780" y="5158"/>
                      <a:pt x="46780" y="3359"/>
                    </a:cubicBezTo>
                    <a:cubicBezTo>
                      <a:pt x="46780" y="1439"/>
                      <a:pt x="45221" y="0"/>
                      <a:pt x="43421" y="0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3489800" y="4388325"/>
                <a:ext cx="368200" cy="589125"/>
              </a:xfrm>
              <a:custGeom>
                <a:rect b="b" l="l" r="r" t="t"/>
                <a:pathLst>
                  <a:path extrusionOk="0" h="23565" w="14728">
                    <a:moveTo>
                      <a:pt x="8250" y="1"/>
                    </a:moveTo>
                    <a:cubicBezTo>
                      <a:pt x="10409" y="1320"/>
                      <a:pt x="11968" y="3359"/>
                      <a:pt x="12808" y="5758"/>
                    </a:cubicBezTo>
                    <a:cubicBezTo>
                      <a:pt x="13528" y="8037"/>
                      <a:pt x="13528" y="10436"/>
                      <a:pt x="12688" y="12715"/>
                    </a:cubicBezTo>
                    <a:cubicBezTo>
                      <a:pt x="11848" y="14874"/>
                      <a:pt x="10409" y="16793"/>
                      <a:pt x="8370" y="17993"/>
                    </a:cubicBezTo>
                    <a:cubicBezTo>
                      <a:pt x="6451" y="19312"/>
                      <a:pt x="4292" y="20152"/>
                      <a:pt x="2013" y="20632"/>
                    </a:cubicBezTo>
                    <a:lnTo>
                      <a:pt x="1773" y="20632"/>
                    </a:lnTo>
                    <a:cubicBezTo>
                      <a:pt x="0" y="21075"/>
                      <a:pt x="581" y="23564"/>
                      <a:pt x="2192" y="23564"/>
                    </a:cubicBezTo>
                    <a:cubicBezTo>
                      <a:pt x="2325" y="23564"/>
                      <a:pt x="2466" y="23547"/>
                      <a:pt x="2612" y="23511"/>
                    </a:cubicBezTo>
                    <a:cubicBezTo>
                      <a:pt x="5131" y="22791"/>
                      <a:pt x="7650" y="21471"/>
                      <a:pt x="9809" y="19792"/>
                    </a:cubicBezTo>
                    <a:cubicBezTo>
                      <a:pt x="11848" y="18113"/>
                      <a:pt x="13408" y="15714"/>
                      <a:pt x="14127" y="13075"/>
                    </a:cubicBezTo>
                    <a:cubicBezTo>
                      <a:pt x="14727" y="10556"/>
                      <a:pt x="14607" y="7797"/>
                      <a:pt x="13528" y="5398"/>
                    </a:cubicBezTo>
                    <a:cubicBezTo>
                      <a:pt x="12448" y="2999"/>
                      <a:pt x="10529" y="1200"/>
                      <a:pt x="8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17"/>
            <p:cNvSpPr/>
            <p:nvPr/>
          </p:nvSpPr>
          <p:spPr>
            <a:xfrm>
              <a:off x="4946475" y="3931531"/>
              <a:ext cx="3036708" cy="737833"/>
            </a:xfrm>
            <a:custGeom>
              <a:rect b="b" l="l" r="r" t="t"/>
              <a:pathLst>
                <a:path extrusionOk="0" h="8881" w="64436">
                  <a:moveTo>
                    <a:pt x="0" y="1"/>
                  </a:moveTo>
                  <a:lnTo>
                    <a:pt x="0" y="8880"/>
                  </a:lnTo>
                  <a:lnTo>
                    <a:pt x="64436" y="8880"/>
                  </a:lnTo>
                  <a:lnTo>
                    <a:pt x="64436" y="1"/>
                  </a:ln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7"/>
          <p:cNvSpPr txBox="1"/>
          <p:nvPr>
            <p:ph type="ctrTitle"/>
          </p:nvPr>
        </p:nvSpPr>
        <p:spPr>
          <a:xfrm>
            <a:off x="890975" y="862025"/>
            <a:ext cx="3281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1434275" y="2958000"/>
            <a:ext cx="2044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17"/>
          <p:cNvSpPr/>
          <p:nvPr/>
        </p:nvSpPr>
        <p:spPr>
          <a:xfrm rot="1754381">
            <a:off x="8601945" y="3232551"/>
            <a:ext cx="321750" cy="243479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 rot="5400000">
            <a:off x="8564885" y="3980198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/>
          <p:nvPr/>
        </p:nvSpPr>
        <p:spPr>
          <a:xfrm rot="1754381">
            <a:off x="163620" y="3675539"/>
            <a:ext cx="321750" cy="243479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434275" y="4790734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 flipH="1" rot="5400000">
            <a:off x="2968385" y="4671086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">
  <p:cSld name="CUSTOM_2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/>
          <p:nvPr/>
        </p:nvSpPr>
        <p:spPr>
          <a:xfrm>
            <a:off x="-302150" y="-2302375"/>
            <a:ext cx="9748200" cy="97482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430947" y="-1569305"/>
            <a:ext cx="8282100" cy="8282100"/>
          </a:xfrm>
          <a:prstGeom prst="ellipse">
            <a:avLst/>
          </a:pr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1168660" y="-831509"/>
            <a:ext cx="6806700" cy="680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6"/>
          <p:cNvSpPr txBox="1"/>
          <p:nvPr>
            <p:ph type="title"/>
          </p:nvPr>
        </p:nvSpPr>
        <p:spPr>
          <a:xfrm>
            <a:off x="2746463" y="2171700"/>
            <a:ext cx="3652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3" name="Google Shape;323;p26"/>
          <p:cNvSpPr txBox="1"/>
          <p:nvPr>
            <p:ph idx="1" type="subTitle"/>
          </p:nvPr>
        </p:nvSpPr>
        <p:spPr>
          <a:xfrm>
            <a:off x="1528625" y="658975"/>
            <a:ext cx="6086700" cy="1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4" name="Google Shape;324;p26"/>
          <p:cNvSpPr/>
          <p:nvPr/>
        </p:nvSpPr>
        <p:spPr>
          <a:xfrm rot="10800000">
            <a:off x="1080246" y="14833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6"/>
          <p:cNvSpPr/>
          <p:nvPr/>
        </p:nvSpPr>
        <p:spPr>
          <a:xfrm rot="10800000">
            <a:off x="1184149" y="66582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/>
          <p:nvPr/>
        </p:nvSpPr>
        <p:spPr>
          <a:xfrm flipH="1" rot="10800000">
            <a:off x="8366511" y="302657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6"/>
          <p:cNvSpPr/>
          <p:nvPr/>
        </p:nvSpPr>
        <p:spPr>
          <a:xfrm flipH="1" rot="10800000">
            <a:off x="7562725" y="362570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6"/>
          <p:cNvSpPr/>
          <p:nvPr/>
        </p:nvSpPr>
        <p:spPr>
          <a:xfrm flipH="1" rot="10800000">
            <a:off x="8093025" y="198420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6"/>
          <p:cNvSpPr/>
          <p:nvPr/>
        </p:nvSpPr>
        <p:spPr>
          <a:xfrm rot="-3775059">
            <a:off x="1933363" y="76910"/>
            <a:ext cx="321744" cy="243474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26"/>
          <p:cNvGrpSpPr/>
          <p:nvPr/>
        </p:nvGrpSpPr>
        <p:grpSpPr>
          <a:xfrm>
            <a:off x="2362152" y="2975401"/>
            <a:ext cx="4419678" cy="3156543"/>
            <a:chOff x="2362150" y="3165850"/>
            <a:chExt cx="4419678" cy="3468729"/>
          </a:xfrm>
        </p:grpSpPr>
        <p:sp>
          <p:nvSpPr>
            <p:cNvPr id="331" name="Google Shape;331;p26"/>
            <p:cNvSpPr/>
            <p:nvPr/>
          </p:nvSpPr>
          <p:spPr>
            <a:xfrm>
              <a:off x="2607244" y="3165850"/>
              <a:ext cx="1964814" cy="1414233"/>
            </a:xfrm>
            <a:custGeom>
              <a:rect b="b" l="l" r="r" t="t"/>
              <a:pathLst>
                <a:path extrusionOk="0" h="10121" w="14061">
                  <a:moveTo>
                    <a:pt x="3554" y="0"/>
                  </a:moveTo>
                  <a:lnTo>
                    <a:pt x="0" y="1203"/>
                  </a:lnTo>
                  <a:lnTo>
                    <a:pt x="14060" y="10121"/>
                  </a:lnTo>
                  <a:lnTo>
                    <a:pt x="14060" y="5547"/>
                  </a:lnTo>
                  <a:cubicBezTo>
                    <a:pt x="13573" y="974"/>
                    <a:pt x="3554" y="0"/>
                    <a:pt x="3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4571905" y="3165850"/>
              <a:ext cx="1964814" cy="1414233"/>
            </a:xfrm>
            <a:custGeom>
              <a:rect b="b" l="l" r="r" t="t"/>
              <a:pathLst>
                <a:path extrusionOk="0" h="10121" w="14061">
                  <a:moveTo>
                    <a:pt x="10506" y="0"/>
                  </a:moveTo>
                  <a:cubicBezTo>
                    <a:pt x="10506" y="0"/>
                    <a:pt x="487" y="974"/>
                    <a:pt x="0" y="5547"/>
                  </a:cubicBezTo>
                  <a:lnTo>
                    <a:pt x="0" y="10121"/>
                  </a:lnTo>
                  <a:lnTo>
                    <a:pt x="14060" y="1203"/>
                  </a:lnTo>
                  <a:lnTo>
                    <a:pt x="10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362150" y="3299296"/>
              <a:ext cx="4419678" cy="3335275"/>
            </a:xfrm>
            <a:custGeom>
              <a:rect b="b" l="l" r="r" t="t"/>
              <a:pathLst>
                <a:path extrusionOk="0" h="23869" w="31629">
                  <a:moveTo>
                    <a:pt x="333" y="0"/>
                  </a:moveTo>
                  <a:cubicBezTo>
                    <a:pt x="133" y="0"/>
                    <a:pt x="0" y="10"/>
                    <a:pt x="0" y="10"/>
                  </a:cubicBezTo>
                  <a:lnTo>
                    <a:pt x="3701" y="16650"/>
                  </a:lnTo>
                  <a:cubicBezTo>
                    <a:pt x="3701" y="16650"/>
                    <a:pt x="13307" y="22748"/>
                    <a:pt x="14106" y="23226"/>
                  </a:cubicBezTo>
                  <a:cubicBezTo>
                    <a:pt x="14629" y="23529"/>
                    <a:pt x="15208" y="23749"/>
                    <a:pt x="15814" y="23868"/>
                  </a:cubicBezTo>
                  <a:cubicBezTo>
                    <a:pt x="16420" y="23749"/>
                    <a:pt x="16990" y="23538"/>
                    <a:pt x="17522" y="23235"/>
                  </a:cubicBezTo>
                  <a:cubicBezTo>
                    <a:pt x="18321" y="22757"/>
                    <a:pt x="27918" y="16659"/>
                    <a:pt x="27918" y="16659"/>
                  </a:cubicBezTo>
                  <a:lnTo>
                    <a:pt x="31628" y="10"/>
                  </a:lnTo>
                  <a:cubicBezTo>
                    <a:pt x="31628" y="10"/>
                    <a:pt x="31495" y="0"/>
                    <a:pt x="31295" y="0"/>
                  </a:cubicBezTo>
                  <a:cubicBezTo>
                    <a:pt x="30907" y="0"/>
                    <a:pt x="30268" y="36"/>
                    <a:pt x="29874" y="248"/>
                  </a:cubicBezTo>
                  <a:cubicBezTo>
                    <a:pt x="29277" y="561"/>
                    <a:pt x="17770" y="7017"/>
                    <a:pt x="17770" y="7017"/>
                  </a:cubicBezTo>
                  <a:cubicBezTo>
                    <a:pt x="17770" y="7017"/>
                    <a:pt x="16613" y="7614"/>
                    <a:pt x="15814" y="7614"/>
                  </a:cubicBezTo>
                  <a:cubicBezTo>
                    <a:pt x="15015" y="7614"/>
                    <a:pt x="13867" y="7017"/>
                    <a:pt x="13867" y="7017"/>
                  </a:cubicBezTo>
                  <a:cubicBezTo>
                    <a:pt x="13867" y="7017"/>
                    <a:pt x="2351" y="570"/>
                    <a:pt x="1754" y="248"/>
                  </a:cubicBezTo>
                  <a:cubicBezTo>
                    <a:pt x="1360" y="36"/>
                    <a:pt x="721" y="0"/>
                    <a:pt x="333" y="0"/>
                  </a:cubicBezTo>
                  <a:close/>
                </a:path>
              </a:pathLst>
            </a:custGeom>
            <a:solidFill>
              <a:srgbClr val="F382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4156056" y="4197504"/>
              <a:ext cx="834218" cy="2437075"/>
            </a:xfrm>
            <a:custGeom>
              <a:rect b="b" l="l" r="r" t="t"/>
              <a:pathLst>
                <a:path extrusionOk="0" h="17441" w="5970">
                  <a:moveTo>
                    <a:pt x="5970" y="1"/>
                  </a:moveTo>
                  <a:lnTo>
                    <a:pt x="4932" y="589"/>
                  </a:lnTo>
                  <a:cubicBezTo>
                    <a:pt x="4932" y="589"/>
                    <a:pt x="3775" y="1186"/>
                    <a:pt x="2976" y="1186"/>
                  </a:cubicBezTo>
                  <a:cubicBezTo>
                    <a:pt x="2177" y="1186"/>
                    <a:pt x="1029" y="589"/>
                    <a:pt x="1029" y="589"/>
                  </a:cubicBezTo>
                  <a:lnTo>
                    <a:pt x="1" y="19"/>
                  </a:lnTo>
                  <a:lnTo>
                    <a:pt x="1" y="19"/>
                  </a:lnTo>
                  <a:lnTo>
                    <a:pt x="643" y="16412"/>
                  </a:lnTo>
                  <a:cubicBezTo>
                    <a:pt x="956" y="16614"/>
                    <a:pt x="1167" y="16743"/>
                    <a:pt x="1268" y="16798"/>
                  </a:cubicBezTo>
                  <a:cubicBezTo>
                    <a:pt x="1801" y="17101"/>
                    <a:pt x="2379" y="17321"/>
                    <a:pt x="2976" y="17440"/>
                  </a:cubicBezTo>
                  <a:cubicBezTo>
                    <a:pt x="3582" y="17321"/>
                    <a:pt x="4152" y="17110"/>
                    <a:pt x="4684" y="16807"/>
                  </a:cubicBezTo>
                  <a:cubicBezTo>
                    <a:pt x="4804" y="16733"/>
                    <a:pt x="5079" y="16559"/>
                    <a:pt x="5483" y="16311"/>
                  </a:cubicBezTo>
                  <a:lnTo>
                    <a:pt x="5970" y="1"/>
                  </a:ln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3301443" y="3561017"/>
              <a:ext cx="672545" cy="353104"/>
            </a:xfrm>
            <a:custGeom>
              <a:rect b="b" l="l" r="r" t="t"/>
              <a:pathLst>
                <a:path extrusionOk="0" h="2527" w="4813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lnTo>
                    <a:pt x="2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2" y="1"/>
                  </a:moveTo>
                  <a:lnTo>
                    <a:pt x="2" y="1"/>
                  </a:lnTo>
                  <a:cubicBezTo>
                    <a:pt x="69" y="15"/>
                    <a:pt x="2640" y="846"/>
                    <a:pt x="4176" y="1972"/>
                  </a:cubicBezTo>
                  <a:lnTo>
                    <a:pt x="4176" y="1972"/>
                  </a:lnTo>
                  <a:cubicBezTo>
                    <a:pt x="3314" y="1278"/>
                    <a:pt x="1688" y="158"/>
                    <a:pt x="2" y="1"/>
                  </a:cubicBezTo>
                  <a:close/>
                  <a:moveTo>
                    <a:pt x="4176" y="1972"/>
                  </a:moveTo>
                  <a:lnTo>
                    <a:pt x="4176" y="1972"/>
                  </a:lnTo>
                  <a:cubicBezTo>
                    <a:pt x="4577" y="2295"/>
                    <a:pt x="4813" y="2526"/>
                    <a:pt x="4813" y="2526"/>
                  </a:cubicBezTo>
                  <a:cubicBezTo>
                    <a:pt x="4635" y="2336"/>
                    <a:pt x="4419" y="2150"/>
                    <a:pt x="4176" y="197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3301443" y="3396830"/>
              <a:ext cx="814935" cy="414586"/>
            </a:xfrm>
            <a:custGeom>
              <a:rect b="b" l="l" r="r" t="t"/>
              <a:pathLst>
                <a:path extrusionOk="0" h="2967" w="5832">
                  <a:moveTo>
                    <a:pt x="0" y="0"/>
                  </a:moveTo>
                  <a:cubicBezTo>
                    <a:pt x="1" y="0"/>
                    <a:pt x="4565" y="1167"/>
                    <a:pt x="5832" y="2967"/>
                  </a:cubicBezTo>
                  <a:cubicBezTo>
                    <a:pt x="5832" y="2967"/>
                    <a:pt x="4914" y="882"/>
                    <a:pt x="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4915791" y="3337722"/>
              <a:ext cx="1088256" cy="535315"/>
            </a:xfrm>
            <a:custGeom>
              <a:rect b="b" l="l" r="r" t="t"/>
              <a:pathLst>
                <a:path extrusionOk="0" h="3831" w="7788">
                  <a:moveTo>
                    <a:pt x="7788" y="1"/>
                  </a:moveTo>
                  <a:cubicBezTo>
                    <a:pt x="7788" y="1"/>
                    <a:pt x="1819" y="975"/>
                    <a:pt x="0" y="3831"/>
                  </a:cubicBezTo>
                  <a:cubicBezTo>
                    <a:pt x="0" y="3831"/>
                    <a:pt x="2333" y="1305"/>
                    <a:pt x="778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5151802" y="3586728"/>
              <a:ext cx="528897" cy="286312"/>
            </a:xfrm>
            <a:custGeom>
              <a:rect b="b" l="l" r="r" t="t"/>
              <a:pathLst>
                <a:path extrusionOk="0" h="2049" w="3785">
                  <a:moveTo>
                    <a:pt x="3785" y="1"/>
                  </a:moveTo>
                  <a:cubicBezTo>
                    <a:pt x="2451" y="202"/>
                    <a:pt x="1394" y="856"/>
                    <a:pt x="740" y="1371"/>
                  </a:cubicBezTo>
                  <a:lnTo>
                    <a:pt x="740" y="1371"/>
                  </a:lnTo>
                  <a:cubicBezTo>
                    <a:pt x="1862" y="657"/>
                    <a:pt x="3785" y="1"/>
                    <a:pt x="3785" y="1"/>
                  </a:cubicBezTo>
                  <a:close/>
                  <a:moveTo>
                    <a:pt x="740" y="1371"/>
                  </a:moveTo>
                  <a:cubicBezTo>
                    <a:pt x="385" y="1598"/>
                    <a:pt x="109" y="1830"/>
                    <a:pt x="1" y="2049"/>
                  </a:cubicBezTo>
                  <a:cubicBezTo>
                    <a:pt x="1" y="2049"/>
                    <a:pt x="264" y="1747"/>
                    <a:pt x="740" y="137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4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/>
          <p:nvPr/>
        </p:nvSpPr>
        <p:spPr>
          <a:xfrm>
            <a:off x="1377" y="-571912"/>
            <a:ext cx="9142599" cy="5415522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1377" y="-571912"/>
            <a:ext cx="9142599" cy="5098064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0" y="-571912"/>
            <a:ext cx="9142493" cy="4651696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9"/>
          <p:cNvGrpSpPr/>
          <p:nvPr/>
        </p:nvGrpSpPr>
        <p:grpSpPr>
          <a:xfrm>
            <a:off x="-1598810" y="291114"/>
            <a:ext cx="11425329" cy="6766654"/>
            <a:chOff x="-1294010" y="195264"/>
            <a:chExt cx="11425329" cy="6766654"/>
          </a:xfrm>
        </p:grpSpPr>
        <p:sp>
          <p:nvSpPr>
            <p:cNvPr id="346" name="Google Shape;346;p29"/>
            <p:cNvSpPr/>
            <p:nvPr/>
          </p:nvSpPr>
          <p:spPr>
            <a:xfrm rot="10800000">
              <a:off x="-1294010" y="195264"/>
              <a:ext cx="11423609" cy="6766654"/>
            </a:xfrm>
            <a:custGeom>
              <a:rect b="b" l="l" r="r" t="t"/>
              <a:pathLst>
                <a:path extrusionOk="0" h="51126" w="86312">
                  <a:moveTo>
                    <a:pt x="1" y="0"/>
                  </a:moveTo>
                  <a:lnTo>
                    <a:pt x="1" y="31914"/>
                  </a:lnTo>
                  <a:cubicBezTo>
                    <a:pt x="8522" y="41968"/>
                    <a:pt x="21157" y="49743"/>
                    <a:pt x="35865" y="50958"/>
                  </a:cubicBezTo>
                  <a:cubicBezTo>
                    <a:pt x="37221" y="51071"/>
                    <a:pt x="38566" y="51125"/>
                    <a:pt x="39899" y="51125"/>
                  </a:cubicBezTo>
                  <a:cubicBezTo>
                    <a:pt x="59633" y="51125"/>
                    <a:pt x="76674" y="39190"/>
                    <a:pt x="86312" y="27702"/>
                  </a:cubicBezTo>
                  <a:lnTo>
                    <a:pt x="86312" y="0"/>
                  </a:lnTo>
                  <a:close/>
                </a:path>
              </a:pathLst>
            </a:custGeom>
            <a:solidFill>
              <a:srgbClr val="7F33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 rot="10800000">
              <a:off x="-1294010" y="591925"/>
              <a:ext cx="11423609" cy="6369993"/>
            </a:xfrm>
            <a:custGeom>
              <a:rect b="b" l="l" r="r" t="t"/>
              <a:pathLst>
                <a:path extrusionOk="0" h="48129" w="86312">
                  <a:moveTo>
                    <a:pt x="1" y="0"/>
                  </a:moveTo>
                  <a:lnTo>
                    <a:pt x="1" y="23435"/>
                  </a:lnTo>
                  <a:cubicBezTo>
                    <a:pt x="7127" y="35905"/>
                    <a:pt x="20481" y="46580"/>
                    <a:pt x="36652" y="47975"/>
                  </a:cubicBezTo>
                  <a:cubicBezTo>
                    <a:pt x="37853" y="48078"/>
                    <a:pt x="39044" y="48128"/>
                    <a:pt x="40225" y="48128"/>
                  </a:cubicBezTo>
                  <a:cubicBezTo>
                    <a:pt x="60494" y="48128"/>
                    <a:pt x="77577" y="33408"/>
                    <a:pt x="85055" y="21585"/>
                  </a:cubicBezTo>
                  <a:cubicBezTo>
                    <a:pt x="85345" y="21115"/>
                    <a:pt x="85787" y="20411"/>
                    <a:pt x="86312" y="19513"/>
                  </a:cubicBezTo>
                  <a:lnTo>
                    <a:pt x="86312" y="0"/>
                  </a:lnTo>
                  <a:close/>
                </a:path>
              </a:pathLst>
            </a:custGeom>
            <a:solidFill>
              <a:srgbClr val="913F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rot="10800000">
              <a:off x="-1292158" y="1149658"/>
              <a:ext cx="11423477" cy="5812260"/>
            </a:xfrm>
            <a:custGeom>
              <a:rect b="b" l="l" r="r" t="t"/>
              <a:pathLst>
                <a:path extrusionOk="0" h="43915" w="86311">
                  <a:moveTo>
                    <a:pt x="0" y="0"/>
                  </a:moveTo>
                  <a:lnTo>
                    <a:pt x="14" y="11835"/>
                  </a:lnTo>
                  <a:cubicBezTo>
                    <a:pt x="5068" y="27205"/>
                    <a:pt x="19265" y="42092"/>
                    <a:pt x="37148" y="43763"/>
                  </a:cubicBezTo>
                  <a:cubicBezTo>
                    <a:pt x="38253" y="43865"/>
                    <a:pt x="39350" y="43914"/>
                    <a:pt x="40437" y="43914"/>
                  </a:cubicBezTo>
                  <a:cubicBezTo>
                    <a:pt x="59228" y="43914"/>
                    <a:pt x="75070" y="29186"/>
                    <a:pt x="82002" y="17345"/>
                  </a:cubicBezTo>
                  <a:cubicBezTo>
                    <a:pt x="83673" y="14528"/>
                    <a:pt x="85123" y="11573"/>
                    <a:pt x="86311" y="8521"/>
                  </a:cubicBezTo>
                  <a:lnTo>
                    <a:pt x="86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4_1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 rot="5400000">
            <a:off x="-1759314" y="-2525326"/>
            <a:ext cx="15216590" cy="9013386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0"/>
          <p:cNvSpPr/>
          <p:nvPr/>
        </p:nvSpPr>
        <p:spPr>
          <a:xfrm rot="5400000">
            <a:off x="-1495132" y="-2261144"/>
            <a:ext cx="15216590" cy="8485022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0"/>
          <p:cNvSpPr/>
          <p:nvPr/>
        </p:nvSpPr>
        <p:spPr>
          <a:xfrm rot="5400000">
            <a:off x="-1123585" y="-1892065"/>
            <a:ext cx="15216414" cy="7742105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4_1_1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/>
          <p:nvPr/>
        </p:nvSpPr>
        <p:spPr>
          <a:xfrm>
            <a:off x="-240350" y="-2240575"/>
            <a:ext cx="9624900" cy="96246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483452" y="-1516800"/>
            <a:ext cx="8177100" cy="817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4_1_1_1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/>
          <p:nvPr/>
        </p:nvSpPr>
        <p:spPr>
          <a:xfrm>
            <a:off x="189175" y="-1811050"/>
            <a:ext cx="8765700" cy="87657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848375" y="-1151875"/>
            <a:ext cx="7447200" cy="7447200"/>
          </a:xfrm>
          <a:prstGeom prst="ellipse">
            <a:avLst/>
          </a:pr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1511725" y="-488450"/>
            <a:ext cx="6120600" cy="612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CUSTOM_14_1_1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/>
          <p:nvPr/>
        </p:nvSpPr>
        <p:spPr>
          <a:xfrm rot="5400000">
            <a:off x="635150" y="-1364883"/>
            <a:ext cx="12685706" cy="7514244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3"/>
          <p:cNvSpPr/>
          <p:nvPr/>
        </p:nvSpPr>
        <p:spPr>
          <a:xfrm rot="5400000">
            <a:off x="855392" y="-1144641"/>
            <a:ext cx="12685706" cy="7073760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3"/>
          <p:cNvSpPr/>
          <p:nvPr/>
        </p:nvSpPr>
        <p:spPr>
          <a:xfrm rot="5400000">
            <a:off x="1165142" y="-836949"/>
            <a:ext cx="12685559" cy="6454407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1377" y="-1030762"/>
            <a:ext cx="9142599" cy="5415522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377" y="-1030762"/>
            <a:ext cx="9142599" cy="5098064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0" y="-1030762"/>
            <a:ext cx="9142493" cy="4651696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254863" y="4300625"/>
            <a:ext cx="6634272" cy="473671"/>
          </a:xfrm>
          <a:custGeom>
            <a:rect b="b" l="l" r="r" t="t"/>
            <a:pathLst>
              <a:path extrusionOk="0" h="14394" w="77127">
                <a:moveTo>
                  <a:pt x="38623" y="0"/>
                </a:moveTo>
                <a:cubicBezTo>
                  <a:pt x="17273" y="0"/>
                  <a:pt x="0" y="3239"/>
                  <a:pt x="0" y="7197"/>
                </a:cubicBezTo>
                <a:cubicBezTo>
                  <a:pt x="0" y="11155"/>
                  <a:pt x="17273" y="14394"/>
                  <a:pt x="38623" y="14394"/>
                </a:cubicBezTo>
                <a:cubicBezTo>
                  <a:pt x="59854" y="14394"/>
                  <a:pt x="77127" y="11155"/>
                  <a:pt x="77127" y="7197"/>
                </a:cubicBezTo>
                <a:cubicBezTo>
                  <a:pt x="77127" y="3239"/>
                  <a:pt x="59854" y="0"/>
                  <a:pt x="38623" y="0"/>
                </a:cubicBezTo>
                <a:close/>
              </a:path>
            </a:pathLst>
          </a:custGeom>
          <a:solidFill>
            <a:srgbClr val="541E0B">
              <a:alpha val="4117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18"/>
          <p:cNvGrpSpPr/>
          <p:nvPr/>
        </p:nvGrpSpPr>
        <p:grpSpPr>
          <a:xfrm>
            <a:off x="1529614" y="600882"/>
            <a:ext cx="6058029" cy="3953389"/>
            <a:chOff x="1077200" y="615127"/>
            <a:chExt cx="6212726" cy="4054342"/>
          </a:xfrm>
        </p:grpSpPr>
        <p:sp>
          <p:nvSpPr>
            <p:cNvPr id="143" name="Google Shape;143;p18"/>
            <p:cNvSpPr/>
            <p:nvPr/>
          </p:nvSpPr>
          <p:spPr>
            <a:xfrm>
              <a:off x="1077200" y="615127"/>
              <a:ext cx="3371717" cy="4054342"/>
            </a:xfrm>
            <a:custGeom>
              <a:rect b="b" l="l" r="r" t="t"/>
              <a:pathLst>
                <a:path extrusionOk="0" h="9491" w="7319">
                  <a:moveTo>
                    <a:pt x="450" y="0"/>
                  </a:moveTo>
                  <a:cubicBezTo>
                    <a:pt x="203" y="0"/>
                    <a:pt x="0" y="199"/>
                    <a:pt x="0" y="445"/>
                  </a:cubicBezTo>
                  <a:lnTo>
                    <a:pt x="0" y="9041"/>
                  </a:lnTo>
                  <a:cubicBezTo>
                    <a:pt x="0" y="9292"/>
                    <a:pt x="203" y="9491"/>
                    <a:pt x="450" y="9491"/>
                  </a:cubicBezTo>
                  <a:lnTo>
                    <a:pt x="6869" y="9491"/>
                  </a:lnTo>
                  <a:cubicBezTo>
                    <a:pt x="7120" y="9491"/>
                    <a:pt x="7319" y="9292"/>
                    <a:pt x="7319" y="9041"/>
                  </a:cubicBezTo>
                  <a:lnTo>
                    <a:pt x="7319" y="445"/>
                  </a:lnTo>
                  <a:cubicBezTo>
                    <a:pt x="7319" y="199"/>
                    <a:pt x="7120" y="0"/>
                    <a:pt x="6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918209" y="615127"/>
              <a:ext cx="3371717" cy="4054342"/>
            </a:xfrm>
            <a:custGeom>
              <a:rect b="b" l="l" r="r" t="t"/>
              <a:pathLst>
                <a:path extrusionOk="0" h="9491" w="7319">
                  <a:moveTo>
                    <a:pt x="450" y="0"/>
                  </a:moveTo>
                  <a:cubicBezTo>
                    <a:pt x="204" y="0"/>
                    <a:pt x="1" y="199"/>
                    <a:pt x="1" y="445"/>
                  </a:cubicBezTo>
                  <a:lnTo>
                    <a:pt x="1" y="9041"/>
                  </a:lnTo>
                  <a:cubicBezTo>
                    <a:pt x="1" y="9292"/>
                    <a:pt x="204" y="9491"/>
                    <a:pt x="450" y="9491"/>
                  </a:cubicBezTo>
                  <a:lnTo>
                    <a:pt x="6869" y="9491"/>
                  </a:lnTo>
                  <a:cubicBezTo>
                    <a:pt x="7121" y="9491"/>
                    <a:pt x="7319" y="9292"/>
                    <a:pt x="7319" y="9041"/>
                  </a:cubicBezTo>
                  <a:lnTo>
                    <a:pt x="7319" y="445"/>
                  </a:lnTo>
                  <a:cubicBezTo>
                    <a:pt x="7319" y="199"/>
                    <a:pt x="7121" y="0"/>
                    <a:pt x="6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 rot="-518543">
            <a:off x="1367177" y="507621"/>
            <a:ext cx="3443175" cy="4082734"/>
            <a:chOff x="741158" y="1174926"/>
            <a:chExt cx="2153118" cy="2774687"/>
          </a:xfrm>
        </p:grpSpPr>
        <p:sp>
          <p:nvSpPr>
            <p:cNvPr id="146" name="Google Shape;146;p18"/>
            <p:cNvSpPr/>
            <p:nvPr/>
          </p:nvSpPr>
          <p:spPr>
            <a:xfrm>
              <a:off x="741158" y="1174926"/>
              <a:ext cx="2153118" cy="2774654"/>
            </a:xfrm>
            <a:custGeom>
              <a:rect b="b" l="l" r="r" t="t"/>
              <a:pathLst>
                <a:path extrusionOk="0" h="31910" w="24762">
                  <a:moveTo>
                    <a:pt x="8507" y="0"/>
                  </a:moveTo>
                  <a:cubicBezTo>
                    <a:pt x="5875" y="0"/>
                    <a:pt x="4047" y="133"/>
                    <a:pt x="4047" y="133"/>
                  </a:cubicBezTo>
                  <a:lnTo>
                    <a:pt x="1" y="29009"/>
                  </a:lnTo>
                  <a:lnTo>
                    <a:pt x="20701" y="31909"/>
                  </a:lnTo>
                  <a:lnTo>
                    <a:pt x="24761" y="2964"/>
                  </a:lnTo>
                  <a:cubicBezTo>
                    <a:pt x="20840" y="445"/>
                    <a:pt x="13326" y="0"/>
                    <a:pt x="8507" y="0"/>
                  </a:cubicBezTo>
                  <a:close/>
                </a:path>
              </a:pathLst>
            </a:custGeom>
            <a:solidFill>
              <a:srgbClr val="FFFA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741158" y="3679712"/>
              <a:ext cx="1798873" cy="269901"/>
            </a:xfrm>
            <a:custGeom>
              <a:rect b="b" l="l" r="r" t="t"/>
              <a:pathLst>
                <a:path extrusionOk="0" h="3104" w="20688">
                  <a:moveTo>
                    <a:pt x="5785" y="1"/>
                  </a:moveTo>
                  <a:cubicBezTo>
                    <a:pt x="2484" y="1"/>
                    <a:pt x="1" y="203"/>
                    <a:pt x="1" y="203"/>
                  </a:cubicBezTo>
                  <a:lnTo>
                    <a:pt x="20688" y="3103"/>
                  </a:lnTo>
                  <a:cubicBezTo>
                    <a:pt x="20688" y="3103"/>
                    <a:pt x="18878" y="1653"/>
                    <a:pt x="16876" y="1115"/>
                  </a:cubicBezTo>
                  <a:cubicBezTo>
                    <a:pt x="13544" y="220"/>
                    <a:pt x="9221" y="1"/>
                    <a:pt x="5785" y="1"/>
                  </a:cubicBezTo>
                  <a:close/>
                </a:path>
              </a:pathLst>
            </a:custGeom>
            <a:solidFill>
              <a:srgbClr val="FAC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 flipH="1" rot="518543">
            <a:off x="4333649" y="509821"/>
            <a:ext cx="3443175" cy="4082734"/>
            <a:chOff x="741320" y="1173767"/>
            <a:chExt cx="2153118" cy="2774687"/>
          </a:xfrm>
        </p:grpSpPr>
        <p:sp>
          <p:nvSpPr>
            <p:cNvPr id="149" name="Google Shape;149;p18"/>
            <p:cNvSpPr/>
            <p:nvPr/>
          </p:nvSpPr>
          <p:spPr>
            <a:xfrm>
              <a:off x="741320" y="1173767"/>
              <a:ext cx="2153118" cy="2774654"/>
            </a:xfrm>
            <a:custGeom>
              <a:rect b="b" l="l" r="r" t="t"/>
              <a:pathLst>
                <a:path extrusionOk="0" h="31910" w="24762">
                  <a:moveTo>
                    <a:pt x="8507" y="0"/>
                  </a:moveTo>
                  <a:cubicBezTo>
                    <a:pt x="5875" y="0"/>
                    <a:pt x="4047" y="133"/>
                    <a:pt x="4047" y="133"/>
                  </a:cubicBezTo>
                  <a:lnTo>
                    <a:pt x="1" y="29009"/>
                  </a:lnTo>
                  <a:lnTo>
                    <a:pt x="20701" y="31909"/>
                  </a:lnTo>
                  <a:lnTo>
                    <a:pt x="24761" y="2964"/>
                  </a:lnTo>
                  <a:cubicBezTo>
                    <a:pt x="20840" y="445"/>
                    <a:pt x="13326" y="0"/>
                    <a:pt x="8507" y="0"/>
                  </a:cubicBezTo>
                  <a:close/>
                </a:path>
              </a:pathLst>
            </a:custGeom>
            <a:solidFill>
              <a:srgbClr val="FFFA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741320" y="3678553"/>
              <a:ext cx="1798873" cy="269901"/>
            </a:xfrm>
            <a:custGeom>
              <a:rect b="b" l="l" r="r" t="t"/>
              <a:pathLst>
                <a:path extrusionOk="0" h="3104" w="20688">
                  <a:moveTo>
                    <a:pt x="5785" y="1"/>
                  </a:moveTo>
                  <a:cubicBezTo>
                    <a:pt x="2484" y="1"/>
                    <a:pt x="1" y="203"/>
                    <a:pt x="1" y="203"/>
                  </a:cubicBezTo>
                  <a:lnTo>
                    <a:pt x="20688" y="3103"/>
                  </a:lnTo>
                  <a:cubicBezTo>
                    <a:pt x="20688" y="3103"/>
                    <a:pt x="18878" y="1653"/>
                    <a:pt x="16876" y="1115"/>
                  </a:cubicBezTo>
                  <a:cubicBezTo>
                    <a:pt x="13544" y="220"/>
                    <a:pt x="9221" y="1"/>
                    <a:pt x="5785" y="1"/>
                  </a:cubicBezTo>
                  <a:close/>
                </a:path>
              </a:pathLst>
            </a:custGeom>
            <a:solidFill>
              <a:srgbClr val="FAC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18"/>
          <p:cNvSpPr/>
          <p:nvPr/>
        </p:nvSpPr>
        <p:spPr>
          <a:xfrm rot="-518388">
            <a:off x="5020622" y="521112"/>
            <a:ext cx="311396" cy="720361"/>
          </a:xfrm>
          <a:custGeom>
            <a:rect b="b" l="l" r="r" t="t"/>
            <a:pathLst>
              <a:path extrusionOk="0" h="10490" w="4172">
                <a:moveTo>
                  <a:pt x="1812" y="1"/>
                </a:moveTo>
                <a:cubicBezTo>
                  <a:pt x="1503" y="1"/>
                  <a:pt x="1235" y="226"/>
                  <a:pt x="1188" y="533"/>
                </a:cubicBezTo>
                <a:lnTo>
                  <a:pt x="1" y="10034"/>
                </a:lnTo>
                <a:lnTo>
                  <a:pt x="1603" y="8625"/>
                </a:lnTo>
                <a:lnTo>
                  <a:pt x="2832" y="10489"/>
                </a:lnTo>
                <a:lnTo>
                  <a:pt x="4116" y="919"/>
                </a:lnTo>
                <a:cubicBezTo>
                  <a:pt x="4171" y="588"/>
                  <a:pt x="3978" y="270"/>
                  <a:pt x="3660" y="173"/>
                </a:cubicBezTo>
                <a:lnTo>
                  <a:pt x="1975" y="22"/>
                </a:lnTo>
                <a:cubicBezTo>
                  <a:pt x="1920" y="7"/>
                  <a:pt x="1866" y="1"/>
                  <a:pt x="18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 rot="-5704762">
            <a:off x="8392536" y="3040662"/>
            <a:ext cx="321738" cy="243470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 rot="10800000">
            <a:off x="8715383" y="442580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10800000">
            <a:off x="973558" y="39233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 rot="-547816">
            <a:off x="565237" y="4648836"/>
            <a:ext cx="321745" cy="243475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flipH="1" rot="10800000">
            <a:off x="8064149" y="38167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 flipH="1" rot="10800000">
            <a:off x="5057474" y="483082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flipH="1" rot="10800000">
            <a:off x="3366649" y="479989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 flipH="1" rot="10800000">
            <a:off x="423236" y="333339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4516125" y="645525"/>
            <a:ext cx="102900" cy="3747900"/>
          </a:xfrm>
          <a:prstGeom prst="rect">
            <a:avLst/>
          </a:prstGeom>
          <a:solidFill>
            <a:srgbClr val="F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>
            <p:ph type="title"/>
          </p:nvPr>
        </p:nvSpPr>
        <p:spPr>
          <a:xfrm>
            <a:off x="1896150" y="1148725"/>
            <a:ext cx="53517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201025" y="-1799200"/>
            <a:ext cx="8742300" cy="87423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858444" y="-1141806"/>
            <a:ext cx="7427100" cy="742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19"/>
          <p:cNvSpPr/>
          <p:nvPr/>
        </p:nvSpPr>
        <p:spPr>
          <a:xfrm flipH="1" rot="2918662">
            <a:off x="464462" y="851249"/>
            <a:ext cx="321740" cy="243472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 rot="10800000">
            <a:off x="173724" y="142529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/>
          <p:nvPr/>
        </p:nvSpPr>
        <p:spPr>
          <a:xfrm flipH="1" rot="10800000">
            <a:off x="276500" y="4525334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/>
          <p:nvPr/>
        </p:nvSpPr>
        <p:spPr>
          <a:xfrm flipH="1" rot="-1898334">
            <a:off x="8663990" y="4162238"/>
            <a:ext cx="321740" cy="243472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/>
          <p:nvPr/>
        </p:nvSpPr>
        <p:spPr>
          <a:xfrm flipH="1" rot="10800000">
            <a:off x="8556725" y="419134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 rot="10800000">
            <a:off x="8928199" y="117417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 rot="5400000">
            <a:off x="-1194429" y="-1273096"/>
            <a:ext cx="12985209" cy="7691651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 rot="5400000">
            <a:off x="-968987" y="-1047654"/>
            <a:ext cx="12985209" cy="7240767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 rot="5400000">
            <a:off x="-651925" y="-732697"/>
            <a:ext cx="12985058" cy="6606792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>
            <p:ph type="title"/>
          </p:nvPr>
        </p:nvSpPr>
        <p:spPr>
          <a:xfrm>
            <a:off x="2601501" y="400561"/>
            <a:ext cx="39354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7" name="Google Shape;177;p20"/>
          <p:cNvSpPr/>
          <p:nvPr/>
        </p:nvSpPr>
        <p:spPr>
          <a:xfrm rot="1475052">
            <a:off x="7242975" y="1087836"/>
            <a:ext cx="321743" cy="243474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/>
          <p:nvPr/>
        </p:nvSpPr>
        <p:spPr>
          <a:xfrm flipH="1" rot="10800000">
            <a:off x="7408849" y="192972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/>
          <p:nvPr/>
        </p:nvSpPr>
        <p:spPr>
          <a:xfrm rot="10800000">
            <a:off x="7634646" y="26705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/>
          <p:nvPr/>
        </p:nvSpPr>
        <p:spPr>
          <a:xfrm flipH="1" rot="10800000">
            <a:off x="7959874" y="21155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/>
          <p:nvPr/>
        </p:nvSpPr>
        <p:spPr>
          <a:xfrm flipH="1" rot="10800000">
            <a:off x="7959874" y="128059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/>
          <p:nvPr/>
        </p:nvSpPr>
        <p:spPr>
          <a:xfrm rot="10800000">
            <a:off x="879121" y="83290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 flipH="1" rot="10800000">
            <a:off x="294599" y="10810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/>
          <p:nvPr/>
        </p:nvSpPr>
        <p:spPr>
          <a:xfrm rot="-2918662">
            <a:off x="464625" y="1792624"/>
            <a:ext cx="321740" cy="243472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 flipH="1" rot="10800000">
            <a:off x="1129049" y="142529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189175" y="-1811050"/>
            <a:ext cx="8765700" cy="87657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848375" y="-1151875"/>
            <a:ext cx="7447200" cy="7447200"/>
          </a:xfrm>
          <a:prstGeom prst="ellipse">
            <a:avLst/>
          </a:pr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1511725" y="-488450"/>
            <a:ext cx="6120600" cy="612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8048961" y="1955351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7735513" y="27728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/>
          <p:nvPr/>
        </p:nvSpPr>
        <p:spPr>
          <a:xfrm flipH="1">
            <a:off x="674711" y="2170026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/>
          <p:nvPr/>
        </p:nvSpPr>
        <p:spPr>
          <a:xfrm flipH="1">
            <a:off x="1759161" y="1411351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/>
          <p:nvPr/>
        </p:nvSpPr>
        <p:spPr>
          <a:xfrm rot="-3775059">
            <a:off x="7393013" y="1002035"/>
            <a:ext cx="321744" cy="243474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/>
          <p:nvPr/>
        </p:nvSpPr>
        <p:spPr>
          <a:xfrm rot="-1919496">
            <a:off x="819762" y="3103911"/>
            <a:ext cx="321742" cy="243473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/>
          <p:nvPr/>
        </p:nvSpPr>
        <p:spPr>
          <a:xfrm rot="-174578">
            <a:off x="1212937" y="673636"/>
            <a:ext cx="321745" cy="243475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450175" y="4445754"/>
            <a:ext cx="8243649" cy="259501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6E2A12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8512811" y="3566926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21"/>
          <p:cNvGrpSpPr/>
          <p:nvPr/>
        </p:nvGrpSpPr>
        <p:grpSpPr>
          <a:xfrm>
            <a:off x="726101" y="3327238"/>
            <a:ext cx="7691857" cy="1297612"/>
            <a:chOff x="726101" y="3327238"/>
            <a:chExt cx="7691857" cy="1297612"/>
          </a:xfrm>
        </p:grpSpPr>
        <p:sp>
          <p:nvSpPr>
            <p:cNvPr id="200" name="Google Shape;200;p21"/>
            <p:cNvSpPr/>
            <p:nvPr/>
          </p:nvSpPr>
          <p:spPr>
            <a:xfrm>
              <a:off x="1010950" y="3327238"/>
              <a:ext cx="3608369" cy="1042422"/>
            </a:xfrm>
            <a:custGeom>
              <a:rect b="b" l="l" r="r" t="t"/>
              <a:pathLst>
                <a:path extrusionOk="0" h="9616" w="33052">
                  <a:moveTo>
                    <a:pt x="4794" y="1"/>
                  </a:moveTo>
                  <a:cubicBezTo>
                    <a:pt x="4794" y="1"/>
                    <a:pt x="4390" y="4069"/>
                    <a:pt x="0" y="9616"/>
                  </a:cubicBezTo>
                  <a:lnTo>
                    <a:pt x="33052" y="9616"/>
                  </a:lnTo>
                  <a:cubicBezTo>
                    <a:pt x="33052" y="9616"/>
                    <a:pt x="28598" y="937"/>
                    <a:pt x="4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4527300" y="3327238"/>
              <a:ext cx="3606799" cy="1042422"/>
            </a:xfrm>
            <a:custGeom>
              <a:rect b="b" l="l" r="r" t="t"/>
              <a:pathLst>
                <a:path extrusionOk="0" h="9616" w="33052">
                  <a:moveTo>
                    <a:pt x="28258" y="1"/>
                  </a:moveTo>
                  <a:cubicBezTo>
                    <a:pt x="4454" y="937"/>
                    <a:pt x="0" y="9616"/>
                    <a:pt x="0" y="9616"/>
                  </a:cubicBezTo>
                  <a:lnTo>
                    <a:pt x="33052" y="9616"/>
                  </a:lnTo>
                  <a:cubicBezTo>
                    <a:pt x="28662" y="4069"/>
                    <a:pt x="28258" y="1"/>
                    <a:pt x="28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726101" y="4360547"/>
              <a:ext cx="7691857" cy="264303"/>
            </a:xfrm>
            <a:custGeom>
              <a:rect b="b" l="l" r="r" t="t"/>
              <a:pathLst>
                <a:path extrusionOk="0" h="2446" w="71183">
                  <a:moveTo>
                    <a:pt x="956" y="0"/>
                  </a:moveTo>
                  <a:cubicBezTo>
                    <a:pt x="423" y="0"/>
                    <a:pt x="1" y="422"/>
                    <a:pt x="1" y="955"/>
                  </a:cubicBezTo>
                  <a:cubicBezTo>
                    <a:pt x="1" y="1479"/>
                    <a:pt x="423" y="1901"/>
                    <a:pt x="956" y="1901"/>
                  </a:cubicBezTo>
                  <a:lnTo>
                    <a:pt x="34577" y="1901"/>
                  </a:lnTo>
                  <a:cubicBezTo>
                    <a:pt x="34820" y="2264"/>
                    <a:pt x="35208" y="2445"/>
                    <a:pt x="35596" y="2445"/>
                  </a:cubicBezTo>
                  <a:cubicBezTo>
                    <a:pt x="35984" y="2445"/>
                    <a:pt x="36372" y="2264"/>
                    <a:pt x="36615" y="1901"/>
                  </a:cubicBezTo>
                  <a:lnTo>
                    <a:pt x="70236" y="1901"/>
                  </a:lnTo>
                  <a:cubicBezTo>
                    <a:pt x="70760" y="1901"/>
                    <a:pt x="71182" y="1479"/>
                    <a:pt x="71182" y="955"/>
                  </a:cubicBezTo>
                  <a:cubicBezTo>
                    <a:pt x="71182" y="422"/>
                    <a:pt x="70760" y="0"/>
                    <a:pt x="70236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580402" y="4132007"/>
              <a:ext cx="3553687" cy="242475"/>
            </a:xfrm>
            <a:custGeom>
              <a:rect b="b" l="l" r="r" t="t"/>
              <a:pathLst>
                <a:path extrusionOk="0" h="2244" w="32887">
                  <a:moveTo>
                    <a:pt x="26813" y="1"/>
                  </a:moveTo>
                  <a:cubicBezTo>
                    <a:pt x="24006" y="1"/>
                    <a:pt x="21206" y="86"/>
                    <a:pt x="18459" y="242"/>
                  </a:cubicBezTo>
                  <a:cubicBezTo>
                    <a:pt x="12655" y="545"/>
                    <a:pt x="6282" y="985"/>
                    <a:pt x="1" y="2216"/>
                  </a:cubicBezTo>
                  <a:cubicBezTo>
                    <a:pt x="1" y="2225"/>
                    <a:pt x="10" y="2234"/>
                    <a:pt x="10" y="2244"/>
                  </a:cubicBezTo>
                  <a:lnTo>
                    <a:pt x="32887" y="2244"/>
                  </a:lnTo>
                  <a:cubicBezTo>
                    <a:pt x="32290" y="1491"/>
                    <a:pt x="31766" y="765"/>
                    <a:pt x="31316" y="76"/>
                  </a:cubicBezTo>
                  <a:cubicBezTo>
                    <a:pt x="29818" y="25"/>
                    <a:pt x="28315" y="1"/>
                    <a:pt x="26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4578457" y="3894282"/>
              <a:ext cx="3385009" cy="477279"/>
            </a:xfrm>
            <a:custGeom>
              <a:rect b="b" l="l" r="r" t="t"/>
              <a:pathLst>
                <a:path extrusionOk="0" h="4417" w="31326">
                  <a:moveTo>
                    <a:pt x="27963" y="0"/>
                  </a:moveTo>
                  <a:cubicBezTo>
                    <a:pt x="23717" y="0"/>
                    <a:pt x="19474" y="445"/>
                    <a:pt x="15300" y="1000"/>
                  </a:cubicBezTo>
                  <a:cubicBezTo>
                    <a:pt x="10249" y="1698"/>
                    <a:pt x="5740" y="2212"/>
                    <a:pt x="0" y="4388"/>
                  </a:cubicBezTo>
                  <a:cubicBezTo>
                    <a:pt x="9" y="4398"/>
                    <a:pt x="9" y="4407"/>
                    <a:pt x="19" y="4416"/>
                  </a:cubicBezTo>
                  <a:cubicBezTo>
                    <a:pt x="6300" y="3185"/>
                    <a:pt x="12673" y="2745"/>
                    <a:pt x="18468" y="2442"/>
                  </a:cubicBezTo>
                  <a:cubicBezTo>
                    <a:pt x="21220" y="2286"/>
                    <a:pt x="24023" y="2201"/>
                    <a:pt x="26828" y="2201"/>
                  </a:cubicBezTo>
                  <a:cubicBezTo>
                    <a:pt x="28329" y="2201"/>
                    <a:pt x="29830" y="2225"/>
                    <a:pt x="31325" y="2276"/>
                  </a:cubicBezTo>
                  <a:cubicBezTo>
                    <a:pt x="30802" y="1477"/>
                    <a:pt x="30361" y="724"/>
                    <a:pt x="29994" y="35"/>
                  </a:cubicBezTo>
                  <a:cubicBezTo>
                    <a:pt x="29317" y="11"/>
                    <a:pt x="28640" y="0"/>
                    <a:pt x="2796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4576404" y="3629111"/>
              <a:ext cx="3243130" cy="739420"/>
            </a:xfrm>
            <a:custGeom>
              <a:rect b="b" l="l" r="r" t="t"/>
              <a:pathLst>
                <a:path extrusionOk="0" h="6843" w="30013">
                  <a:moveTo>
                    <a:pt x="28883" y="1"/>
                  </a:moveTo>
                  <a:cubicBezTo>
                    <a:pt x="23437" y="47"/>
                    <a:pt x="17927" y="1048"/>
                    <a:pt x="12665" y="2251"/>
                  </a:cubicBezTo>
                  <a:cubicBezTo>
                    <a:pt x="8551" y="3215"/>
                    <a:pt x="3500" y="4170"/>
                    <a:pt x="1" y="6806"/>
                  </a:cubicBezTo>
                  <a:lnTo>
                    <a:pt x="19" y="6842"/>
                  </a:lnTo>
                  <a:cubicBezTo>
                    <a:pt x="5759" y="4666"/>
                    <a:pt x="10268" y="4152"/>
                    <a:pt x="15319" y="3454"/>
                  </a:cubicBezTo>
                  <a:cubicBezTo>
                    <a:pt x="19493" y="2899"/>
                    <a:pt x="23736" y="2454"/>
                    <a:pt x="27982" y="2454"/>
                  </a:cubicBezTo>
                  <a:cubicBezTo>
                    <a:pt x="28659" y="2454"/>
                    <a:pt x="29336" y="2465"/>
                    <a:pt x="30013" y="2489"/>
                  </a:cubicBezTo>
                  <a:cubicBezTo>
                    <a:pt x="29581" y="1681"/>
                    <a:pt x="29204" y="855"/>
                    <a:pt x="28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4573487" y="3441632"/>
              <a:ext cx="3122970" cy="922898"/>
            </a:xfrm>
            <a:custGeom>
              <a:rect b="b" l="l" r="r" t="t"/>
              <a:pathLst>
                <a:path extrusionOk="0" h="8541" w="28901">
                  <a:moveTo>
                    <a:pt x="28350" y="0"/>
                  </a:moveTo>
                  <a:cubicBezTo>
                    <a:pt x="22996" y="92"/>
                    <a:pt x="16613" y="1341"/>
                    <a:pt x="12380" y="2369"/>
                  </a:cubicBezTo>
                  <a:cubicBezTo>
                    <a:pt x="9239" y="3113"/>
                    <a:pt x="6227" y="4316"/>
                    <a:pt x="3426" y="5914"/>
                  </a:cubicBezTo>
                  <a:cubicBezTo>
                    <a:pt x="2342" y="6530"/>
                    <a:pt x="772" y="7430"/>
                    <a:pt x="0" y="8504"/>
                  </a:cubicBezTo>
                  <a:cubicBezTo>
                    <a:pt x="9" y="8513"/>
                    <a:pt x="19" y="8532"/>
                    <a:pt x="28" y="8541"/>
                  </a:cubicBezTo>
                  <a:cubicBezTo>
                    <a:pt x="3527" y="5905"/>
                    <a:pt x="8578" y="4950"/>
                    <a:pt x="12692" y="3986"/>
                  </a:cubicBezTo>
                  <a:cubicBezTo>
                    <a:pt x="17954" y="2783"/>
                    <a:pt x="23464" y="1772"/>
                    <a:pt x="28901" y="1736"/>
                  </a:cubicBezTo>
                  <a:cubicBezTo>
                    <a:pt x="28690" y="1166"/>
                    <a:pt x="28506" y="588"/>
                    <a:pt x="2835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572514" y="3336385"/>
              <a:ext cx="3064403" cy="1024145"/>
            </a:xfrm>
            <a:custGeom>
              <a:rect b="b" l="l" r="r" t="t"/>
              <a:pathLst>
                <a:path extrusionOk="0" h="9478" w="28359">
                  <a:moveTo>
                    <a:pt x="28175" y="1"/>
                  </a:moveTo>
                  <a:cubicBezTo>
                    <a:pt x="6236" y="864"/>
                    <a:pt x="735" y="8293"/>
                    <a:pt x="0" y="9460"/>
                  </a:cubicBezTo>
                  <a:cubicBezTo>
                    <a:pt x="0" y="9460"/>
                    <a:pt x="9" y="9469"/>
                    <a:pt x="9" y="9478"/>
                  </a:cubicBezTo>
                  <a:cubicBezTo>
                    <a:pt x="781" y="8404"/>
                    <a:pt x="2360" y="7504"/>
                    <a:pt x="3435" y="6888"/>
                  </a:cubicBezTo>
                  <a:cubicBezTo>
                    <a:pt x="6236" y="5290"/>
                    <a:pt x="9248" y="4087"/>
                    <a:pt x="12389" y="3343"/>
                  </a:cubicBezTo>
                  <a:cubicBezTo>
                    <a:pt x="16622" y="2315"/>
                    <a:pt x="23005" y="1066"/>
                    <a:pt x="28359" y="974"/>
                  </a:cubicBezTo>
                  <a:cubicBezTo>
                    <a:pt x="28276" y="653"/>
                    <a:pt x="28212" y="322"/>
                    <a:pt x="28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4580402" y="4374378"/>
              <a:ext cx="2053" cy="108"/>
            </a:xfrm>
            <a:custGeom>
              <a:rect b="b" l="l" r="r" t="t"/>
              <a:pathLst>
                <a:path extrusionOk="0" h="1" w="19">
                  <a:moveTo>
                    <a:pt x="1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4580402" y="4374378"/>
              <a:ext cx="2053" cy="108"/>
            </a:xfrm>
            <a:custGeom>
              <a:rect b="b" l="l" r="r" t="t"/>
              <a:pathLst>
                <a:path extrusionOk="0" h="1" w="19">
                  <a:moveTo>
                    <a:pt x="1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4579430" y="4373406"/>
              <a:ext cx="2053" cy="1081"/>
            </a:xfrm>
            <a:custGeom>
              <a:rect b="b" l="l" r="r" t="t"/>
              <a:pathLst>
                <a:path extrusionOk="0" h="10" w="19">
                  <a:moveTo>
                    <a:pt x="0" y="0"/>
                  </a:moveTo>
                  <a:lnTo>
                    <a:pt x="10" y="10"/>
                  </a:lnTo>
                  <a:lnTo>
                    <a:pt x="1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4578457" y="4371461"/>
              <a:ext cx="3026" cy="3026"/>
            </a:xfrm>
            <a:custGeom>
              <a:rect b="b" l="l" r="r" t="t"/>
              <a:pathLst>
                <a:path extrusionOk="0" h="28" w="28">
                  <a:moveTo>
                    <a:pt x="0" y="0"/>
                  </a:moveTo>
                  <a:lnTo>
                    <a:pt x="9" y="9"/>
                  </a:lnTo>
                  <a:lnTo>
                    <a:pt x="28" y="28"/>
                  </a:lnTo>
                  <a:cubicBezTo>
                    <a:pt x="28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563545" y="4373406"/>
              <a:ext cx="16965" cy="1081"/>
            </a:xfrm>
            <a:custGeom>
              <a:rect b="b" l="l" r="r" t="t"/>
              <a:pathLst>
                <a:path extrusionOk="0" h="10" w="157">
                  <a:moveTo>
                    <a:pt x="83" y="0"/>
                  </a:moveTo>
                  <a:lnTo>
                    <a:pt x="0" y="10"/>
                  </a:lnTo>
                  <a:lnTo>
                    <a:pt x="157" y="1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571433" y="4372433"/>
              <a:ext cx="9077" cy="2053"/>
            </a:xfrm>
            <a:custGeom>
              <a:rect b="b" l="l" r="r" t="t"/>
              <a:pathLst>
                <a:path extrusionOk="0" h="19" w="84">
                  <a:moveTo>
                    <a:pt x="1" y="0"/>
                  </a:moveTo>
                  <a:lnTo>
                    <a:pt x="84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575432" y="4372433"/>
              <a:ext cx="5079" cy="2053"/>
            </a:xfrm>
            <a:custGeom>
              <a:rect b="b" l="l" r="r" t="t"/>
              <a:pathLst>
                <a:path extrusionOk="0" h="19" w="47">
                  <a:moveTo>
                    <a:pt x="1" y="0"/>
                  </a:moveTo>
                  <a:lnTo>
                    <a:pt x="47" y="19"/>
                  </a:lnTo>
                  <a:lnTo>
                    <a:pt x="3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4577377" y="4369408"/>
              <a:ext cx="3134" cy="3134"/>
            </a:xfrm>
            <a:custGeom>
              <a:rect b="b" l="l" r="r" t="t"/>
              <a:pathLst>
                <a:path extrusionOk="0" h="29" w="29">
                  <a:moveTo>
                    <a:pt x="1" y="1"/>
                  </a:moveTo>
                  <a:lnTo>
                    <a:pt x="10" y="28"/>
                  </a:lnTo>
                  <a:lnTo>
                    <a:pt x="29" y="28"/>
                  </a:lnTo>
                  <a:cubicBezTo>
                    <a:pt x="19" y="19"/>
                    <a:pt x="19" y="10"/>
                    <a:pt x="10" y="1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4578457" y="4371461"/>
              <a:ext cx="2053" cy="1081"/>
            </a:xfrm>
            <a:custGeom>
              <a:rect b="b" l="l" r="r" t="t"/>
              <a:pathLst>
                <a:path extrusionOk="0" h="10" w="19">
                  <a:moveTo>
                    <a:pt x="0" y="0"/>
                  </a:moveTo>
                  <a:lnTo>
                    <a:pt x="1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4575432" y="4369408"/>
              <a:ext cx="3134" cy="2161"/>
            </a:xfrm>
            <a:custGeom>
              <a:rect b="b" l="l" r="r" t="t"/>
              <a:pathLst>
                <a:path extrusionOk="0" h="20" w="29">
                  <a:moveTo>
                    <a:pt x="1" y="1"/>
                  </a:moveTo>
                  <a:lnTo>
                    <a:pt x="28" y="1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574459" y="4364437"/>
              <a:ext cx="4106" cy="4106"/>
            </a:xfrm>
            <a:custGeom>
              <a:rect b="b" l="l" r="r" t="t"/>
              <a:pathLst>
                <a:path extrusionOk="0" h="38" w="38">
                  <a:moveTo>
                    <a:pt x="19" y="1"/>
                  </a:moveTo>
                  <a:cubicBezTo>
                    <a:pt x="10" y="1"/>
                    <a:pt x="10" y="1"/>
                    <a:pt x="0" y="10"/>
                  </a:cubicBezTo>
                  <a:cubicBezTo>
                    <a:pt x="10" y="19"/>
                    <a:pt x="19" y="28"/>
                    <a:pt x="28" y="37"/>
                  </a:cubicBezTo>
                  <a:lnTo>
                    <a:pt x="37" y="3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4572514" y="4369408"/>
              <a:ext cx="6051" cy="3134"/>
            </a:xfrm>
            <a:custGeom>
              <a:rect b="b" l="l" r="r" t="t"/>
              <a:pathLst>
                <a:path extrusionOk="0" h="29" w="56">
                  <a:moveTo>
                    <a:pt x="28" y="1"/>
                  </a:moveTo>
                  <a:cubicBezTo>
                    <a:pt x="18" y="1"/>
                    <a:pt x="9" y="10"/>
                    <a:pt x="0" y="10"/>
                  </a:cubicBezTo>
                  <a:lnTo>
                    <a:pt x="28" y="28"/>
                  </a:lnTo>
                  <a:lnTo>
                    <a:pt x="55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4572514" y="4365409"/>
              <a:ext cx="4971" cy="4106"/>
            </a:xfrm>
            <a:custGeom>
              <a:rect b="b" l="l" r="r" t="t"/>
              <a:pathLst>
                <a:path extrusionOk="0" h="38" w="46">
                  <a:moveTo>
                    <a:pt x="18" y="1"/>
                  </a:moveTo>
                  <a:cubicBezTo>
                    <a:pt x="9" y="1"/>
                    <a:pt x="0" y="10"/>
                    <a:pt x="0" y="19"/>
                  </a:cubicBezTo>
                  <a:cubicBezTo>
                    <a:pt x="9" y="19"/>
                    <a:pt x="18" y="28"/>
                    <a:pt x="28" y="38"/>
                  </a:cubicBezTo>
                  <a:lnTo>
                    <a:pt x="46" y="38"/>
                  </a:lnTo>
                  <a:cubicBezTo>
                    <a:pt x="37" y="19"/>
                    <a:pt x="28" y="10"/>
                    <a:pt x="18" y="1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572514" y="4360547"/>
              <a:ext cx="3998" cy="4971"/>
            </a:xfrm>
            <a:custGeom>
              <a:rect b="b" l="l" r="r" t="t"/>
              <a:pathLst>
                <a:path extrusionOk="0" h="46" w="37">
                  <a:moveTo>
                    <a:pt x="9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9" y="28"/>
                    <a:pt x="9" y="37"/>
                    <a:pt x="18" y="46"/>
                  </a:cubicBezTo>
                  <a:cubicBezTo>
                    <a:pt x="28" y="46"/>
                    <a:pt x="28" y="37"/>
                    <a:pt x="37" y="37"/>
                  </a:cubicBezTo>
                  <a:cubicBezTo>
                    <a:pt x="28" y="28"/>
                    <a:pt x="18" y="9"/>
                    <a:pt x="9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4569488" y="4367462"/>
              <a:ext cx="6051" cy="3782"/>
            </a:xfrm>
            <a:custGeom>
              <a:rect b="b" l="l" r="r" t="t"/>
              <a:pathLst>
                <a:path extrusionOk="0" h="35" w="56">
                  <a:moveTo>
                    <a:pt x="28" y="0"/>
                  </a:moveTo>
                  <a:cubicBezTo>
                    <a:pt x="19" y="9"/>
                    <a:pt x="1" y="19"/>
                    <a:pt x="1" y="28"/>
                  </a:cubicBezTo>
                  <a:cubicBezTo>
                    <a:pt x="5" y="32"/>
                    <a:pt x="14" y="35"/>
                    <a:pt x="25" y="35"/>
                  </a:cubicBezTo>
                  <a:cubicBezTo>
                    <a:pt x="35" y="35"/>
                    <a:pt x="46" y="32"/>
                    <a:pt x="56" y="28"/>
                  </a:cubicBezTo>
                  <a:cubicBezTo>
                    <a:pt x="46" y="19"/>
                    <a:pt x="37" y="9"/>
                    <a:pt x="28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4569488" y="4370380"/>
              <a:ext cx="6051" cy="2161"/>
            </a:xfrm>
            <a:custGeom>
              <a:rect b="b" l="l" r="r" t="t"/>
              <a:pathLst>
                <a:path extrusionOk="0" h="20" w="56">
                  <a:moveTo>
                    <a:pt x="28" y="1"/>
                  </a:moveTo>
                  <a:lnTo>
                    <a:pt x="1" y="19"/>
                  </a:lnTo>
                  <a:lnTo>
                    <a:pt x="56" y="19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4569488" y="4362492"/>
              <a:ext cx="5079" cy="5295"/>
            </a:xfrm>
            <a:custGeom>
              <a:rect b="b" l="l" r="r" t="t"/>
              <a:pathLst>
                <a:path extrusionOk="0" h="49" w="47">
                  <a:moveTo>
                    <a:pt x="28" y="0"/>
                  </a:moveTo>
                  <a:cubicBezTo>
                    <a:pt x="19" y="10"/>
                    <a:pt x="10" y="19"/>
                    <a:pt x="1" y="28"/>
                  </a:cubicBezTo>
                  <a:cubicBezTo>
                    <a:pt x="5" y="42"/>
                    <a:pt x="14" y="49"/>
                    <a:pt x="23" y="49"/>
                  </a:cubicBezTo>
                  <a:cubicBezTo>
                    <a:pt x="33" y="49"/>
                    <a:pt x="42" y="42"/>
                    <a:pt x="46" y="28"/>
                  </a:cubicBezTo>
                  <a:cubicBezTo>
                    <a:pt x="37" y="19"/>
                    <a:pt x="37" y="10"/>
                    <a:pt x="28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4570461" y="4359034"/>
              <a:ext cx="3566" cy="3782"/>
            </a:xfrm>
            <a:custGeom>
              <a:rect b="b" l="l" r="r" t="t"/>
              <a:pathLst>
                <a:path extrusionOk="0" h="35" w="33">
                  <a:moveTo>
                    <a:pt x="18" y="0"/>
                  </a:moveTo>
                  <a:cubicBezTo>
                    <a:pt x="10" y="0"/>
                    <a:pt x="1" y="5"/>
                    <a:pt x="1" y="14"/>
                  </a:cubicBezTo>
                  <a:cubicBezTo>
                    <a:pt x="9" y="14"/>
                    <a:pt x="10" y="34"/>
                    <a:pt x="16" y="34"/>
                  </a:cubicBezTo>
                  <a:cubicBezTo>
                    <a:pt x="17" y="34"/>
                    <a:pt x="18" y="34"/>
                    <a:pt x="19" y="32"/>
                  </a:cubicBezTo>
                  <a:cubicBezTo>
                    <a:pt x="19" y="23"/>
                    <a:pt x="28" y="14"/>
                    <a:pt x="28" y="14"/>
                  </a:cubicBezTo>
                  <a:cubicBezTo>
                    <a:pt x="33" y="5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4568516" y="4360547"/>
              <a:ext cx="4106" cy="4971"/>
            </a:xfrm>
            <a:custGeom>
              <a:rect b="b" l="l" r="r" t="t"/>
              <a:pathLst>
                <a:path extrusionOk="0" h="46" w="38">
                  <a:moveTo>
                    <a:pt x="19" y="0"/>
                  </a:moveTo>
                  <a:cubicBezTo>
                    <a:pt x="19" y="9"/>
                    <a:pt x="10" y="28"/>
                    <a:pt x="0" y="37"/>
                  </a:cubicBezTo>
                  <a:cubicBezTo>
                    <a:pt x="0" y="37"/>
                    <a:pt x="10" y="46"/>
                    <a:pt x="10" y="46"/>
                  </a:cubicBezTo>
                  <a:cubicBezTo>
                    <a:pt x="19" y="37"/>
                    <a:pt x="28" y="28"/>
                    <a:pt x="37" y="18"/>
                  </a:cubicBezTo>
                  <a:cubicBezTo>
                    <a:pt x="28" y="9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567543" y="4365409"/>
              <a:ext cx="5079" cy="5079"/>
            </a:xfrm>
            <a:custGeom>
              <a:rect b="b" l="l" r="r" t="t"/>
              <a:pathLst>
                <a:path extrusionOk="0" h="47" w="47">
                  <a:moveTo>
                    <a:pt x="3" y="41"/>
                  </a:moveTo>
                  <a:cubicBezTo>
                    <a:pt x="1" y="42"/>
                    <a:pt x="0" y="44"/>
                    <a:pt x="0" y="47"/>
                  </a:cubicBezTo>
                  <a:cubicBezTo>
                    <a:pt x="1" y="45"/>
                    <a:pt x="2" y="43"/>
                    <a:pt x="3" y="41"/>
                  </a:cubicBezTo>
                  <a:close/>
                  <a:moveTo>
                    <a:pt x="19" y="1"/>
                  </a:moveTo>
                  <a:cubicBezTo>
                    <a:pt x="10" y="17"/>
                    <a:pt x="9" y="26"/>
                    <a:pt x="3" y="41"/>
                  </a:cubicBezTo>
                  <a:lnTo>
                    <a:pt x="3" y="41"/>
                  </a:lnTo>
                  <a:cubicBezTo>
                    <a:pt x="4" y="40"/>
                    <a:pt x="5" y="40"/>
                    <a:pt x="6" y="40"/>
                  </a:cubicBezTo>
                  <a:cubicBezTo>
                    <a:pt x="9" y="40"/>
                    <a:pt x="14" y="42"/>
                    <a:pt x="19" y="47"/>
                  </a:cubicBezTo>
                  <a:cubicBezTo>
                    <a:pt x="19" y="38"/>
                    <a:pt x="37" y="28"/>
                    <a:pt x="46" y="19"/>
                  </a:cubicBezTo>
                  <a:cubicBezTo>
                    <a:pt x="37" y="10"/>
                    <a:pt x="28" y="10"/>
                    <a:pt x="19" y="1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4566463" y="4370380"/>
              <a:ext cx="6159" cy="2161"/>
            </a:xfrm>
            <a:custGeom>
              <a:rect b="b" l="l" r="r" t="t"/>
              <a:pathLst>
                <a:path extrusionOk="0" h="20" w="57">
                  <a:moveTo>
                    <a:pt x="29" y="1"/>
                  </a:moveTo>
                  <a:lnTo>
                    <a:pt x="1" y="19"/>
                  </a:lnTo>
                  <a:lnTo>
                    <a:pt x="29" y="19"/>
                  </a:lnTo>
                  <a:lnTo>
                    <a:pt x="56" y="10"/>
                  </a:lnTo>
                  <a:cubicBezTo>
                    <a:pt x="47" y="1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564518" y="4372433"/>
              <a:ext cx="8104" cy="2053"/>
            </a:xfrm>
            <a:custGeom>
              <a:rect b="b" l="l" r="r" t="t"/>
              <a:pathLst>
                <a:path extrusionOk="0" h="19" w="75">
                  <a:moveTo>
                    <a:pt x="47" y="0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1507140" y="3336385"/>
              <a:ext cx="3065483" cy="1024145"/>
            </a:xfrm>
            <a:custGeom>
              <a:rect b="b" l="l" r="r" t="t"/>
              <a:pathLst>
                <a:path extrusionOk="0" h="9478" w="28369">
                  <a:moveTo>
                    <a:pt x="193" y="1"/>
                  </a:moveTo>
                  <a:cubicBezTo>
                    <a:pt x="156" y="331"/>
                    <a:pt x="92" y="653"/>
                    <a:pt x="0" y="974"/>
                  </a:cubicBezTo>
                  <a:cubicBezTo>
                    <a:pt x="5363" y="1066"/>
                    <a:pt x="11737" y="2315"/>
                    <a:pt x="15979" y="3343"/>
                  </a:cubicBezTo>
                  <a:cubicBezTo>
                    <a:pt x="19111" y="4087"/>
                    <a:pt x="22132" y="5290"/>
                    <a:pt x="24933" y="6888"/>
                  </a:cubicBezTo>
                  <a:cubicBezTo>
                    <a:pt x="26008" y="7504"/>
                    <a:pt x="27587" y="8404"/>
                    <a:pt x="28350" y="9478"/>
                  </a:cubicBezTo>
                  <a:cubicBezTo>
                    <a:pt x="28359" y="9469"/>
                    <a:pt x="28359" y="9460"/>
                    <a:pt x="28368" y="9460"/>
                  </a:cubicBezTo>
                  <a:cubicBezTo>
                    <a:pt x="27633" y="8293"/>
                    <a:pt x="22123" y="864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4565490" y="4364437"/>
              <a:ext cx="4106" cy="5079"/>
            </a:xfrm>
            <a:custGeom>
              <a:rect b="b" l="l" r="r" t="t"/>
              <a:pathLst>
                <a:path extrusionOk="0" h="47" w="38">
                  <a:moveTo>
                    <a:pt x="28" y="1"/>
                  </a:moveTo>
                  <a:cubicBezTo>
                    <a:pt x="19" y="19"/>
                    <a:pt x="10" y="28"/>
                    <a:pt x="1" y="47"/>
                  </a:cubicBezTo>
                  <a:lnTo>
                    <a:pt x="19" y="47"/>
                  </a:lnTo>
                  <a:cubicBezTo>
                    <a:pt x="28" y="37"/>
                    <a:pt x="28" y="28"/>
                    <a:pt x="38" y="10"/>
                  </a:cubicBezTo>
                  <a:cubicBezTo>
                    <a:pt x="38" y="10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4564518" y="4371461"/>
              <a:ext cx="5079" cy="2053"/>
            </a:xfrm>
            <a:custGeom>
              <a:rect b="b" l="l" r="r" t="t"/>
              <a:pathLst>
                <a:path extrusionOk="0" h="19" w="47">
                  <a:moveTo>
                    <a:pt x="19" y="0"/>
                  </a:moveTo>
                  <a:lnTo>
                    <a:pt x="10" y="9"/>
                  </a:lnTo>
                  <a:lnTo>
                    <a:pt x="1" y="18"/>
                  </a:lnTo>
                  <a:lnTo>
                    <a:pt x="4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4565490" y="4369408"/>
              <a:ext cx="4106" cy="2161"/>
            </a:xfrm>
            <a:custGeom>
              <a:rect b="b" l="l" r="r" t="t"/>
              <a:pathLst>
                <a:path extrusionOk="0" h="20" w="38">
                  <a:moveTo>
                    <a:pt x="19" y="1"/>
                  </a:moveTo>
                  <a:cubicBezTo>
                    <a:pt x="10" y="10"/>
                    <a:pt x="10" y="10"/>
                    <a:pt x="1" y="19"/>
                  </a:cubicBezTo>
                  <a:lnTo>
                    <a:pt x="10" y="19"/>
                  </a:lnTo>
                  <a:lnTo>
                    <a:pt x="38" y="10"/>
                  </a:lnTo>
                  <a:cubicBezTo>
                    <a:pt x="28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1447601" y="3441632"/>
              <a:ext cx="3122970" cy="922898"/>
            </a:xfrm>
            <a:custGeom>
              <a:rect b="b" l="l" r="r" t="t"/>
              <a:pathLst>
                <a:path extrusionOk="0" h="8541" w="28901">
                  <a:moveTo>
                    <a:pt x="551" y="0"/>
                  </a:moveTo>
                  <a:cubicBezTo>
                    <a:pt x="404" y="588"/>
                    <a:pt x="221" y="1166"/>
                    <a:pt x="0" y="1736"/>
                  </a:cubicBezTo>
                  <a:cubicBezTo>
                    <a:pt x="5446" y="1772"/>
                    <a:pt x="10947" y="2783"/>
                    <a:pt x="16218" y="3986"/>
                  </a:cubicBezTo>
                  <a:cubicBezTo>
                    <a:pt x="20332" y="4950"/>
                    <a:pt x="25383" y="5905"/>
                    <a:pt x="28882" y="8541"/>
                  </a:cubicBezTo>
                  <a:cubicBezTo>
                    <a:pt x="28892" y="8532"/>
                    <a:pt x="28901" y="8513"/>
                    <a:pt x="28901" y="8504"/>
                  </a:cubicBezTo>
                  <a:cubicBezTo>
                    <a:pt x="28138" y="7430"/>
                    <a:pt x="26559" y="6530"/>
                    <a:pt x="25484" y="5914"/>
                  </a:cubicBezTo>
                  <a:cubicBezTo>
                    <a:pt x="22683" y="4316"/>
                    <a:pt x="19662" y="3113"/>
                    <a:pt x="16530" y="2369"/>
                  </a:cubicBezTo>
                  <a:cubicBezTo>
                    <a:pt x="12288" y="1341"/>
                    <a:pt x="5905" y="92"/>
                    <a:pt x="55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4564518" y="4368435"/>
              <a:ext cx="3134" cy="3134"/>
            </a:xfrm>
            <a:custGeom>
              <a:rect b="b" l="l" r="r" t="t"/>
              <a:pathLst>
                <a:path extrusionOk="0" h="29" w="29">
                  <a:moveTo>
                    <a:pt x="10" y="0"/>
                  </a:moveTo>
                  <a:lnTo>
                    <a:pt x="1" y="28"/>
                  </a:lnTo>
                  <a:lnTo>
                    <a:pt x="10" y="28"/>
                  </a:lnTo>
                  <a:cubicBezTo>
                    <a:pt x="19" y="19"/>
                    <a:pt x="19" y="10"/>
                    <a:pt x="28" y="0"/>
                  </a:cubicBez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325496" y="3629111"/>
              <a:ext cx="3243130" cy="739420"/>
            </a:xfrm>
            <a:custGeom>
              <a:rect b="b" l="l" r="r" t="t"/>
              <a:pathLst>
                <a:path extrusionOk="0" h="6843" w="30013">
                  <a:moveTo>
                    <a:pt x="1130" y="1"/>
                  </a:moveTo>
                  <a:cubicBezTo>
                    <a:pt x="809" y="855"/>
                    <a:pt x="432" y="1681"/>
                    <a:pt x="1" y="2489"/>
                  </a:cubicBezTo>
                  <a:cubicBezTo>
                    <a:pt x="676" y="2465"/>
                    <a:pt x="1352" y="2454"/>
                    <a:pt x="2029" y="2454"/>
                  </a:cubicBezTo>
                  <a:cubicBezTo>
                    <a:pt x="6271" y="2454"/>
                    <a:pt x="10519" y="2899"/>
                    <a:pt x="14685" y="3454"/>
                  </a:cubicBezTo>
                  <a:cubicBezTo>
                    <a:pt x="19745" y="4152"/>
                    <a:pt x="24245" y="4666"/>
                    <a:pt x="29985" y="6842"/>
                  </a:cubicBezTo>
                  <a:cubicBezTo>
                    <a:pt x="29994" y="6833"/>
                    <a:pt x="30003" y="6824"/>
                    <a:pt x="30012" y="6806"/>
                  </a:cubicBezTo>
                  <a:cubicBezTo>
                    <a:pt x="26513" y="4170"/>
                    <a:pt x="21462" y="3215"/>
                    <a:pt x="17348" y="2251"/>
                  </a:cubicBezTo>
                  <a:cubicBezTo>
                    <a:pt x="12077" y="1048"/>
                    <a:pt x="6576" y="37"/>
                    <a:pt x="1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4565490" y="4371461"/>
              <a:ext cx="1081" cy="2053"/>
            </a:xfrm>
            <a:custGeom>
              <a:rect b="b" l="l" r="r" t="t"/>
              <a:pathLst>
                <a:path extrusionOk="0" h="19" w="10">
                  <a:moveTo>
                    <a:pt x="1" y="0"/>
                  </a:moveTo>
                  <a:lnTo>
                    <a:pt x="1" y="18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4562573" y="4371461"/>
              <a:ext cx="3026" cy="3998"/>
            </a:xfrm>
            <a:custGeom>
              <a:rect b="b" l="l" r="r" t="t"/>
              <a:pathLst>
                <a:path extrusionOk="0" h="37" w="28">
                  <a:moveTo>
                    <a:pt x="19" y="0"/>
                  </a:moveTo>
                  <a:cubicBezTo>
                    <a:pt x="9" y="9"/>
                    <a:pt x="9" y="18"/>
                    <a:pt x="0" y="37"/>
                  </a:cubicBezTo>
                  <a:lnTo>
                    <a:pt x="28" y="18"/>
                  </a:lnTo>
                  <a:lnTo>
                    <a:pt x="28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4562573" y="4372433"/>
              <a:ext cx="3026" cy="2053"/>
            </a:xfrm>
            <a:custGeom>
              <a:rect b="b" l="l" r="r" t="t"/>
              <a:pathLst>
                <a:path extrusionOk="0" h="19" w="28">
                  <a:moveTo>
                    <a:pt x="28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1180591" y="3894282"/>
              <a:ext cx="3385009" cy="477279"/>
            </a:xfrm>
            <a:custGeom>
              <a:rect b="b" l="l" r="r" t="t"/>
              <a:pathLst>
                <a:path extrusionOk="0" h="4417" w="31326">
                  <a:moveTo>
                    <a:pt x="3370" y="0"/>
                  </a:moveTo>
                  <a:cubicBezTo>
                    <a:pt x="2693" y="0"/>
                    <a:pt x="2017" y="11"/>
                    <a:pt x="1342" y="35"/>
                  </a:cubicBezTo>
                  <a:cubicBezTo>
                    <a:pt x="974" y="724"/>
                    <a:pt x="524" y="1477"/>
                    <a:pt x="1" y="2276"/>
                  </a:cubicBezTo>
                  <a:cubicBezTo>
                    <a:pt x="1499" y="2225"/>
                    <a:pt x="3001" y="2201"/>
                    <a:pt x="4502" y="2201"/>
                  </a:cubicBezTo>
                  <a:cubicBezTo>
                    <a:pt x="7307" y="2201"/>
                    <a:pt x="10106" y="2286"/>
                    <a:pt x="12858" y="2442"/>
                  </a:cubicBezTo>
                  <a:cubicBezTo>
                    <a:pt x="18662" y="2745"/>
                    <a:pt x="25026" y="3185"/>
                    <a:pt x="31317" y="4416"/>
                  </a:cubicBezTo>
                  <a:lnTo>
                    <a:pt x="31326" y="4388"/>
                  </a:lnTo>
                  <a:cubicBezTo>
                    <a:pt x="25595" y="2212"/>
                    <a:pt x="21086" y="1698"/>
                    <a:pt x="16026" y="1000"/>
                  </a:cubicBezTo>
                  <a:cubicBezTo>
                    <a:pt x="11860" y="445"/>
                    <a:pt x="7612" y="0"/>
                    <a:pt x="337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4562573" y="4374378"/>
              <a:ext cx="2053" cy="108"/>
            </a:xfrm>
            <a:custGeom>
              <a:rect b="b" l="l" r="r" t="t"/>
              <a:pathLst>
                <a:path extrusionOk="0" h="1" w="19">
                  <a:moveTo>
                    <a:pt x="19" y="1"/>
                  </a:moveTo>
                  <a:lnTo>
                    <a:pt x="19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562573" y="4374378"/>
              <a:ext cx="2053" cy="108"/>
            </a:xfrm>
            <a:custGeom>
              <a:rect b="b" l="l" r="r" t="t"/>
              <a:pathLst>
                <a:path extrusionOk="0" h="1" w="19">
                  <a:moveTo>
                    <a:pt x="19" y="1"/>
                  </a:moveTo>
                  <a:lnTo>
                    <a:pt x="1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D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1010941" y="4132439"/>
              <a:ext cx="3553687" cy="243016"/>
            </a:xfrm>
            <a:custGeom>
              <a:rect b="b" l="l" r="r" t="t"/>
              <a:pathLst>
                <a:path extrusionOk="0" h="2249" w="32887">
                  <a:moveTo>
                    <a:pt x="6081" y="1"/>
                  </a:moveTo>
                  <a:cubicBezTo>
                    <a:pt x="4577" y="1"/>
                    <a:pt x="3072" y="24"/>
                    <a:pt x="1571" y="72"/>
                  </a:cubicBezTo>
                  <a:cubicBezTo>
                    <a:pt x="1112" y="770"/>
                    <a:pt x="597" y="1496"/>
                    <a:pt x="0" y="2249"/>
                  </a:cubicBezTo>
                  <a:lnTo>
                    <a:pt x="32868" y="2249"/>
                  </a:lnTo>
                  <a:cubicBezTo>
                    <a:pt x="32877" y="2240"/>
                    <a:pt x="32877" y="2221"/>
                    <a:pt x="32887" y="2221"/>
                  </a:cubicBezTo>
                  <a:cubicBezTo>
                    <a:pt x="26605" y="981"/>
                    <a:pt x="20232" y="541"/>
                    <a:pt x="14428" y="238"/>
                  </a:cubicBezTo>
                  <a:cubicBezTo>
                    <a:pt x="11679" y="82"/>
                    <a:pt x="8883" y="1"/>
                    <a:pt x="6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21"/>
          <p:cNvSpPr txBox="1"/>
          <p:nvPr>
            <p:ph type="title"/>
          </p:nvPr>
        </p:nvSpPr>
        <p:spPr>
          <a:xfrm>
            <a:off x="3068525" y="466325"/>
            <a:ext cx="30258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5" name="Google Shape;245;p21"/>
          <p:cNvSpPr txBox="1"/>
          <p:nvPr>
            <p:ph idx="1" type="subTitle"/>
          </p:nvPr>
        </p:nvSpPr>
        <p:spPr>
          <a:xfrm>
            <a:off x="3021300" y="2315775"/>
            <a:ext cx="31014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/>
        </p:nvSpPr>
        <p:spPr>
          <a:xfrm>
            <a:off x="189175" y="-1811050"/>
            <a:ext cx="8765700" cy="87657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848375" y="-1151875"/>
            <a:ext cx="7447200" cy="7447200"/>
          </a:xfrm>
          <a:prstGeom prst="ellipse">
            <a:avLst/>
          </a:pr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1511725" y="-488450"/>
            <a:ext cx="6120600" cy="612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/>
          <p:nvPr>
            <p:ph idx="1" type="body"/>
          </p:nvPr>
        </p:nvSpPr>
        <p:spPr>
          <a:xfrm>
            <a:off x="4047800" y="1742150"/>
            <a:ext cx="37851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22"/>
          <p:cNvSpPr txBox="1"/>
          <p:nvPr>
            <p:ph type="title"/>
          </p:nvPr>
        </p:nvSpPr>
        <p:spPr>
          <a:xfrm>
            <a:off x="3553475" y="402336"/>
            <a:ext cx="3980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" name="Google Shape;252;p22"/>
          <p:cNvSpPr/>
          <p:nvPr/>
        </p:nvSpPr>
        <p:spPr>
          <a:xfrm flipH="1" rot="10800000">
            <a:off x="8602199" y="238942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/>
          <p:nvPr/>
        </p:nvSpPr>
        <p:spPr>
          <a:xfrm flipH="1" rot="3775059">
            <a:off x="7902095" y="1052460"/>
            <a:ext cx="321744" cy="243474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/>
          <p:nvPr/>
        </p:nvSpPr>
        <p:spPr>
          <a:xfrm flipH="1" rot="10800000">
            <a:off x="7850563" y="1883184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/>
          <p:nvPr/>
        </p:nvSpPr>
        <p:spPr>
          <a:xfrm rot="10800000">
            <a:off x="358558" y="14794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/>
          <p:nvPr/>
        </p:nvSpPr>
        <p:spPr>
          <a:xfrm rot="10800000">
            <a:off x="1147999" y="13728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/>
          <p:nvPr/>
        </p:nvSpPr>
        <p:spPr>
          <a:xfrm flipH="1">
            <a:off x="565224" y="593988"/>
            <a:ext cx="321740" cy="243472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1129238" y="4012075"/>
            <a:ext cx="2161189" cy="248401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209660" y="1553662"/>
            <a:ext cx="2036293" cy="2386519"/>
            <a:chOff x="5948848" y="1543050"/>
            <a:chExt cx="2036293" cy="2386519"/>
          </a:xfrm>
        </p:grpSpPr>
        <p:sp>
          <p:nvSpPr>
            <p:cNvPr id="260" name="Google Shape;260;p22"/>
            <p:cNvSpPr/>
            <p:nvPr/>
          </p:nvSpPr>
          <p:spPr>
            <a:xfrm rot="950061">
              <a:off x="6172215" y="1904118"/>
              <a:ext cx="1536656" cy="1850925"/>
            </a:xfrm>
            <a:custGeom>
              <a:rect b="b" l="l" r="r" t="t"/>
              <a:pathLst>
                <a:path extrusionOk="0" h="19636" w="16302">
                  <a:moveTo>
                    <a:pt x="928" y="1"/>
                  </a:moveTo>
                  <a:cubicBezTo>
                    <a:pt x="414" y="1"/>
                    <a:pt x="1" y="423"/>
                    <a:pt x="1" y="938"/>
                  </a:cubicBezTo>
                  <a:lnTo>
                    <a:pt x="1" y="18708"/>
                  </a:lnTo>
                  <a:cubicBezTo>
                    <a:pt x="1" y="19222"/>
                    <a:pt x="414" y="19635"/>
                    <a:pt x="928" y="19635"/>
                  </a:cubicBezTo>
                  <a:lnTo>
                    <a:pt x="15365" y="19635"/>
                  </a:lnTo>
                  <a:cubicBezTo>
                    <a:pt x="15879" y="19635"/>
                    <a:pt x="16302" y="19222"/>
                    <a:pt x="16302" y="18708"/>
                  </a:cubicBezTo>
                  <a:lnTo>
                    <a:pt x="16302" y="938"/>
                  </a:lnTo>
                  <a:cubicBezTo>
                    <a:pt x="16302" y="423"/>
                    <a:pt x="15879" y="1"/>
                    <a:pt x="15365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 rot="950061">
              <a:off x="6225235" y="1717593"/>
              <a:ext cx="1536656" cy="1850076"/>
            </a:xfrm>
            <a:custGeom>
              <a:rect b="b" l="l" r="r" t="t"/>
              <a:pathLst>
                <a:path extrusionOk="0" h="19627" w="16302">
                  <a:moveTo>
                    <a:pt x="928" y="1"/>
                  </a:moveTo>
                  <a:cubicBezTo>
                    <a:pt x="414" y="1"/>
                    <a:pt x="1" y="414"/>
                    <a:pt x="1" y="928"/>
                  </a:cubicBezTo>
                  <a:lnTo>
                    <a:pt x="1" y="18699"/>
                  </a:lnTo>
                  <a:cubicBezTo>
                    <a:pt x="1" y="19213"/>
                    <a:pt x="414" y="19626"/>
                    <a:pt x="928" y="19626"/>
                  </a:cubicBezTo>
                  <a:lnTo>
                    <a:pt x="1544" y="19626"/>
                  </a:lnTo>
                  <a:lnTo>
                    <a:pt x="1544" y="19057"/>
                  </a:lnTo>
                  <a:lnTo>
                    <a:pt x="16228" y="19057"/>
                  </a:lnTo>
                  <a:cubicBezTo>
                    <a:pt x="16274" y="18937"/>
                    <a:pt x="16302" y="18818"/>
                    <a:pt x="16302" y="18699"/>
                  </a:cubicBezTo>
                  <a:lnTo>
                    <a:pt x="16302" y="928"/>
                  </a:lnTo>
                  <a:cubicBezTo>
                    <a:pt x="16302" y="414"/>
                    <a:pt x="15879" y="1"/>
                    <a:pt x="15365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rot="950061">
              <a:off x="7049569" y="1832223"/>
              <a:ext cx="703853" cy="1796347"/>
            </a:xfrm>
            <a:custGeom>
              <a:rect b="b" l="l" r="r" t="t"/>
              <a:pathLst>
                <a:path extrusionOk="0" h="19057" w="7467">
                  <a:moveTo>
                    <a:pt x="0" y="1"/>
                  </a:moveTo>
                  <a:lnTo>
                    <a:pt x="0" y="19057"/>
                  </a:lnTo>
                  <a:lnTo>
                    <a:pt x="7393" y="19057"/>
                  </a:lnTo>
                  <a:cubicBezTo>
                    <a:pt x="7439" y="18937"/>
                    <a:pt x="7467" y="18818"/>
                    <a:pt x="7467" y="18699"/>
                  </a:cubicBezTo>
                  <a:lnTo>
                    <a:pt x="7467" y="928"/>
                  </a:lnTo>
                  <a:cubicBezTo>
                    <a:pt x="7467" y="414"/>
                    <a:pt x="7044" y="1"/>
                    <a:pt x="6530" y="1"/>
                  </a:cubicBezTo>
                  <a:close/>
                </a:path>
              </a:pathLst>
            </a:custGeom>
            <a:solidFill>
              <a:srgbClr val="F59F82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 rot="950061">
              <a:off x="6224746" y="1526361"/>
              <a:ext cx="162036" cy="2044821"/>
            </a:xfrm>
            <a:custGeom>
              <a:rect b="b" l="l" r="r" t="t"/>
              <a:pathLst>
                <a:path extrusionOk="0" h="21693" w="1719">
                  <a:moveTo>
                    <a:pt x="928" y="1"/>
                  </a:moveTo>
                  <a:cubicBezTo>
                    <a:pt x="414" y="1"/>
                    <a:pt x="1" y="414"/>
                    <a:pt x="1" y="928"/>
                  </a:cubicBezTo>
                  <a:lnTo>
                    <a:pt x="1" y="20765"/>
                  </a:lnTo>
                  <a:cubicBezTo>
                    <a:pt x="1" y="21279"/>
                    <a:pt x="414" y="21692"/>
                    <a:pt x="928" y="21692"/>
                  </a:cubicBezTo>
                  <a:lnTo>
                    <a:pt x="1718" y="21692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59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 rot="950061">
              <a:off x="6016330" y="3476495"/>
              <a:ext cx="1423165" cy="183622"/>
            </a:xfrm>
            <a:custGeom>
              <a:rect b="b" l="l" r="r" t="t"/>
              <a:pathLst>
                <a:path extrusionOk="0" h="1948" w="15098">
                  <a:moveTo>
                    <a:pt x="974" y="1"/>
                  </a:moveTo>
                  <a:cubicBezTo>
                    <a:pt x="441" y="1"/>
                    <a:pt x="0" y="432"/>
                    <a:pt x="0" y="974"/>
                  </a:cubicBezTo>
                  <a:cubicBezTo>
                    <a:pt x="0" y="1507"/>
                    <a:pt x="441" y="1948"/>
                    <a:pt x="974" y="1948"/>
                  </a:cubicBezTo>
                  <a:lnTo>
                    <a:pt x="15098" y="1948"/>
                  </a:lnTo>
                  <a:lnTo>
                    <a:pt x="150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 rot="950061">
              <a:off x="6732115" y="1996683"/>
              <a:ext cx="995593" cy="97844"/>
            </a:xfrm>
            <a:custGeom>
              <a:rect b="b" l="l" r="r" t="t"/>
              <a:pathLst>
                <a:path extrusionOk="0" h="1038" w="10562">
                  <a:moveTo>
                    <a:pt x="1" y="0"/>
                  </a:moveTo>
                  <a:lnTo>
                    <a:pt x="1" y="1038"/>
                  </a:lnTo>
                  <a:lnTo>
                    <a:pt x="10562" y="1038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 rot="950061">
              <a:off x="6392586" y="3194296"/>
              <a:ext cx="995593" cy="96995"/>
            </a:xfrm>
            <a:custGeom>
              <a:rect b="b" l="l" r="r" t="t"/>
              <a:pathLst>
                <a:path extrusionOk="0" h="1029" w="10562">
                  <a:moveTo>
                    <a:pt x="1" y="0"/>
                  </a:moveTo>
                  <a:lnTo>
                    <a:pt x="1" y="1029"/>
                  </a:lnTo>
                  <a:lnTo>
                    <a:pt x="10562" y="1029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 rot="950061">
              <a:off x="6914126" y="2194857"/>
              <a:ext cx="519477" cy="97090"/>
            </a:xfrm>
            <a:custGeom>
              <a:rect b="b" l="l" r="r" t="t"/>
              <a:pathLst>
                <a:path extrusionOk="0" h="1030" w="5511">
                  <a:moveTo>
                    <a:pt x="0" y="1"/>
                  </a:moveTo>
                  <a:lnTo>
                    <a:pt x="0" y="1029"/>
                  </a:lnTo>
                  <a:lnTo>
                    <a:pt x="5510" y="1029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 rot="10800000">
            <a:off x="-753377" y="756494"/>
            <a:ext cx="9895887" cy="5861724"/>
          </a:xfrm>
          <a:custGeom>
            <a:rect b="b" l="l" r="r" t="t"/>
            <a:pathLst>
              <a:path extrusionOk="0" h="51126" w="86312">
                <a:moveTo>
                  <a:pt x="1" y="0"/>
                </a:moveTo>
                <a:lnTo>
                  <a:pt x="1" y="31914"/>
                </a:lnTo>
                <a:cubicBezTo>
                  <a:pt x="8522" y="41968"/>
                  <a:pt x="21157" y="49743"/>
                  <a:pt x="35865" y="50958"/>
                </a:cubicBezTo>
                <a:cubicBezTo>
                  <a:pt x="37221" y="51071"/>
                  <a:pt x="38566" y="51125"/>
                  <a:pt x="39899" y="51125"/>
                </a:cubicBezTo>
                <a:cubicBezTo>
                  <a:pt x="59633" y="51125"/>
                  <a:pt x="76674" y="39190"/>
                  <a:pt x="86312" y="27702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3"/>
          <p:cNvSpPr/>
          <p:nvPr/>
        </p:nvSpPr>
        <p:spPr>
          <a:xfrm rot="10800000">
            <a:off x="-753377" y="1100107"/>
            <a:ext cx="9895887" cy="5518110"/>
          </a:xfrm>
          <a:custGeom>
            <a:rect b="b" l="l" r="r" t="t"/>
            <a:pathLst>
              <a:path extrusionOk="0" h="48129" w="86312">
                <a:moveTo>
                  <a:pt x="1" y="0"/>
                </a:moveTo>
                <a:lnTo>
                  <a:pt x="1" y="23435"/>
                </a:lnTo>
                <a:cubicBezTo>
                  <a:pt x="7127" y="35905"/>
                  <a:pt x="20481" y="46580"/>
                  <a:pt x="36652" y="47975"/>
                </a:cubicBezTo>
                <a:cubicBezTo>
                  <a:pt x="37853" y="48078"/>
                  <a:pt x="39044" y="48128"/>
                  <a:pt x="40225" y="48128"/>
                </a:cubicBezTo>
                <a:cubicBezTo>
                  <a:pt x="60494" y="48128"/>
                  <a:pt x="77577" y="33408"/>
                  <a:pt x="85055" y="21585"/>
                </a:cubicBezTo>
                <a:cubicBezTo>
                  <a:pt x="85345" y="21115"/>
                  <a:pt x="85787" y="20411"/>
                  <a:pt x="86312" y="19513"/>
                </a:cubicBezTo>
                <a:lnTo>
                  <a:pt x="86312" y="0"/>
                </a:lnTo>
                <a:close/>
              </a:path>
            </a:pathLst>
          </a:custGeom>
          <a:solidFill>
            <a:srgbClr val="913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3"/>
          <p:cNvSpPr/>
          <p:nvPr/>
        </p:nvSpPr>
        <p:spPr>
          <a:xfrm rot="10800000">
            <a:off x="-751772" y="1583253"/>
            <a:ext cx="9895772" cy="5034965"/>
          </a:xfrm>
          <a:custGeom>
            <a:rect b="b" l="l" r="r" t="t"/>
            <a:pathLst>
              <a:path extrusionOk="0" h="43915" w="86311">
                <a:moveTo>
                  <a:pt x="0" y="0"/>
                </a:moveTo>
                <a:lnTo>
                  <a:pt x="14" y="11835"/>
                </a:lnTo>
                <a:cubicBezTo>
                  <a:pt x="5068" y="27205"/>
                  <a:pt x="19265" y="42092"/>
                  <a:pt x="37148" y="43763"/>
                </a:cubicBezTo>
                <a:cubicBezTo>
                  <a:pt x="38253" y="43865"/>
                  <a:pt x="39350" y="43914"/>
                  <a:pt x="40437" y="43914"/>
                </a:cubicBezTo>
                <a:cubicBezTo>
                  <a:pt x="59228" y="43914"/>
                  <a:pt x="75070" y="29186"/>
                  <a:pt x="82002" y="17345"/>
                </a:cubicBezTo>
                <a:cubicBezTo>
                  <a:pt x="83673" y="14528"/>
                  <a:pt x="85123" y="11573"/>
                  <a:pt x="86311" y="8521"/>
                </a:cubicBezTo>
                <a:lnTo>
                  <a:pt x="86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3"/>
          <p:cNvSpPr txBox="1"/>
          <p:nvPr>
            <p:ph idx="1" type="subTitle"/>
          </p:nvPr>
        </p:nvSpPr>
        <p:spPr>
          <a:xfrm>
            <a:off x="726100" y="282680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3" name="Google Shape;273;p23"/>
          <p:cNvSpPr txBox="1"/>
          <p:nvPr>
            <p:ph idx="2" type="subTitle"/>
          </p:nvPr>
        </p:nvSpPr>
        <p:spPr>
          <a:xfrm>
            <a:off x="726100" y="32720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4" name="Google Shape;274;p23"/>
          <p:cNvSpPr txBox="1"/>
          <p:nvPr>
            <p:ph idx="3" type="subTitle"/>
          </p:nvPr>
        </p:nvSpPr>
        <p:spPr>
          <a:xfrm>
            <a:off x="3534300" y="282680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5" name="Google Shape;275;p23"/>
          <p:cNvSpPr txBox="1"/>
          <p:nvPr>
            <p:ph idx="4" type="subTitle"/>
          </p:nvPr>
        </p:nvSpPr>
        <p:spPr>
          <a:xfrm>
            <a:off x="3534300" y="32720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6" name="Google Shape;276;p23"/>
          <p:cNvSpPr txBox="1"/>
          <p:nvPr>
            <p:ph idx="5" type="subTitle"/>
          </p:nvPr>
        </p:nvSpPr>
        <p:spPr>
          <a:xfrm>
            <a:off x="6342500" y="282680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7" name="Google Shape;277;p23"/>
          <p:cNvSpPr txBox="1"/>
          <p:nvPr>
            <p:ph idx="6" type="subTitle"/>
          </p:nvPr>
        </p:nvSpPr>
        <p:spPr>
          <a:xfrm>
            <a:off x="6342500" y="32720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8" name="Google Shape;278;p23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9" name="Google Shape;279;p23"/>
          <p:cNvSpPr/>
          <p:nvPr/>
        </p:nvSpPr>
        <p:spPr>
          <a:xfrm rot="10800000">
            <a:off x="7428808" y="8584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3"/>
          <p:cNvSpPr/>
          <p:nvPr/>
        </p:nvSpPr>
        <p:spPr>
          <a:xfrm rot="-2994540">
            <a:off x="503762" y="836236"/>
            <a:ext cx="321741" cy="243472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/>
          <p:nvPr/>
        </p:nvSpPr>
        <p:spPr>
          <a:xfrm flipH="1" rot="10800000">
            <a:off x="8366511" y="7922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3"/>
          <p:cNvSpPr/>
          <p:nvPr/>
        </p:nvSpPr>
        <p:spPr>
          <a:xfrm rot="-2994540">
            <a:off x="8453750" y="1656161"/>
            <a:ext cx="321741" cy="243472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3"/>
          <p:cNvSpPr/>
          <p:nvPr/>
        </p:nvSpPr>
        <p:spPr>
          <a:xfrm flipH="1" rot="10800000">
            <a:off x="529924" y="1793622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3"/>
          <p:cNvSpPr/>
          <p:nvPr/>
        </p:nvSpPr>
        <p:spPr>
          <a:xfrm rot="10800000">
            <a:off x="1262508" y="1075334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3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4"/>
          <p:cNvGrpSpPr/>
          <p:nvPr/>
        </p:nvGrpSpPr>
        <p:grpSpPr>
          <a:xfrm>
            <a:off x="-1598810" y="291114"/>
            <a:ext cx="11425329" cy="6766654"/>
            <a:chOff x="-1294010" y="195264"/>
            <a:chExt cx="11425329" cy="6766654"/>
          </a:xfrm>
        </p:grpSpPr>
        <p:sp>
          <p:nvSpPr>
            <p:cNvPr id="287" name="Google Shape;287;p24"/>
            <p:cNvSpPr/>
            <p:nvPr/>
          </p:nvSpPr>
          <p:spPr>
            <a:xfrm rot="10800000">
              <a:off x="-1294010" y="195264"/>
              <a:ext cx="11423609" cy="6766654"/>
            </a:xfrm>
            <a:custGeom>
              <a:rect b="b" l="l" r="r" t="t"/>
              <a:pathLst>
                <a:path extrusionOk="0" h="51126" w="86312">
                  <a:moveTo>
                    <a:pt x="1" y="0"/>
                  </a:moveTo>
                  <a:lnTo>
                    <a:pt x="1" y="31914"/>
                  </a:lnTo>
                  <a:cubicBezTo>
                    <a:pt x="8522" y="41968"/>
                    <a:pt x="21157" y="49743"/>
                    <a:pt x="35865" y="50958"/>
                  </a:cubicBezTo>
                  <a:cubicBezTo>
                    <a:pt x="37221" y="51071"/>
                    <a:pt x="38566" y="51125"/>
                    <a:pt x="39899" y="51125"/>
                  </a:cubicBezTo>
                  <a:cubicBezTo>
                    <a:pt x="59633" y="51125"/>
                    <a:pt x="76674" y="39190"/>
                    <a:pt x="86312" y="27702"/>
                  </a:cubicBezTo>
                  <a:lnTo>
                    <a:pt x="86312" y="0"/>
                  </a:lnTo>
                  <a:close/>
                </a:path>
              </a:pathLst>
            </a:custGeom>
            <a:solidFill>
              <a:srgbClr val="7F33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 rot="10800000">
              <a:off x="-1294010" y="591925"/>
              <a:ext cx="11423609" cy="6369993"/>
            </a:xfrm>
            <a:custGeom>
              <a:rect b="b" l="l" r="r" t="t"/>
              <a:pathLst>
                <a:path extrusionOk="0" h="48129" w="86312">
                  <a:moveTo>
                    <a:pt x="1" y="0"/>
                  </a:moveTo>
                  <a:lnTo>
                    <a:pt x="1" y="23435"/>
                  </a:lnTo>
                  <a:cubicBezTo>
                    <a:pt x="7127" y="35905"/>
                    <a:pt x="20481" y="46580"/>
                    <a:pt x="36652" y="47975"/>
                  </a:cubicBezTo>
                  <a:cubicBezTo>
                    <a:pt x="37853" y="48078"/>
                    <a:pt x="39044" y="48128"/>
                    <a:pt x="40225" y="48128"/>
                  </a:cubicBezTo>
                  <a:cubicBezTo>
                    <a:pt x="60494" y="48128"/>
                    <a:pt x="77577" y="33408"/>
                    <a:pt x="85055" y="21585"/>
                  </a:cubicBezTo>
                  <a:cubicBezTo>
                    <a:pt x="85345" y="21115"/>
                    <a:pt x="85787" y="20411"/>
                    <a:pt x="86312" y="19513"/>
                  </a:cubicBezTo>
                  <a:lnTo>
                    <a:pt x="86312" y="0"/>
                  </a:lnTo>
                  <a:close/>
                </a:path>
              </a:pathLst>
            </a:custGeom>
            <a:solidFill>
              <a:srgbClr val="913F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 rot="10800000">
              <a:off x="-1292158" y="1149658"/>
              <a:ext cx="11423477" cy="5812260"/>
            </a:xfrm>
            <a:custGeom>
              <a:rect b="b" l="l" r="r" t="t"/>
              <a:pathLst>
                <a:path extrusionOk="0" h="43915" w="86311">
                  <a:moveTo>
                    <a:pt x="0" y="0"/>
                  </a:moveTo>
                  <a:lnTo>
                    <a:pt x="14" y="11835"/>
                  </a:lnTo>
                  <a:cubicBezTo>
                    <a:pt x="5068" y="27205"/>
                    <a:pt x="19265" y="42092"/>
                    <a:pt x="37148" y="43763"/>
                  </a:cubicBezTo>
                  <a:cubicBezTo>
                    <a:pt x="38253" y="43865"/>
                    <a:pt x="39350" y="43914"/>
                    <a:pt x="40437" y="43914"/>
                  </a:cubicBezTo>
                  <a:cubicBezTo>
                    <a:pt x="59228" y="43914"/>
                    <a:pt x="75070" y="29186"/>
                    <a:pt x="82002" y="17345"/>
                  </a:cubicBezTo>
                  <a:cubicBezTo>
                    <a:pt x="83673" y="14528"/>
                    <a:pt x="85123" y="11573"/>
                    <a:pt x="86311" y="8521"/>
                  </a:cubicBezTo>
                  <a:lnTo>
                    <a:pt x="86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24"/>
          <p:cNvSpPr txBox="1"/>
          <p:nvPr>
            <p:ph idx="1" type="subTitle"/>
          </p:nvPr>
        </p:nvSpPr>
        <p:spPr>
          <a:xfrm>
            <a:off x="1015400" y="1181350"/>
            <a:ext cx="2213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24"/>
          <p:cNvSpPr txBox="1"/>
          <p:nvPr>
            <p:ph idx="2" type="body"/>
          </p:nvPr>
        </p:nvSpPr>
        <p:spPr>
          <a:xfrm>
            <a:off x="1015400" y="1621100"/>
            <a:ext cx="34023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2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2" name="Google Shape;292;p24"/>
          <p:cNvSpPr txBox="1"/>
          <p:nvPr>
            <p:ph idx="3" type="subTitle"/>
          </p:nvPr>
        </p:nvSpPr>
        <p:spPr>
          <a:xfrm>
            <a:off x="5042700" y="1181350"/>
            <a:ext cx="2213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24"/>
          <p:cNvSpPr txBox="1"/>
          <p:nvPr>
            <p:ph idx="4" type="body"/>
          </p:nvPr>
        </p:nvSpPr>
        <p:spPr>
          <a:xfrm>
            <a:off x="5042700" y="1621075"/>
            <a:ext cx="3402300" cy="29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2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4" name="Google Shape;294;p24"/>
          <p:cNvSpPr txBox="1"/>
          <p:nvPr>
            <p:ph idx="5" type="subTitle"/>
          </p:nvPr>
        </p:nvSpPr>
        <p:spPr>
          <a:xfrm>
            <a:off x="1015400" y="3036325"/>
            <a:ext cx="2213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24"/>
          <p:cNvSpPr txBox="1"/>
          <p:nvPr>
            <p:ph idx="6" type="body"/>
          </p:nvPr>
        </p:nvSpPr>
        <p:spPr>
          <a:xfrm>
            <a:off x="1015400" y="3363900"/>
            <a:ext cx="34023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200">
                <a:solidFill>
                  <a:schemeClr val="hlink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24"/>
          <p:cNvSpPr/>
          <p:nvPr/>
        </p:nvSpPr>
        <p:spPr>
          <a:xfrm rot="-1660919">
            <a:off x="664883" y="901389"/>
            <a:ext cx="321752" cy="243481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 flipH="1" rot="5400000">
            <a:off x="1188210" y="769898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 flipH="1" rot="5400000">
            <a:off x="494010" y="573548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 flipH="1" rot="5400000">
            <a:off x="7225785" y="1101023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 rot="-1660919">
            <a:off x="8217108" y="739039"/>
            <a:ext cx="321752" cy="243481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 flipH="1" rot="5400000">
            <a:off x="7522885" y="708111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 flipH="1" rot="5400000">
            <a:off x="8518635" y="1291611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 txBox="1"/>
          <p:nvPr>
            <p:ph type="title"/>
          </p:nvPr>
        </p:nvSpPr>
        <p:spPr>
          <a:xfrm>
            <a:off x="1219200" y="401250"/>
            <a:ext cx="6705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/>
          <p:nvPr/>
        </p:nvSpPr>
        <p:spPr>
          <a:xfrm>
            <a:off x="189175" y="-1811050"/>
            <a:ext cx="8765700" cy="8765700"/>
          </a:xfrm>
          <a:prstGeom prst="ellipse">
            <a:avLst/>
          </a:prstGeom>
          <a:solidFill>
            <a:srgbClr val="7F3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848375" y="-1151875"/>
            <a:ext cx="7447200" cy="744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5"/>
          <p:cNvSpPr txBox="1"/>
          <p:nvPr>
            <p:ph idx="1" type="subTitle"/>
          </p:nvPr>
        </p:nvSpPr>
        <p:spPr>
          <a:xfrm>
            <a:off x="1720325" y="180192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  <p:sp>
        <p:nvSpPr>
          <p:cNvPr id="308" name="Google Shape;308;p25"/>
          <p:cNvSpPr txBox="1"/>
          <p:nvPr>
            <p:ph idx="2" type="subTitle"/>
          </p:nvPr>
        </p:nvSpPr>
        <p:spPr>
          <a:xfrm>
            <a:off x="1720325" y="2248756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9" name="Google Shape;309;p25"/>
          <p:cNvSpPr txBox="1"/>
          <p:nvPr>
            <p:ph idx="3" type="subTitle"/>
          </p:nvPr>
        </p:nvSpPr>
        <p:spPr>
          <a:xfrm>
            <a:off x="5348269" y="180192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Raleway Medium"/>
              <a:buNone/>
              <a:defRPr sz="2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  <p:sp>
        <p:nvSpPr>
          <p:cNvPr id="310" name="Google Shape;310;p25"/>
          <p:cNvSpPr txBox="1"/>
          <p:nvPr>
            <p:ph idx="4" type="subTitle"/>
          </p:nvPr>
        </p:nvSpPr>
        <p:spPr>
          <a:xfrm>
            <a:off x="5348269" y="2248756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1" name="Google Shape;311;p25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2" name="Google Shape;312;p25"/>
          <p:cNvSpPr/>
          <p:nvPr/>
        </p:nvSpPr>
        <p:spPr>
          <a:xfrm flipH="1" rot="10800000">
            <a:off x="1140136" y="7922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5"/>
          <p:cNvSpPr/>
          <p:nvPr/>
        </p:nvSpPr>
        <p:spPr>
          <a:xfrm rot="-1114828">
            <a:off x="1030662" y="1738362"/>
            <a:ext cx="321742" cy="243473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5"/>
          <p:cNvSpPr/>
          <p:nvPr/>
        </p:nvSpPr>
        <p:spPr>
          <a:xfrm rot="-1202386">
            <a:off x="8257025" y="2011860"/>
            <a:ext cx="321743" cy="243474"/>
          </a:xfrm>
          <a:custGeom>
            <a:rect b="b" l="l" r="r" t="t"/>
            <a:pathLst>
              <a:path extrusionOk="0" h="2697" w="3564">
                <a:moveTo>
                  <a:pt x="1375" y="0"/>
                </a:moveTo>
                <a:cubicBezTo>
                  <a:pt x="1334" y="0"/>
                  <a:pt x="1292" y="5"/>
                  <a:pt x="1249" y="14"/>
                </a:cubicBezTo>
                <a:cubicBezTo>
                  <a:pt x="1249" y="14"/>
                  <a:pt x="0" y="216"/>
                  <a:pt x="1148" y="2696"/>
                </a:cubicBezTo>
                <a:cubicBezTo>
                  <a:pt x="1148" y="2696"/>
                  <a:pt x="3563" y="2448"/>
                  <a:pt x="3389" y="1392"/>
                </a:cubicBezTo>
                <a:cubicBezTo>
                  <a:pt x="3313" y="1027"/>
                  <a:pt x="2949" y="890"/>
                  <a:pt x="2567" y="890"/>
                </a:cubicBezTo>
                <a:cubicBezTo>
                  <a:pt x="2438" y="890"/>
                  <a:pt x="2308" y="905"/>
                  <a:pt x="2186" y="933"/>
                </a:cubicBezTo>
                <a:cubicBezTo>
                  <a:pt x="2085" y="489"/>
                  <a:pt x="1794" y="0"/>
                  <a:pt x="1375" y="0"/>
                </a:cubicBez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5"/>
          <p:cNvSpPr/>
          <p:nvPr/>
        </p:nvSpPr>
        <p:spPr>
          <a:xfrm flipH="1" rot="10800000">
            <a:off x="8366511" y="3331847"/>
            <a:ext cx="102779" cy="106598"/>
          </a:xfrm>
          <a:custGeom>
            <a:rect b="b" l="l" r="r" t="t"/>
            <a:pathLst>
              <a:path extrusionOk="0" h="1535" w="1480">
                <a:moveTo>
                  <a:pt x="965" y="1"/>
                </a:moveTo>
                <a:lnTo>
                  <a:pt x="570" y="368"/>
                </a:lnTo>
                <a:lnTo>
                  <a:pt x="47" y="249"/>
                </a:lnTo>
                <a:lnTo>
                  <a:pt x="276" y="735"/>
                </a:lnTo>
                <a:lnTo>
                  <a:pt x="1" y="1194"/>
                </a:lnTo>
                <a:lnTo>
                  <a:pt x="1" y="1194"/>
                </a:lnTo>
                <a:lnTo>
                  <a:pt x="534" y="1130"/>
                </a:lnTo>
                <a:lnTo>
                  <a:pt x="883" y="1534"/>
                </a:lnTo>
                <a:lnTo>
                  <a:pt x="993" y="1011"/>
                </a:lnTo>
                <a:lnTo>
                  <a:pt x="1480" y="800"/>
                </a:lnTo>
                <a:lnTo>
                  <a:pt x="1020" y="533"/>
                </a:lnTo>
                <a:lnTo>
                  <a:pt x="96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5"/>
          <p:cNvSpPr/>
          <p:nvPr/>
        </p:nvSpPr>
        <p:spPr>
          <a:xfrm rot="10800000">
            <a:off x="545758" y="3570759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5"/>
          <p:cNvSpPr/>
          <p:nvPr/>
        </p:nvSpPr>
        <p:spPr>
          <a:xfrm rot="10800000">
            <a:off x="7251533" y="746034"/>
            <a:ext cx="206668" cy="199029"/>
          </a:xfrm>
          <a:custGeom>
            <a:rect b="b" l="l" r="r" t="t"/>
            <a:pathLst>
              <a:path extrusionOk="0" h="2866" w="2976">
                <a:moveTo>
                  <a:pt x="625" y="1"/>
                </a:moveTo>
                <a:lnTo>
                  <a:pt x="762" y="1029"/>
                </a:lnTo>
                <a:lnTo>
                  <a:pt x="0" y="1736"/>
                </a:lnTo>
                <a:lnTo>
                  <a:pt x="1019" y="1920"/>
                </a:lnTo>
                <a:lnTo>
                  <a:pt x="1451" y="2866"/>
                </a:lnTo>
                <a:lnTo>
                  <a:pt x="1947" y="1948"/>
                </a:lnTo>
                <a:lnTo>
                  <a:pt x="2976" y="1828"/>
                </a:lnTo>
                <a:lnTo>
                  <a:pt x="2259" y="1075"/>
                </a:lnTo>
                <a:lnTo>
                  <a:pt x="2470" y="56"/>
                </a:lnTo>
                <a:lnTo>
                  <a:pt x="2470" y="56"/>
                </a:lnTo>
                <a:lnTo>
                  <a:pt x="1525" y="515"/>
                </a:lnTo>
                <a:lnTo>
                  <a:pt x="625" y="1"/>
                </a:lnTo>
                <a:close/>
              </a:path>
            </a:pathLst>
          </a:custGeom>
          <a:solidFill>
            <a:srgbClr val="B35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b="0" i="0" sz="35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"/>
          <p:cNvSpPr txBox="1"/>
          <p:nvPr>
            <p:ph type="ctrTitle"/>
          </p:nvPr>
        </p:nvSpPr>
        <p:spPr>
          <a:xfrm>
            <a:off x="790859" y="815304"/>
            <a:ext cx="3487466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>
                <a:latin typeface="Overlock"/>
                <a:ea typeface="Overlock"/>
                <a:cs typeface="Overlock"/>
                <a:sym typeface="Overlock"/>
              </a:rPr>
              <a:t>Grade 6</a:t>
            </a:r>
            <a:br>
              <a:rPr lang="en-US" sz="5400"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5400">
                <a:latin typeface="Overlock"/>
                <a:ea typeface="Overlock"/>
                <a:cs typeface="Overlock"/>
                <a:sym typeface="Overlock"/>
              </a:rPr>
              <a:t>English</a:t>
            </a:r>
            <a:endParaRPr sz="5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69" name="Google Shape;369;p1"/>
          <p:cNvSpPr txBox="1"/>
          <p:nvPr>
            <p:ph idx="1" type="subTitle"/>
          </p:nvPr>
        </p:nvSpPr>
        <p:spPr>
          <a:xfrm>
            <a:off x="1434275" y="2958000"/>
            <a:ext cx="2044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Miss Huang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黃瓊慧 </a:t>
            </a:r>
            <a:r>
              <a:rPr lang="en-US" sz="1200"/>
              <a:t>老師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"/>
          <p:cNvSpPr txBox="1"/>
          <p:nvPr>
            <p:ph idx="2" type="body"/>
          </p:nvPr>
        </p:nvSpPr>
        <p:spPr>
          <a:xfrm>
            <a:off x="1015400" y="1621100"/>
            <a:ext cx="34023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3110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06" name="Google Shape;606;p10"/>
          <p:cNvSpPr txBox="1"/>
          <p:nvPr>
            <p:ph idx="1" type="subTitle"/>
          </p:nvPr>
        </p:nvSpPr>
        <p:spPr>
          <a:xfrm>
            <a:off x="1015400" y="1181350"/>
            <a:ext cx="2213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7" name="Google Shape;607;p10"/>
          <p:cNvSpPr txBox="1"/>
          <p:nvPr>
            <p:ph idx="3" type="subTitle"/>
          </p:nvPr>
        </p:nvSpPr>
        <p:spPr>
          <a:xfrm>
            <a:off x="5042700" y="1181350"/>
            <a:ext cx="2213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8" name="Google Shape;608;p10"/>
          <p:cNvSpPr txBox="1"/>
          <p:nvPr>
            <p:ph idx="5" type="subTitle"/>
          </p:nvPr>
        </p:nvSpPr>
        <p:spPr>
          <a:xfrm>
            <a:off x="1015400" y="3036325"/>
            <a:ext cx="2213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9" name="Google Shape;609;p10"/>
          <p:cNvSpPr txBox="1"/>
          <p:nvPr>
            <p:ph idx="4" type="body"/>
          </p:nvPr>
        </p:nvSpPr>
        <p:spPr>
          <a:xfrm>
            <a:off x="5042700" y="1621075"/>
            <a:ext cx="3402300" cy="29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3110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10" name="Google Shape;610;p10"/>
          <p:cNvSpPr txBox="1"/>
          <p:nvPr>
            <p:ph idx="6" type="body"/>
          </p:nvPr>
        </p:nvSpPr>
        <p:spPr>
          <a:xfrm>
            <a:off x="1015400" y="3363900"/>
            <a:ext cx="34023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11" name="Google Shape;611;p10"/>
          <p:cNvSpPr txBox="1"/>
          <p:nvPr>
            <p:ph type="title"/>
          </p:nvPr>
        </p:nvSpPr>
        <p:spPr>
          <a:xfrm>
            <a:off x="1219200" y="401250"/>
            <a:ext cx="6705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612" name="Google Shape;612;p10"/>
          <p:cNvPicPr preferRelativeResize="0"/>
          <p:nvPr/>
        </p:nvPicPr>
        <p:blipFill rotWithShape="1">
          <a:blip r:embed="rId3">
            <a:alphaModFix/>
          </a:blip>
          <a:srcRect b="0" l="0" r="14266" t="0"/>
          <a:stretch/>
        </p:blipFill>
        <p:spPr>
          <a:xfrm>
            <a:off x="4442052" y="966600"/>
            <a:ext cx="4337526" cy="28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0"/>
          <p:cNvPicPr preferRelativeResize="0"/>
          <p:nvPr/>
        </p:nvPicPr>
        <p:blipFill rotWithShape="1">
          <a:blip r:embed="rId4">
            <a:alphaModFix/>
          </a:blip>
          <a:srcRect b="0" l="8750" r="0" t="0"/>
          <a:stretch/>
        </p:blipFill>
        <p:spPr>
          <a:xfrm>
            <a:off x="301499" y="727700"/>
            <a:ext cx="3957899" cy="32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"/>
          <p:cNvSpPr/>
          <p:nvPr/>
        </p:nvSpPr>
        <p:spPr>
          <a:xfrm>
            <a:off x="1889898" y="4243675"/>
            <a:ext cx="5364123" cy="165751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202124">
              <a:alpha val="1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620" name="Google Shape;6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300" y="282138"/>
            <a:ext cx="4903299" cy="47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"/>
          <p:cNvSpPr/>
          <p:nvPr/>
        </p:nvSpPr>
        <p:spPr>
          <a:xfrm>
            <a:off x="1889898" y="4243675"/>
            <a:ext cx="5364123" cy="165751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202124">
              <a:alpha val="1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2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627" name="Google Shape;6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2713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3"/>
          <p:cNvSpPr/>
          <p:nvPr/>
        </p:nvSpPr>
        <p:spPr>
          <a:xfrm>
            <a:off x="1889898" y="4243675"/>
            <a:ext cx="5364123" cy="165751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202124">
              <a:alpha val="1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3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634" name="Google Shape;6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380" y="472813"/>
            <a:ext cx="58959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4"/>
          <p:cNvSpPr/>
          <p:nvPr/>
        </p:nvSpPr>
        <p:spPr>
          <a:xfrm>
            <a:off x="4930474" y="4363100"/>
            <a:ext cx="2910992" cy="202803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6E2A12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4"/>
          <p:cNvSpPr txBox="1"/>
          <p:nvPr>
            <p:ph type="title"/>
          </p:nvPr>
        </p:nvSpPr>
        <p:spPr>
          <a:xfrm>
            <a:off x="72615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聯絡方式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4"/>
          <p:cNvSpPr txBox="1"/>
          <p:nvPr>
            <p:ph idx="1" type="subTitle"/>
          </p:nvPr>
        </p:nvSpPr>
        <p:spPr>
          <a:xfrm>
            <a:off x="1720325" y="180192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聯絡簿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4"/>
          <p:cNvSpPr txBox="1"/>
          <p:nvPr>
            <p:ph idx="2" type="subTitle"/>
          </p:nvPr>
        </p:nvSpPr>
        <p:spPr>
          <a:xfrm>
            <a:off x="1720325" y="2248756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3" name="Google Shape;643;p14"/>
          <p:cNvSpPr txBox="1"/>
          <p:nvPr>
            <p:ph idx="3" type="subTitle"/>
          </p:nvPr>
        </p:nvSpPr>
        <p:spPr>
          <a:xfrm>
            <a:off x="5348269" y="180192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分機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4"/>
          <p:cNvSpPr txBox="1"/>
          <p:nvPr>
            <p:ph idx="4" type="subTitle"/>
          </p:nvPr>
        </p:nvSpPr>
        <p:spPr>
          <a:xfrm>
            <a:off x="5410192" y="2430325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/>
              <a:t>2596-5407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/>
              <a:t>#818</a:t>
            </a:r>
            <a:endParaRPr/>
          </a:p>
        </p:txBody>
      </p:sp>
      <p:sp>
        <p:nvSpPr>
          <p:cNvPr id="645" name="Google Shape;645;p14"/>
          <p:cNvSpPr/>
          <p:nvPr/>
        </p:nvSpPr>
        <p:spPr>
          <a:xfrm>
            <a:off x="1302537" y="4363100"/>
            <a:ext cx="2910992" cy="202803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6E2A12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14"/>
          <p:cNvGrpSpPr/>
          <p:nvPr/>
        </p:nvGrpSpPr>
        <p:grpSpPr>
          <a:xfrm>
            <a:off x="1414443" y="3514950"/>
            <a:ext cx="2687157" cy="948952"/>
            <a:chOff x="1422068" y="3193325"/>
            <a:chExt cx="2687157" cy="948952"/>
          </a:xfrm>
        </p:grpSpPr>
        <p:grpSp>
          <p:nvGrpSpPr>
            <p:cNvPr id="647" name="Google Shape;647;p14"/>
            <p:cNvGrpSpPr/>
            <p:nvPr/>
          </p:nvGrpSpPr>
          <p:grpSpPr>
            <a:xfrm>
              <a:off x="1765087" y="3193325"/>
              <a:ext cx="1985873" cy="476902"/>
              <a:chOff x="1653500" y="3193325"/>
              <a:chExt cx="1985873" cy="476902"/>
            </a:xfrm>
          </p:grpSpPr>
          <p:sp>
            <p:nvSpPr>
              <p:cNvPr id="648" name="Google Shape;648;p14"/>
              <p:cNvSpPr/>
              <p:nvPr/>
            </p:nvSpPr>
            <p:spPr>
              <a:xfrm>
                <a:off x="2402225" y="3222844"/>
                <a:ext cx="1177684" cy="417083"/>
              </a:xfrm>
              <a:custGeom>
                <a:rect b="b" l="l" r="r" t="t"/>
                <a:pathLst>
                  <a:path extrusionOk="0" h="4804" w="18359">
                    <a:moveTo>
                      <a:pt x="1892" y="1"/>
                    </a:moveTo>
                    <a:cubicBezTo>
                      <a:pt x="845" y="1"/>
                      <a:pt x="1" y="845"/>
                      <a:pt x="1" y="1892"/>
                    </a:cubicBezTo>
                    <a:lnTo>
                      <a:pt x="1" y="2912"/>
                    </a:lnTo>
                    <a:cubicBezTo>
                      <a:pt x="1" y="3949"/>
                      <a:pt x="845" y="4804"/>
                      <a:pt x="1892" y="4804"/>
                    </a:cubicBezTo>
                    <a:lnTo>
                      <a:pt x="18358" y="4804"/>
                    </a:lnTo>
                    <a:cubicBezTo>
                      <a:pt x="17247" y="4804"/>
                      <a:pt x="17247" y="1"/>
                      <a:pt x="18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2412809" y="3560136"/>
                <a:ext cx="1088134" cy="19969"/>
              </a:xfrm>
              <a:custGeom>
                <a:rect b="b" l="l" r="r" t="t"/>
                <a:pathLst>
                  <a:path extrusionOk="0" h="230" w="16963">
                    <a:moveTo>
                      <a:pt x="148" y="0"/>
                    </a:moveTo>
                    <a:cubicBezTo>
                      <a:pt x="1" y="0"/>
                      <a:pt x="1" y="230"/>
                      <a:pt x="148" y="230"/>
                    </a:cubicBezTo>
                    <a:lnTo>
                      <a:pt x="16816" y="230"/>
                    </a:lnTo>
                    <a:cubicBezTo>
                      <a:pt x="16963" y="230"/>
                      <a:pt x="16963" y="0"/>
                      <a:pt x="16816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2391640" y="3490768"/>
                <a:ext cx="1032711" cy="19969"/>
              </a:xfrm>
              <a:custGeom>
                <a:rect b="b" l="l" r="r" t="t"/>
                <a:pathLst>
                  <a:path extrusionOk="0" h="230" w="16099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5952" y="230"/>
                    </a:lnTo>
                    <a:cubicBezTo>
                      <a:pt x="16099" y="230"/>
                      <a:pt x="16099" y="0"/>
                      <a:pt x="15952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2391640" y="3421399"/>
                <a:ext cx="1098718" cy="19969"/>
              </a:xfrm>
              <a:custGeom>
                <a:rect b="b" l="l" r="r" t="t"/>
                <a:pathLst>
                  <a:path extrusionOk="0" h="230" w="17128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6981" y="230"/>
                    </a:lnTo>
                    <a:cubicBezTo>
                      <a:pt x="17128" y="230"/>
                      <a:pt x="17128" y="0"/>
                      <a:pt x="16981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2402225" y="3222844"/>
                <a:ext cx="1178261" cy="417083"/>
              </a:xfrm>
              <a:custGeom>
                <a:rect b="b" l="l" r="r" t="t"/>
                <a:pathLst>
                  <a:path extrusionOk="0" h="4804" w="18368">
                    <a:moveTo>
                      <a:pt x="1892" y="1"/>
                    </a:moveTo>
                    <a:cubicBezTo>
                      <a:pt x="992" y="1"/>
                      <a:pt x="221" y="625"/>
                      <a:pt x="37" y="1497"/>
                    </a:cubicBezTo>
                    <a:cubicBezTo>
                      <a:pt x="10" y="1626"/>
                      <a:pt x="1" y="1764"/>
                      <a:pt x="1" y="1892"/>
                    </a:cubicBezTo>
                    <a:lnTo>
                      <a:pt x="1" y="2912"/>
                    </a:lnTo>
                    <a:cubicBezTo>
                      <a:pt x="1" y="3040"/>
                      <a:pt x="10" y="3169"/>
                      <a:pt x="37" y="3307"/>
                    </a:cubicBezTo>
                    <a:cubicBezTo>
                      <a:pt x="221" y="4179"/>
                      <a:pt x="992" y="4804"/>
                      <a:pt x="1892" y="4804"/>
                    </a:cubicBezTo>
                    <a:lnTo>
                      <a:pt x="18358" y="4804"/>
                    </a:lnTo>
                    <a:cubicBezTo>
                      <a:pt x="18175" y="4804"/>
                      <a:pt x="18028" y="4675"/>
                      <a:pt x="17899" y="4455"/>
                    </a:cubicBezTo>
                    <a:lnTo>
                      <a:pt x="2232" y="4455"/>
                    </a:lnTo>
                    <a:cubicBezTo>
                      <a:pt x="1378" y="4455"/>
                      <a:pt x="680" y="3766"/>
                      <a:pt x="680" y="2912"/>
                    </a:cubicBezTo>
                    <a:lnTo>
                      <a:pt x="680" y="1892"/>
                    </a:lnTo>
                    <a:cubicBezTo>
                      <a:pt x="689" y="1044"/>
                      <a:pt x="1369" y="349"/>
                      <a:pt x="2215" y="349"/>
                    </a:cubicBezTo>
                    <a:cubicBezTo>
                      <a:pt x="2221" y="349"/>
                      <a:pt x="2227" y="349"/>
                      <a:pt x="2232" y="350"/>
                    </a:cubicBezTo>
                    <a:lnTo>
                      <a:pt x="17908" y="350"/>
                    </a:lnTo>
                    <a:cubicBezTo>
                      <a:pt x="18028" y="129"/>
                      <a:pt x="18184" y="1"/>
                      <a:pt x="18368" y="1"/>
                    </a:cubicBezTo>
                    <a:close/>
                  </a:path>
                </a:pathLst>
              </a:custGeom>
              <a:solidFill>
                <a:srgbClr val="D1FD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2391640" y="3352030"/>
                <a:ext cx="1031556" cy="19969"/>
              </a:xfrm>
              <a:custGeom>
                <a:rect b="b" l="l" r="r" t="t"/>
                <a:pathLst>
                  <a:path extrusionOk="0" h="230" w="16081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5924" y="230"/>
                    </a:lnTo>
                    <a:cubicBezTo>
                      <a:pt x="16081" y="230"/>
                      <a:pt x="16081" y="0"/>
                      <a:pt x="15924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1653500" y="3193325"/>
                <a:ext cx="870161" cy="476121"/>
              </a:xfrm>
              <a:custGeom>
                <a:rect b="b" l="l" r="r" t="t"/>
                <a:pathLst>
                  <a:path extrusionOk="0" h="5484" w="13565">
                    <a:moveTo>
                      <a:pt x="2241" y="1"/>
                    </a:moveTo>
                    <a:cubicBezTo>
                      <a:pt x="1001" y="1"/>
                      <a:pt x="0" y="1002"/>
                      <a:pt x="0" y="2232"/>
                    </a:cubicBezTo>
                    <a:lnTo>
                      <a:pt x="0" y="3252"/>
                    </a:lnTo>
                    <a:cubicBezTo>
                      <a:pt x="0" y="4482"/>
                      <a:pt x="1001" y="5483"/>
                      <a:pt x="2241" y="5483"/>
                    </a:cubicBezTo>
                    <a:lnTo>
                      <a:pt x="13564" y="5483"/>
                    </a:lnTo>
                    <a:lnTo>
                      <a:pt x="13564" y="5144"/>
                    </a:lnTo>
                    <a:lnTo>
                      <a:pt x="13564" y="4795"/>
                    </a:lnTo>
                    <a:cubicBezTo>
                      <a:pt x="12701" y="4795"/>
                      <a:pt x="12012" y="4106"/>
                      <a:pt x="12012" y="3252"/>
                    </a:cubicBezTo>
                    <a:lnTo>
                      <a:pt x="12012" y="2232"/>
                    </a:lnTo>
                    <a:cubicBezTo>
                      <a:pt x="12012" y="1378"/>
                      <a:pt x="12710" y="690"/>
                      <a:pt x="13564" y="690"/>
                    </a:cubicBezTo>
                    <a:lnTo>
                      <a:pt x="13564" y="341"/>
                    </a:lnTo>
                    <a:lnTo>
                      <a:pt x="13564" y="1"/>
                    </a:lnTo>
                    <a:close/>
                  </a:path>
                </a:pathLst>
              </a:custGeom>
              <a:solidFill>
                <a:srgbClr val="F281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1813162" y="3193325"/>
                <a:ext cx="323432" cy="476121"/>
              </a:xfrm>
              <a:custGeom>
                <a:rect b="b" l="l" r="r" t="t"/>
                <a:pathLst>
                  <a:path extrusionOk="0" h="5484" w="5042">
                    <a:moveTo>
                      <a:pt x="1543" y="1"/>
                    </a:moveTo>
                    <a:cubicBezTo>
                      <a:pt x="625" y="304"/>
                      <a:pt x="0" y="1167"/>
                      <a:pt x="0" y="2131"/>
                    </a:cubicBezTo>
                    <a:lnTo>
                      <a:pt x="0" y="3344"/>
                    </a:lnTo>
                    <a:cubicBezTo>
                      <a:pt x="0" y="4317"/>
                      <a:pt x="625" y="5180"/>
                      <a:pt x="1543" y="5483"/>
                    </a:cubicBezTo>
                    <a:lnTo>
                      <a:pt x="5042" y="5483"/>
                    </a:lnTo>
                    <a:cubicBezTo>
                      <a:pt x="4123" y="5180"/>
                      <a:pt x="3499" y="4317"/>
                      <a:pt x="3499" y="3344"/>
                    </a:cubicBezTo>
                    <a:lnTo>
                      <a:pt x="3499" y="2131"/>
                    </a:lnTo>
                    <a:cubicBezTo>
                      <a:pt x="3499" y="1167"/>
                      <a:pt x="4123" y="304"/>
                      <a:pt x="50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2379837" y="3193325"/>
                <a:ext cx="1259536" cy="476902"/>
              </a:xfrm>
              <a:custGeom>
                <a:rect b="b" l="l" r="r" t="t"/>
                <a:pathLst>
                  <a:path extrusionOk="0" h="5493" w="19635">
                    <a:moveTo>
                      <a:pt x="2241" y="1"/>
                    </a:moveTo>
                    <a:cubicBezTo>
                      <a:pt x="1002" y="1"/>
                      <a:pt x="1" y="993"/>
                      <a:pt x="1" y="2232"/>
                    </a:cubicBezTo>
                    <a:lnTo>
                      <a:pt x="1" y="3252"/>
                    </a:lnTo>
                    <a:cubicBezTo>
                      <a:pt x="1" y="4482"/>
                      <a:pt x="1002" y="5483"/>
                      <a:pt x="2241" y="5483"/>
                    </a:cubicBezTo>
                    <a:lnTo>
                      <a:pt x="19167" y="5483"/>
                    </a:lnTo>
                    <a:lnTo>
                      <a:pt x="19176" y="5493"/>
                    </a:lnTo>
                    <a:cubicBezTo>
                      <a:pt x="19635" y="5493"/>
                      <a:pt x="19635" y="4804"/>
                      <a:pt x="19176" y="4804"/>
                    </a:cubicBezTo>
                    <a:lnTo>
                      <a:pt x="2241" y="4804"/>
                    </a:lnTo>
                    <a:cubicBezTo>
                      <a:pt x="1378" y="4795"/>
                      <a:pt x="689" y="4106"/>
                      <a:pt x="689" y="3252"/>
                    </a:cubicBezTo>
                    <a:lnTo>
                      <a:pt x="689" y="2232"/>
                    </a:lnTo>
                    <a:cubicBezTo>
                      <a:pt x="689" y="1378"/>
                      <a:pt x="1378" y="690"/>
                      <a:pt x="2241" y="690"/>
                    </a:cubicBezTo>
                    <a:lnTo>
                      <a:pt x="19176" y="690"/>
                    </a:lnTo>
                    <a:cubicBezTo>
                      <a:pt x="19635" y="690"/>
                      <a:pt x="19635" y="1"/>
                      <a:pt x="19176" y="1"/>
                    </a:cubicBezTo>
                    <a:close/>
                  </a:path>
                </a:pathLst>
              </a:custGeom>
              <a:solidFill>
                <a:srgbClr val="F069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1422068" y="3664593"/>
              <a:ext cx="2687157" cy="477684"/>
              <a:chOff x="1422068" y="3664593"/>
              <a:chExt cx="2687157" cy="477684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1500990" y="3694894"/>
                <a:ext cx="1594843" cy="417083"/>
              </a:xfrm>
              <a:custGeom>
                <a:rect b="b" l="l" r="r" t="t"/>
                <a:pathLst>
                  <a:path extrusionOk="0" h="4804" w="18369">
                    <a:moveTo>
                      <a:pt x="1" y="0"/>
                    </a:moveTo>
                    <a:cubicBezTo>
                      <a:pt x="1121" y="0"/>
                      <a:pt x="1121" y="4803"/>
                      <a:pt x="1" y="4803"/>
                    </a:cubicBezTo>
                    <a:lnTo>
                      <a:pt x="16485" y="4803"/>
                    </a:lnTo>
                    <a:cubicBezTo>
                      <a:pt x="17523" y="4803"/>
                      <a:pt x="18368" y="3958"/>
                      <a:pt x="18368" y="2911"/>
                    </a:cubicBezTo>
                    <a:lnTo>
                      <a:pt x="18368" y="1892"/>
                    </a:lnTo>
                    <a:cubicBezTo>
                      <a:pt x="18368" y="845"/>
                      <a:pt x="17523" y="0"/>
                      <a:pt x="16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31478" y="3694894"/>
                <a:ext cx="1148228" cy="417083"/>
              </a:xfrm>
              <a:custGeom>
                <a:rect b="b" l="l" r="r" t="t"/>
                <a:pathLst>
                  <a:path extrusionOk="0" h="4804" w="13225">
                    <a:moveTo>
                      <a:pt x="0" y="0"/>
                    </a:moveTo>
                    <a:cubicBezTo>
                      <a:pt x="1047" y="0"/>
                      <a:pt x="1892" y="845"/>
                      <a:pt x="1892" y="1892"/>
                    </a:cubicBezTo>
                    <a:lnTo>
                      <a:pt x="1892" y="2911"/>
                    </a:lnTo>
                    <a:cubicBezTo>
                      <a:pt x="1892" y="3958"/>
                      <a:pt x="1047" y="4803"/>
                      <a:pt x="0" y="4803"/>
                    </a:cubicBezTo>
                    <a:lnTo>
                      <a:pt x="11333" y="4803"/>
                    </a:lnTo>
                    <a:cubicBezTo>
                      <a:pt x="12370" y="4803"/>
                      <a:pt x="13225" y="3958"/>
                      <a:pt x="13225" y="2911"/>
                    </a:cubicBezTo>
                    <a:lnTo>
                      <a:pt x="13225" y="1892"/>
                    </a:lnTo>
                    <a:cubicBezTo>
                      <a:pt x="13225" y="845"/>
                      <a:pt x="12370" y="0"/>
                      <a:pt x="11333" y="0"/>
                    </a:cubicBezTo>
                    <a:close/>
                  </a:path>
                </a:pathLst>
              </a:custGeom>
              <a:solidFill>
                <a:srgbClr val="17A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2932259" y="3664593"/>
                <a:ext cx="1176966" cy="476815"/>
              </a:xfrm>
              <a:custGeom>
                <a:rect b="b" l="l" r="r" t="t"/>
                <a:pathLst>
                  <a:path extrusionOk="0" h="5492" w="13556">
                    <a:moveTo>
                      <a:pt x="11324" y="689"/>
                    </a:moveTo>
                    <a:cubicBezTo>
                      <a:pt x="12178" y="689"/>
                      <a:pt x="12867" y="1387"/>
                      <a:pt x="12867" y="2241"/>
                    </a:cubicBezTo>
                    <a:lnTo>
                      <a:pt x="12867" y="3260"/>
                    </a:lnTo>
                    <a:cubicBezTo>
                      <a:pt x="12867" y="4114"/>
                      <a:pt x="12178" y="4803"/>
                      <a:pt x="11324" y="4803"/>
                    </a:cubicBezTo>
                    <a:lnTo>
                      <a:pt x="1608" y="4803"/>
                    </a:lnTo>
                    <a:cubicBezTo>
                      <a:pt x="2012" y="4390"/>
                      <a:pt x="2232" y="3839"/>
                      <a:pt x="2232" y="3260"/>
                    </a:cubicBezTo>
                    <a:lnTo>
                      <a:pt x="2232" y="2241"/>
                    </a:lnTo>
                    <a:cubicBezTo>
                      <a:pt x="2232" y="1662"/>
                      <a:pt x="2012" y="1102"/>
                      <a:pt x="1608" y="689"/>
                    </a:cubicBezTo>
                    <a:close/>
                    <a:moveTo>
                      <a:pt x="0" y="0"/>
                    </a:moveTo>
                    <a:lnTo>
                      <a:pt x="0" y="689"/>
                    </a:lnTo>
                    <a:cubicBezTo>
                      <a:pt x="854" y="689"/>
                      <a:pt x="1552" y="1387"/>
                      <a:pt x="1552" y="2241"/>
                    </a:cubicBezTo>
                    <a:lnTo>
                      <a:pt x="1552" y="3260"/>
                    </a:lnTo>
                    <a:cubicBezTo>
                      <a:pt x="1552" y="4114"/>
                      <a:pt x="854" y="4803"/>
                      <a:pt x="0" y="4803"/>
                    </a:cubicBezTo>
                    <a:lnTo>
                      <a:pt x="0" y="5492"/>
                    </a:lnTo>
                    <a:lnTo>
                      <a:pt x="11324" y="5492"/>
                    </a:lnTo>
                    <a:cubicBezTo>
                      <a:pt x="12554" y="5492"/>
                      <a:pt x="13555" y="4491"/>
                      <a:pt x="13555" y="3251"/>
                    </a:cubicBezTo>
                    <a:lnTo>
                      <a:pt x="13555" y="2232"/>
                    </a:lnTo>
                    <a:cubicBezTo>
                      <a:pt x="13555" y="1001"/>
                      <a:pt x="12554" y="0"/>
                      <a:pt x="11324" y="0"/>
                    </a:cubicBezTo>
                    <a:close/>
                  </a:path>
                </a:pathLst>
              </a:custGeom>
              <a:solidFill>
                <a:srgbClr val="17A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32259" y="3665375"/>
                <a:ext cx="1176966" cy="476902"/>
              </a:xfrm>
              <a:custGeom>
                <a:rect b="b" l="l" r="r" t="t"/>
                <a:pathLst>
                  <a:path extrusionOk="0" h="5493" w="13556">
                    <a:moveTo>
                      <a:pt x="0" y="0"/>
                    </a:moveTo>
                    <a:lnTo>
                      <a:pt x="0" y="340"/>
                    </a:lnTo>
                    <a:lnTo>
                      <a:pt x="0" y="689"/>
                    </a:lnTo>
                    <a:cubicBezTo>
                      <a:pt x="854" y="689"/>
                      <a:pt x="1552" y="1378"/>
                      <a:pt x="1552" y="2232"/>
                    </a:cubicBezTo>
                    <a:lnTo>
                      <a:pt x="1552" y="3251"/>
                    </a:lnTo>
                    <a:cubicBezTo>
                      <a:pt x="1552" y="4105"/>
                      <a:pt x="854" y="4803"/>
                      <a:pt x="0" y="4803"/>
                    </a:cubicBezTo>
                    <a:lnTo>
                      <a:pt x="0" y="5143"/>
                    </a:lnTo>
                    <a:lnTo>
                      <a:pt x="0" y="5492"/>
                    </a:lnTo>
                    <a:lnTo>
                      <a:pt x="11324" y="5492"/>
                    </a:lnTo>
                    <a:cubicBezTo>
                      <a:pt x="12554" y="5492"/>
                      <a:pt x="13555" y="4491"/>
                      <a:pt x="13555" y="3251"/>
                    </a:cubicBezTo>
                    <a:lnTo>
                      <a:pt x="13555" y="2232"/>
                    </a:lnTo>
                    <a:cubicBezTo>
                      <a:pt x="13555" y="1001"/>
                      <a:pt x="12554" y="0"/>
                      <a:pt x="11324" y="0"/>
                    </a:cubicBezTo>
                    <a:close/>
                  </a:path>
                </a:pathLst>
              </a:custGeom>
              <a:solidFill>
                <a:srgbClr val="00A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1600662" y="3754626"/>
                <a:ext cx="1480758" cy="20055"/>
              </a:xfrm>
              <a:custGeom>
                <a:rect b="b" l="l" r="r" t="t"/>
                <a:pathLst>
                  <a:path extrusionOk="0" h="231" w="17055">
                    <a:moveTo>
                      <a:pt x="148" y="1"/>
                    </a:moveTo>
                    <a:cubicBezTo>
                      <a:pt x="1" y="1"/>
                      <a:pt x="1" y="231"/>
                      <a:pt x="148" y="231"/>
                    </a:cubicBezTo>
                    <a:lnTo>
                      <a:pt x="16899" y="231"/>
                    </a:lnTo>
                    <a:cubicBezTo>
                      <a:pt x="17055" y="231"/>
                      <a:pt x="17055" y="1"/>
                      <a:pt x="16899" y="1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1682796" y="3823995"/>
                <a:ext cx="1426580" cy="20055"/>
              </a:xfrm>
              <a:custGeom>
                <a:rect b="b" l="l" r="r" t="t"/>
                <a:pathLst>
                  <a:path extrusionOk="0" h="231" w="16431">
                    <a:moveTo>
                      <a:pt x="157" y="1"/>
                    </a:moveTo>
                    <a:cubicBezTo>
                      <a:pt x="1" y="1"/>
                      <a:pt x="1" y="231"/>
                      <a:pt x="157" y="231"/>
                    </a:cubicBezTo>
                    <a:lnTo>
                      <a:pt x="16274" y="231"/>
                    </a:lnTo>
                    <a:cubicBezTo>
                      <a:pt x="16430" y="231"/>
                      <a:pt x="16430" y="1"/>
                      <a:pt x="16274" y="1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1624625" y="3893364"/>
                <a:ext cx="1484752" cy="20055"/>
              </a:xfrm>
              <a:custGeom>
                <a:rect b="b" l="l" r="r" t="t"/>
                <a:pathLst>
                  <a:path extrusionOk="0" h="231" w="17101">
                    <a:moveTo>
                      <a:pt x="157" y="1"/>
                    </a:moveTo>
                    <a:cubicBezTo>
                      <a:pt x="0" y="1"/>
                      <a:pt x="0" y="230"/>
                      <a:pt x="157" y="230"/>
                    </a:cubicBezTo>
                    <a:lnTo>
                      <a:pt x="16944" y="230"/>
                    </a:lnTo>
                    <a:cubicBezTo>
                      <a:pt x="17100" y="230"/>
                      <a:pt x="17100" y="1"/>
                      <a:pt x="16944" y="1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1692434" y="3962733"/>
                <a:ext cx="1416943" cy="20055"/>
              </a:xfrm>
              <a:custGeom>
                <a:rect b="b" l="l" r="r" t="t"/>
                <a:pathLst>
                  <a:path extrusionOk="0" h="231" w="16320">
                    <a:moveTo>
                      <a:pt x="147" y="1"/>
                    </a:moveTo>
                    <a:cubicBezTo>
                      <a:pt x="0" y="1"/>
                      <a:pt x="0" y="230"/>
                      <a:pt x="147" y="230"/>
                    </a:cubicBezTo>
                    <a:lnTo>
                      <a:pt x="16163" y="230"/>
                    </a:lnTo>
                    <a:cubicBezTo>
                      <a:pt x="16319" y="230"/>
                      <a:pt x="16319" y="1"/>
                      <a:pt x="16163" y="1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1595106" y="4032102"/>
                <a:ext cx="1481539" cy="20055"/>
              </a:xfrm>
              <a:custGeom>
                <a:rect b="b" l="l" r="r" t="t"/>
                <a:pathLst>
                  <a:path extrusionOk="0" h="231" w="17064">
                    <a:moveTo>
                      <a:pt x="157" y="1"/>
                    </a:moveTo>
                    <a:cubicBezTo>
                      <a:pt x="1" y="1"/>
                      <a:pt x="1" y="230"/>
                      <a:pt x="157" y="230"/>
                    </a:cubicBezTo>
                    <a:lnTo>
                      <a:pt x="16908" y="230"/>
                    </a:lnTo>
                    <a:cubicBezTo>
                      <a:pt x="17064" y="230"/>
                      <a:pt x="17064" y="1"/>
                      <a:pt x="16908" y="1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3417857" y="3665375"/>
                <a:ext cx="493586" cy="476034"/>
              </a:xfrm>
              <a:custGeom>
                <a:rect b="b" l="l" r="r" t="t"/>
                <a:pathLst>
                  <a:path extrusionOk="0" h="5483" w="5685">
                    <a:moveTo>
                      <a:pt x="101" y="0"/>
                    </a:moveTo>
                    <a:cubicBezTo>
                      <a:pt x="0" y="83"/>
                      <a:pt x="1837" y="294"/>
                      <a:pt x="1837" y="2232"/>
                    </a:cubicBezTo>
                    <a:lnTo>
                      <a:pt x="1837" y="3251"/>
                    </a:lnTo>
                    <a:cubicBezTo>
                      <a:pt x="1837" y="5125"/>
                      <a:pt x="0" y="5400"/>
                      <a:pt x="101" y="5483"/>
                    </a:cubicBezTo>
                    <a:lnTo>
                      <a:pt x="4059" y="5483"/>
                    </a:lnTo>
                    <a:cubicBezTo>
                      <a:pt x="5033" y="5171"/>
                      <a:pt x="5685" y="4271"/>
                      <a:pt x="5685" y="3251"/>
                    </a:cubicBezTo>
                    <a:lnTo>
                      <a:pt x="5685" y="2232"/>
                    </a:lnTo>
                    <a:cubicBezTo>
                      <a:pt x="5685" y="1213"/>
                      <a:pt x="5033" y="313"/>
                      <a:pt x="4059" y="0"/>
                    </a:cubicBezTo>
                    <a:close/>
                  </a:path>
                </a:pathLst>
              </a:custGeom>
              <a:solidFill>
                <a:srgbClr val="75CD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1422068" y="3664593"/>
                <a:ext cx="1704065" cy="476815"/>
              </a:xfrm>
              <a:custGeom>
                <a:rect b="b" l="l" r="r" t="t"/>
                <a:pathLst>
                  <a:path extrusionOk="0" h="5492" w="19627">
                    <a:moveTo>
                      <a:pt x="460" y="0"/>
                    </a:moveTo>
                    <a:cubicBezTo>
                      <a:pt x="1" y="0"/>
                      <a:pt x="1" y="689"/>
                      <a:pt x="460" y="689"/>
                    </a:cubicBezTo>
                    <a:lnTo>
                      <a:pt x="17394" y="689"/>
                    </a:lnTo>
                    <a:cubicBezTo>
                      <a:pt x="18248" y="689"/>
                      <a:pt x="18937" y="1387"/>
                      <a:pt x="18937" y="2241"/>
                    </a:cubicBezTo>
                    <a:lnTo>
                      <a:pt x="18937" y="3260"/>
                    </a:lnTo>
                    <a:cubicBezTo>
                      <a:pt x="18937" y="4114"/>
                      <a:pt x="18248" y="4803"/>
                      <a:pt x="17394" y="4803"/>
                    </a:cubicBezTo>
                    <a:lnTo>
                      <a:pt x="460" y="4803"/>
                    </a:lnTo>
                    <a:cubicBezTo>
                      <a:pt x="1" y="4803"/>
                      <a:pt x="1" y="5492"/>
                      <a:pt x="460" y="5492"/>
                    </a:cubicBezTo>
                    <a:lnTo>
                      <a:pt x="17385" y="5492"/>
                    </a:lnTo>
                    <a:cubicBezTo>
                      <a:pt x="18625" y="5492"/>
                      <a:pt x="19626" y="4491"/>
                      <a:pt x="19626" y="3251"/>
                    </a:cubicBezTo>
                    <a:lnTo>
                      <a:pt x="19626" y="2232"/>
                    </a:lnTo>
                    <a:cubicBezTo>
                      <a:pt x="19626" y="1001"/>
                      <a:pt x="18625" y="0"/>
                      <a:pt x="17394" y="0"/>
                    </a:cubicBezTo>
                    <a:close/>
                  </a:path>
                </a:pathLst>
              </a:custGeom>
              <a:solidFill>
                <a:srgbClr val="17A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9" name="Google Shape;669;p14"/>
          <p:cNvGrpSpPr/>
          <p:nvPr/>
        </p:nvGrpSpPr>
        <p:grpSpPr>
          <a:xfrm>
            <a:off x="5015864" y="3515005"/>
            <a:ext cx="2687851" cy="953806"/>
            <a:chOff x="5042039" y="3193380"/>
            <a:chExt cx="2687851" cy="953806"/>
          </a:xfrm>
        </p:grpSpPr>
        <p:grpSp>
          <p:nvGrpSpPr>
            <p:cNvPr id="670" name="Google Shape;670;p14"/>
            <p:cNvGrpSpPr/>
            <p:nvPr/>
          </p:nvGrpSpPr>
          <p:grpSpPr>
            <a:xfrm>
              <a:off x="5042039" y="3670284"/>
              <a:ext cx="2687851" cy="476902"/>
              <a:chOff x="3109175" y="3346275"/>
              <a:chExt cx="773950" cy="137325"/>
            </a:xfrm>
          </p:grpSpPr>
          <p:sp>
            <p:nvSpPr>
              <p:cNvPr id="671" name="Google Shape;671;p14"/>
              <p:cNvSpPr/>
              <p:nvPr/>
            </p:nvSpPr>
            <p:spPr>
              <a:xfrm>
                <a:off x="3400975" y="3354775"/>
                <a:ext cx="458975" cy="120100"/>
              </a:xfrm>
              <a:custGeom>
                <a:rect b="b" l="l" r="r" t="t"/>
                <a:pathLst>
                  <a:path extrusionOk="0" h="4804" w="18359">
                    <a:moveTo>
                      <a:pt x="1892" y="1"/>
                    </a:moveTo>
                    <a:cubicBezTo>
                      <a:pt x="845" y="1"/>
                      <a:pt x="1" y="845"/>
                      <a:pt x="1" y="1892"/>
                    </a:cubicBezTo>
                    <a:lnTo>
                      <a:pt x="1" y="2912"/>
                    </a:lnTo>
                    <a:cubicBezTo>
                      <a:pt x="1" y="3949"/>
                      <a:pt x="845" y="4804"/>
                      <a:pt x="1892" y="4804"/>
                    </a:cubicBezTo>
                    <a:lnTo>
                      <a:pt x="18358" y="4804"/>
                    </a:lnTo>
                    <a:cubicBezTo>
                      <a:pt x="17247" y="4804"/>
                      <a:pt x="17247" y="1"/>
                      <a:pt x="18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3405100" y="3451900"/>
                <a:ext cx="424075" cy="5750"/>
              </a:xfrm>
              <a:custGeom>
                <a:rect b="b" l="l" r="r" t="t"/>
                <a:pathLst>
                  <a:path extrusionOk="0" h="230" w="16963">
                    <a:moveTo>
                      <a:pt x="148" y="0"/>
                    </a:moveTo>
                    <a:cubicBezTo>
                      <a:pt x="1" y="0"/>
                      <a:pt x="1" y="230"/>
                      <a:pt x="148" y="230"/>
                    </a:cubicBezTo>
                    <a:lnTo>
                      <a:pt x="16816" y="230"/>
                    </a:lnTo>
                    <a:cubicBezTo>
                      <a:pt x="16963" y="230"/>
                      <a:pt x="16963" y="0"/>
                      <a:pt x="16816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3396850" y="3431925"/>
                <a:ext cx="402475" cy="5750"/>
              </a:xfrm>
              <a:custGeom>
                <a:rect b="b" l="l" r="r" t="t"/>
                <a:pathLst>
                  <a:path extrusionOk="0" h="230" w="16099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5952" y="230"/>
                    </a:lnTo>
                    <a:cubicBezTo>
                      <a:pt x="16099" y="230"/>
                      <a:pt x="16099" y="0"/>
                      <a:pt x="15952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3396850" y="3411950"/>
                <a:ext cx="428200" cy="5750"/>
              </a:xfrm>
              <a:custGeom>
                <a:rect b="b" l="l" r="r" t="t"/>
                <a:pathLst>
                  <a:path extrusionOk="0" h="230" w="17128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6981" y="230"/>
                    </a:lnTo>
                    <a:cubicBezTo>
                      <a:pt x="17128" y="230"/>
                      <a:pt x="17128" y="0"/>
                      <a:pt x="16981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3400975" y="3354775"/>
                <a:ext cx="459200" cy="120100"/>
              </a:xfrm>
              <a:custGeom>
                <a:rect b="b" l="l" r="r" t="t"/>
                <a:pathLst>
                  <a:path extrusionOk="0" h="4804" w="18368">
                    <a:moveTo>
                      <a:pt x="1892" y="1"/>
                    </a:moveTo>
                    <a:cubicBezTo>
                      <a:pt x="992" y="1"/>
                      <a:pt x="221" y="625"/>
                      <a:pt x="37" y="1497"/>
                    </a:cubicBezTo>
                    <a:cubicBezTo>
                      <a:pt x="10" y="1626"/>
                      <a:pt x="1" y="1764"/>
                      <a:pt x="1" y="1892"/>
                    </a:cubicBezTo>
                    <a:lnTo>
                      <a:pt x="1" y="2912"/>
                    </a:lnTo>
                    <a:cubicBezTo>
                      <a:pt x="1" y="3040"/>
                      <a:pt x="10" y="3169"/>
                      <a:pt x="37" y="3307"/>
                    </a:cubicBezTo>
                    <a:cubicBezTo>
                      <a:pt x="221" y="4179"/>
                      <a:pt x="992" y="4804"/>
                      <a:pt x="1892" y="4804"/>
                    </a:cubicBezTo>
                    <a:lnTo>
                      <a:pt x="18358" y="4804"/>
                    </a:lnTo>
                    <a:cubicBezTo>
                      <a:pt x="18175" y="4804"/>
                      <a:pt x="18028" y="4675"/>
                      <a:pt x="17899" y="4455"/>
                    </a:cubicBezTo>
                    <a:lnTo>
                      <a:pt x="2232" y="4455"/>
                    </a:lnTo>
                    <a:cubicBezTo>
                      <a:pt x="1378" y="4455"/>
                      <a:pt x="680" y="3766"/>
                      <a:pt x="680" y="2912"/>
                    </a:cubicBezTo>
                    <a:lnTo>
                      <a:pt x="680" y="1892"/>
                    </a:lnTo>
                    <a:cubicBezTo>
                      <a:pt x="689" y="1044"/>
                      <a:pt x="1369" y="349"/>
                      <a:pt x="2215" y="349"/>
                    </a:cubicBezTo>
                    <a:cubicBezTo>
                      <a:pt x="2221" y="349"/>
                      <a:pt x="2227" y="349"/>
                      <a:pt x="2232" y="350"/>
                    </a:cubicBezTo>
                    <a:lnTo>
                      <a:pt x="17908" y="350"/>
                    </a:lnTo>
                    <a:cubicBezTo>
                      <a:pt x="18028" y="129"/>
                      <a:pt x="18184" y="1"/>
                      <a:pt x="18368" y="1"/>
                    </a:cubicBezTo>
                    <a:close/>
                  </a:path>
                </a:pathLst>
              </a:custGeom>
              <a:solidFill>
                <a:srgbClr val="D1FD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3396850" y="3391975"/>
                <a:ext cx="402025" cy="5750"/>
              </a:xfrm>
              <a:custGeom>
                <a:rect b="b" l="l" r="r" t="t"/>
                <a:pathLst>
                  <a:path extrusionOk="0" h="230" w="16081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5924" y="230"/>
                    </a:lnTo>
                    <a:cubicBezTo>
                      <a:pt x="16081" y="230"/>
                      <a:pt x="16081" y="0"/>
                      <a:pt x="15924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3109175" y="3346275"/>
                <a:ext cx="339125" cy="137100"/>
              </a:xfrm>
              <a:custGeom>
                <a:rect b="b" l="l" r="r" t="t"/>
                <a:pathLst>
                  <a:path extrusionOk="0" h="5484" w="13565">
                    <a:moveTo>
                      <a:pt x="2241" y="1"/>
                    </a:moveTo>
                    <a:cubicBezTo>
                      <a:pt x="1001" y="1"/>
                      <a:pt x="0" y="1002"/>
                      <a:pt x="0" y="2232"/>
                    </a:cubicBezTo>
                    <a:lnTo>
                      <a:pt x="0" y="3252"/>
                    </a:lnTo>
                    <a:cubicBezTo>
                      <a:pt x="0" y="4482"/>
                      <a:pt x="1001" y="5483"/>
                      <a:pt x="2241" y="5483"/>
                    </a:cubicBezTo>
                    <a:lnTo>
                      <a:pt x="13564" y="5483"/>
                    </a:lnTo>
                    <a:lnTo>
                      <a:pt x="13564" y="5144"/>
                    </a:lnTo>
                    <a:lnTo>
                      <a:pt x="13564" y="4795"/>
                    </a:lnTo>
                    <a:cubicBezTo>
                      <a:pt x="12701" y="4795"/>
                      <a:pt x="12012" y="4106"/>
                      <a:pt x="12012" y="3252"/>
                    </a:cubicBezTo>
                    <a:lnTo>
                      <a:pt x="12012" y="2232"/>
                    </a:lnTo>
                    <a:cubicBezTo>
                      <a:pt x="12012" y="1378"/>
                      <a:pt x="12710" y="690"/>
                      <a:pt x="13564" y="690"/>
                    </a:cubicBezTo>
                    <a:lnTo>
                      <a:pt x="13564" y="341"/>
                    </a:lnTo>
                    <a:lnTo>
                      <a:pt x="13564" y="1"/>
                    </a:lnTo>
                    <a:close/>
                  </a:path>
                </a:pathLst>
              </a:custGeom>
              <a:solidFill>
                <a:srgbClr val="F281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171400" y="3346275"/>
                <a:ext cx="126050" cy="137100"/>
              </a:xfrm>
              <a:custGeom>
                <a:rect b="b" l="l" r="r" t="t"/>
                <a:pathLst>
                  <a:path extrusionOk="0" h="5484" w="5042">
                    <a:moveTo>
                      <a:pt x="1543" y="1"/>
                    </a:moveTo>
                    <a:cubicBezTo>
                      <a:pt x="625" y="304"/>
                      <a:pt x="0" y="1167"/>
                      <a:pt x="0" y="2131"/>
                    </a:cubicBezTo>
                    <a:lnTo>
                      <a:pt x="0" y="3344"/>
                    </a:lnTo>
                    <a:cubicBezTo>
                      <a:pt x="0" y="4317"/>
                      <a:pt x="625" y="5180"/>
                      <a:pt x="1543" y="5483"/>
                    </a:cubicBezTo>
                    <a:lnTo>
                      <a:pt x="5042" y="5483"/>
                    </a:lnTo>
                    <a:cubicBezTo>
                      <a:pt x="4123" y="5180"/>
                      <a:pt x="3499" y="4317"/>
                      <a:pt x="3499" y="3344"/>
                    </a:cubicBezTo>
                    <a:lnTo>
                      <a:pt x="3499" y="2131"/>
                    </a:lnTo>
                    <a:cubicBezTo>
                      <a:pt x="3499" y="1167"/>
                      <a:pt x="4123" y="304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392250" y="3346275"/>
                <a:ext cx="490875" cy="137325"/>
              </a:xfrm>
              <a:custGeom>
                <a:rect b="b" l="l" r="r" t="t"/>
                <a:pathLst>
                  <a:path extrusionOk="0" h="5493" w="19635">
                    <a:moveTo>
                      <a:pt x="2241" y="1"/>
                    </a:moveTo>
                    <a:cubicBezTo>
                      <a:pt x="1002" y="1"/>
                      <a:pt x="1" y="993"/>
                      <a:pt x="1" y="2232"/>
                    </a:cubicBezTo>
                    <a:lnTo>
                      <a:pt x="1" y="3252"/>
                    </a:lnTo>
                    <a:cubicBezTo>
                      <a:pt x="1" y="4482"/>
                      <a:pt x="1002" y="5483"/>
                      <a:pt x="2241" y="5483"/>
                    </a:cubicBezTo>
                    <a:lnTo>
                      <a:pt x="19167" y="5483"/>
                    </a:lnTo>
                    <a:lnTo>
                      <a:pt x="19176" y="5493"/>
                    </a:lnTo>
                    <a:cubicBezTo>
                      <a:pt x="19635" y="5493"/>
                      <a:pt x="19635" y="4804"/>
                      <a:pt x="19176" y="4804"/>
                    </a:cubicBezTo>
                    <a:lnTo>
                      <a:pt x="2241" y="4804"/>
                    </a:lnTo>
                    <a:cubicBezTo>
                      <a:pt x="1378" y="4795"/>
                      <a:pt x="689" y="4106"/>
                      <a:pt x="689" y="3252"/>
                    </a:cubicBezTo>
                    <a:lnTo>
                      <a:pt x="689" y="2232"/>
                    </a:lnTo>
                    <a:cubicBezTo>
                      <a:pt x="689" y="1378"/>
                      <a:pt x="1378" y="690"/>
                      <a:pt x="2241" y="690"/>
                    </a:cubicBezTo>
                    <a:lnTo>
                      <a:pt x="19176" y="690"/>
                    </a:lnTo>
                    <a:cubicBezTo>
                      <a:pt x="19635" y="690"/>
                      <a:pt x="19635" y="1"/>
                      <a:pt x="19176" y="1"/>
                    </a:cubicBezTo>
                    <a:close/>
                  </a:path>
                </a:pathLst>
              </a:custGeom>
              <a:solidFill>
                <a:srgbClr val="F069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0" name="Google Shape;680;p14"/>
            <p:cNvGrpSpPr/>
            <p:nvPr/>
          </p:nvGrpSpPr>
          <p:grpSpPr>
            <a:xfrm flipH="1">
              <a:off x="5328601" y="3193380"/>
              <a:ext cx="2114741" cy="476902"/>
              <a:chOff x="3109175" y="3346275"/>
              <a:chExt cx="773950" cy="137325"/>
            </a:xfrm>
          </p:grpSpPr>
          <p:sp>
            <p:nvSpPr>
              <p:cNvPr id="681" name="Google Shape;681;p14"/>
              <p:cNvSpPr/>
              <p:nvPr/>
            </p:nvSpPr>
            <p:spPr>
              <a:xfrm>
                <a:off x="3400975" y="3354775"/>
                <a:ext cx="458975" cy="120100"/>
              </a:xfrm>
              <a:custGeom>
                <a:rect b="b" l="l" r="r" t="t"/>
                <a:pathLst>
                  <a:path extrusionOk="0" h="4804" w="18359">
                    <a:moveTo>
                      <a:pt x="1892" y="1"/>
                    </a:moveTo>
                    <a:cubicBezTo>
                      <a:pt x="845" y="1"/>
                      <a:pt x="1" y="845"/>
                      <a:pt x="1" y="1892"/>
                    </a:cubicBezTo>
                    <a:lnTo>
                      <a:pt x="1" y="2912"/>
                    </a:lnTo>
                    <a:cubicBezTo>
                      <a:pt x="1" y="3949"/>
                      <a:pt x="845" y="4804"/>
                      <a:pt x="1892" y="4804"/>
                    </a:cubicBezTo>
                    <a:lnTo>
                      <a:pt x="18358" y="4804"/>
                    </a:lnTo>
                    <a:cubicBezTo>
                      <a:pt x="17247" y="4804"/>
                      <a:pt x="17247" y="1"/>
                      <a:pt x="18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3405100" y="3451900"/>
                <a:ext cx="424075" cy="5750"/>
              </a:xfrm>
              <a:custGeom>
                <a:rect b="b" l="l" r="r" t="t"/>
                <a:pathLst>
                  <a:path extrusionOk="0" h="230" w="16963">
                    <a:moveTo>
                      <a:pt x="148" y="0"/>
                    </a:moveTo>
                    <a:cubicBezTo>
                      <a:pt x="1" y="0"/>
                      <a:pt x="1" y="230"/>
                      <a:pt x="148" y="230"/>
                    </a:cubicBezTo>
                    <a:lnTo>
                      <a:pt x="16816" y="230"/>
                    </a:lnTo>
                    <a:cubicBezTo>
                      <a:pt x="16963" y="230"/>
                      <a:pt x="16963" y="0"/>
                      <a:pt x="16816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3396850" y="3431925"/>
                <a:ext cx="402475" cy="5750"/>
              </a:xfrm>
              <a:custGeom>
                <a:rect b="b" l="l" r="r" t="t"/>
                <a:pathLst>
                  <a:path extrusionOk="0" h="230" w="16099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5952" y="230"/>
                    </a:lnTo>
                    <a:cubicBezTo>
                      <a:pt x="16099" y="230"/>
                      <a:pt x="16099" y="0"/>
                      <a:pt x="15952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3396850" y="3411950"/>
                <a:ext cx="428200" cy="5750"/>
              </a:xfrm>
              <a:custGeom>
                <a:rect b="b" l="l" r="r" t="t"/>
                <a:pathLst>
                  <a:path extrusionOk="0" h="230" w="17128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6981" y="230"/>
                    </a:lnTo>
                    <a:cubicBezTo>
                      <a:pt x="17128" y="230"/>
                      <a:pt x="17128" y="0"/>
                      <a:pt x="16981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3400975" y="3354775"/>
                <a:ext cx="459200" cy="120100"/>
              </a:xfrm>
              <a:custGeom>
                <a:rect b="b" l="l" r="r" t="t"/>
                <a:pathLst>
                  <a:path extrusionOk="0" h="4804" w="18368">
                    <a:moveTo>
                      <a:pt x="1892" y="1"/>
                    </a:moveTo>
                    <a:cubicBezTo>
                      <a:pt x="992" y="1"/>
                      <a:pt x="221" y="625"/>
                      <a:pt x="37" y="1497"/>
                    </a:cubicBezTo>
                    <a:cubicBezTo>
                      <a:pt x="10" y="1626"/>
                      <a:pt x="1" y="1764"/>
                      <a:pt x="1" y="1892"/>
                    </a:cubicBezTo>
                    <a:lnTo>
                      <a:pt x="1" y="2912"/>
                    </a:lnTo>
                    <a:cubicBezTo>
                      <a:pt x="1" y="3040"/>
                      <a:pt x="10" y="3169"/>
                      <a:pt x="37" y="3307"/>
                    </a:cubicBezTo>
                    <a:cubicBezTo>
                      <a:pt x="221" y="4179"/>
                      <a:pt x="992" y="4804"/>
                      <a:pt x="1892" y="4804"/>
                    </a:cubicBezTo>
                    <a:lnTo>
                      <a:pt x="18358" y="4804"/>
                    </a:lnTo>
                    <a:cubicBezTo>
                      <a:pt x="18175" y="4804"/>
                      <a:pt x="18028" y="4675"/>
                      <a:pt x="17899" y="4455"/>
                    </a:cubicBezTo>
                    <a:lnTo>
                      <a:pt x="2232" y="4455"/>
                    </a:lnTo>
                    <a:cubicBezTo>
                      <a:pt x="1378" y="4455"/>
                      <a:pt x="680" y="3766"/>
                      <a:pt x="680" y="2912"/>
                    </a:cubicBezTo>
                    <a:lnTo>
                      <a:pt x="680" y="1892"/>
                    </a:lnTo>
                    <a:cubicBezTo>
                      <a:pt x="689" y="1044"/>
                      <a:pt x="1369" y="349"/>
                      <a:pt x="2215" y="349"/>
                    </a:cubicBezTo>
                    <a:cubicBezTo>
                      <a:pt x="2221" y="349"/>
                      <a:pt x="2227" y="349"/>
                      <a:pt x="2232" y="350"/>
                    </a:cubicBezTo>
                    <a:lnTo>
                      <a:pt x="17908" y="350"/>
                    </a:lnTo>
                    <a:cubicBezTo>
                      <a:pt x="18028" y="129"/>
                      <a:pt x="18184" y="1"/>
                      <a:pt x="18368" y="1"/>
                    </a:cubicBezTo>
                    <a:close/>
                  </a:path>
                </a:pathLst>
              </a:custGeom>
              <a:solidFill>
                <a:srgbClr val="D1FD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3396850" y="3391975"/>
                <a:ext cx="402025" cy="5750"/>
              </a:xfrm>
              <a:custGeom>
                <a:rect b="b" l="l" r="r" t="t"/>
                <a:pathLst>
                  <a:path extrusionOk="0" h="230" w="16081">
                    <a:moveTo>
                      <a:pt x="156" y="0"/>
                    </a:moveTo>
                    <a:cubicBezTo>
                      <a:pt x="0" y="0"/>
                      <a:pt x="0" y="230"/>
                      <a:pt x="156" y="230"/>
                    </a:cubicBezTo>
                    <a:lnTo>
                      <a:pt x="15924" y="230"/>
                    </a:lnTo>
                    <a:cubicBezTo>
                      <a:pt x="16081" y="230"/>
                      <a:pt x="16081" y="0"/>
                      <a:pt x="15924" y="0"/>
                    </a:cubicBezTo>
                    <a:close/>
                  </a:path>
                </a:pathLst>
              </a:custGeom>
              <a:solidFill>
                <a:srgbClr val="E3E4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3109175" y="3346275"/>
                <a:ext cx="339125" cy="137100"/>
              </a:xfrm>
              <a:custGeom>
                <a:rect b="b" l="l" r="r" t="t"/>
                <a:pathLst>
                  <a:path extrusionOk="0" h="5484" w="13565">
                    <a:moveTo>
                      <a:pt x="2241" y="1"/>
                    </a:moveTo>
                    <a:cubicBezTo>
                      <a:pt x="1001" y="1"/>
                      <a:pt x="0" y="1002"/>
                      <a:pt x="0" y="2232"/>
                    </a:cubicBezTo>
                    <a:lnTo>
                      <a:pt x="0" y="3252"/>
                    </a:lnTo>
                    <a:cubicBezTo>
                      <a:pt x="0" y="4482"/>
                      <a:pt x="1001" y="5483"/>
                      <a:pt x="2241" y="5483"/>
                    </a:cubicBezTo>
                    <a:lnTo>
                      <a:pt x="13564" y="5483"/>
                    </a:lnTo>
                    <a:lnTo>
                      <a:pt x="13564" y="5144"/>
                    </a:lnTo>
                    <a:lnTo>
                      <a:pt x="13564" y="4795"/>
                    </a:lnTo>
                    <a:cubicBezTo>
                      <a:pt x="12701" y="4795"/>
                      <a:pt x="12012" y="4106"/>
                      <a:pt x="12012" y="3252"/>
                    </a:cubicBezTo>
                    <a:lnTo>
                      <a:pt x="12012" y="2232"/>
                    </a:lnTo>
                    <a:cubicBezTo>
                      <a:pt x="12012" y="1378"/>
                      <a:pt x="12710" y="690"/>
                      <a:pt x="13564" y="690"/>
                    </a:cubicBezTo>
                    <a:lnTo>
                      <a:pt x="13564" y="341"/>
                    </a:lnTo>
                    <a:lnTo>
                      <a:pt x="135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171400" y="3346275"/>
                <a:ext cx="126050" cy="137100"/>
              </a:xfrm>
              <a:custGeom>
                <a:rect b="b" l="l" r="r" t="t"/>
                <a:pathLst>
                  <a:path extrusionOk="0" h="5484" w="5042">
                    <a:moveTo>
                      <a:pt x="1543" y="1"/>
                    </a:moveTo>
                    <a:cubicBezTo>
                      <a:pt x="625" y="304"/>
                      <a:pt x="0" y="1167"/>
                      <a:pt x="0" y="2131"/>
                    </a:cubicBezTo>
                    <a:lnTo>
                      <a:pt x="0" y="3344"/>
                    </a:lnTo>
                    <a:cubicBezTo>
                      <a:pt x="0" y="4317"/>
                      <a:pt x="625" y="5180"/>
                      <a:pt x="1543" y="5483"/>
                    </a:cubicBezTo>
                    <a:lnTo>
                      <a:pt x="5042" y="5483"/>
                    </a:lnTo>
                    <a:cubicBezTo>
                      <a:pt x="4123" y="5180"/>
                      <a:pt x="3499" y="4317"/>
                      <a:pt x="3499" y="3344"/>
                    </a:cubicBezTo>
                    <a:lnTo>
                      <a:pt x="3499" y="2131"/>
                    </a:lnTo>
                    <a:cubicBezTo>
                      <a:pt x="3499" y="1167"/>
                      <a:pt x="4123" y="304"/>
                      <a:pt x="5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392250" y="3346275"/>
                <a:ext cx="490875" cy="137325"/>
              </a:xfrm>
              <a:custGeom>
                <a:rect b="b" l="l" r="r" t="t"/>
                <a:pathLst>
                  <a:path extrusionOk="0" h="5493" w="19635">
                    <a:moveTo>
                      <a:pt x="2241" y="1"/>
                    </a:moveTo>
                    <a:cubicBezTo>
                      <a:pt x="1002" y="1"/>
                      <a:pt x="1" y="993"/>
                      <a:pt x="1" y="2232"/>
                    </a:cubicBezTo>
                    <a:lnTo>
                      <a:pt x="1" y="3252"/>
                    </a:lnTo>
                    <a:cubicBezTo>
                      <a:pt x="1" y="4482"/>
                      <a:pt x="1002" y="5483"/>
                      <a:pt x="2241" y="5483"/>
                    </a:cubicBezTo>
                    <a:lnTo>
                      <a:pt x="19167" y="5483"/>
                    </a:lnTo>
                    <a:lnTo>
                      <a:pt x="19176" y="5493"/>
                    </a:lnTo>
                    <a:cubicBezTo>
                      <a:pt x="19635" y="5493"/>
                      <a:pt x="19635" y="4804"/>
                      <a:pt x="19176" y="4804"/>
                    </a:cubicBezTo>
                    <a:lnTo>
                      <a:pt x="2241" y="4804"/>
                    </a:lnTo>
                    <a:cubicBezTo>
                      <a:pt x="1378" y="4795"/>
                      <a:pt x="689" y="4106"/>
                      <a:pt x="689" y="3252"/>
                    </a:cubicBezTo>
                    <a:lnTo>
                      <a:pt x="689" y="2232"/>
                    </a:lnTo>
                    <a:cubicBezTo>
                      <a:pt x="689" y="1378"/>
                      <a:pt x="1378" y="690"/>
                      <a:pt x="2241" y="690"/>
                    </a:cubicBezTo>
                    <a:lnTo>
                      <a:pt x="19176" y="690"/>
                    </a:lnTo>
                    <a:cubicBezTo>
                      <a:pt x="19635" y="690"/>
                      <a:pt x="19635" y="1"/>
                      <a:pt x="19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0" name="Google Shape;690;p14"/>
          <p:cNvGrpSpPr/>
          <p:nvPr/>
        </p:nvGrpSpPr>
        <p:grpSpPr>
          <a:xfrm>
            <a:off x="5728930" y="1926852"/>
            <a:ext cx="352332" cy="339288"/>
            <a:chOff x="2071000" y="1435025"/>
            <a:chExt cx="500400" cy="481875"/>
          </a:xfrm>
        </p:grpSpPr>
        <p:sp>
          <p:nvSpPr>
            <p:cNvPr id="691" name="Google Shape;691;p14"/>
            <p:cNvSpPr/>
            <p:nvPr/>
          </p:nvSpPr>
          <p:spPr>
            <a:xfrm>
              <a:off x="2425125" y="1718700"/>
              <a:ext cx="146275" cy="141750"/>
            </a:xfrm>
            <a:custGeom>
              <a:rect b="b" l="l" r="r" t="t"/>
              <a:pathLst>
                <a:path extrusionOk="0" h="5670" w="5851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2071000" y="1477850"/>
              <a:ext cx="453125" cy="439050"/>
            </a:xfrm>
            <a:custGeom>
              <a:rect b="b" l="l" r="r" t="t"/>
              <a:pathLst>
                <a:path extrusionOk="0" h="17562" w="18125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2141600" y="1435025"/>
              <a:ext cx="146300" cy="141850"/>
            </a:xfrm>
            <a:custGeom>
              <a:rect b="b" l="l" r="r" t="t"/>
              <a:pathLst>
                <a:path extrusionOk="0" h="5674" w="5852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14"/>
          <p:cNvGrpSpPr/>
          <p:nvPr/>
        </p:nvGrpSpPr>
        <p:grpSpPr>
          <a:xfrm>
            <a:off x="1902017" y="1872748"/>
            <a:ext cx="353645" cy="353645"/>
            <a:chOff x="-34003850" y="3227275"/>
            <a:chExt cx="291450" cy="291450"/>
          </a:xfrm>
        </p:grpSpPr>
        <p:sp>
          <p:nvSpPr>
            <p:cNvPr id="695" name="Google Shape;695;p14"/>
            <p:cNvSpPr/>
            <p:nvPr/>
          </p:nvSpPr>
          <p:spPr>
            <a:xfrm>
              <a:off x="-33852625" y="3313925"/>
              <a:ext cx="128425" cy="49625"/>
            </a:xfrm>
            <a:custGeom>
              <a:rect b="b" l="l" r="r" t="t"/>
              <a:pathLst>
                <a:path extrusionOk="0" h="1985" w="5137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-33866000" y="3328875"/>
              <a:ext cx="153600" cy="103200"/>
            </a:xfrm>
            <a:custGeom>
              <a:rect b="b" l="l" r="r" t="t"/>
              <a:pathLst>
                <a:path extrusionOk="0" h="4128" w="6144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-34003850" y="3279250"/>
              <a:ext cx="189050" cy="188275"/>
            </a:xfrm>
            <a:custGeom>
              <a:rect b="b" l="l" r="r" t="t"/>
              <a:pathLst>
                <a:path extrusionOk="0" h="7531" w="7562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-34003850" y="3227275"/>
              <a:ext cx="189050" cy="34675"/>
            </a:xfrm>
            <a:custGeom>
              <a:rect b="b" l="l" r="r" t="t"/>
              <a:pathLst>
                <a:path extrusionOk="0" h="1387" w="7562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-34003850" y="3484050"/>
              <a:ext cx="189050" cy="34675"/>
            </a:xfrm>
            <a:custGeom>
              <a:rect b="b" l="l" r="r" t="t"/>
              <a:pathLst>
                <a:path extrusionOk="0" h="1387" w="7562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FEC4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5"/>
          <p:cNvSpPr txBox="1"/>
          <p:nvPr>
            <p:ph idx="1" type="subTitle"/>
          </p:nvPr>
        </p:nvSpPr>
        <p:spPr>
          <a:xfrm>
            <a:off x="1528650" y="1580050"/>
            <a:ext cx="6086700" cy="1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6000"/>
              <a:t>Thank You.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"/>
          <p:cNvSpPr txBox="1"/>
          <p:nvPr>
            <p:ph type="title"/>
          </p:nvPr>
        </p:nvSpPr>
        <p:spPr>
          <a:xfrm>
            <a:off x="1896150" y="1148725"/>
            <a:ext cx="53517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Awesome Words</a:t>
            </a:r>
            <a:endParaRPr/>
          </a:p>
        </p:txBody>
      </p:sp>
      <p:pic>
        <p:nvPicPr>
          <p:cNvPr id="375" name="Google Shape;375;p2"/>
          <p:cNvPicPr preferRelativeResize="0"/>
          <p:nvPr/>
        </p:nvPicPr>
        <p:blipFill rotWithShape="1">
          <a:blip r:embed="rId3">
            <a:alphaModFix/>
          </a:blip>
          <a:srcRect b="3965" l="0" r="0" t="10706"/>
          <a:stretch/>
        </p:blipFill>
        <p:spPr>
          <a:xfrm>
            <a:off x="1661937" y="794587"/>
            <a:ext cx="5699985" cy="364776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76" name="Google Shape;376;p2"/>
          <p:cNvSpPr txBox="1"/>
          <p:nvPr/>
        </p:nvSpPr>
        <p:spPr>
          <a:xfrm>
            <a:off x="794261" y="-554975"/>
            <a:ext cx="7335223" cy="17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 Hot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教材</a:t>
            </a:r>
            <a:r>
              <a:rPr b="1" i="0" lang="en-US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me 10</a:t>
            </a:r>
            <a:endParaRPr b="0" i="0" sz="3600" u="none" cap="none" strike="noStrike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Table of Contents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82" name="Google Shape;382;p3"/>
          <p:cNvSpPr txBox="1"/>
          <p:nvPr/>
        </p:nvSpPr>
        <p:spPr>
          <a:xfrm>
            <a:off x="722250" y="2753408"/>
            <a:ext cx="180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U1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3"/>
          <p:cNvSpPr txBox="1"/>
          <p:nvPr/>
        </p:nvSpPr>
        <p:spPr>
          <a:xfrm>
            <a:off x="2690366" y="2753408"/>
            <a:ext cx="180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U2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4" name="Google Shape;384;p3"/>
          <p:cNvSpPr txBox="1"/>
          <p:nvPr/>
        </p:nvSpPr>
        <p:spPr>
          <a:xfrm>
            <a:off x="6626576" y="2754508"/>
            <a:ext cx="180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U4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5" name="Google Shape;385;p3"/>
          <p:cNvSpPr txBox="1"/>
          <p:nvPr/>
        </p:nvSpPr>
        <p:spPr>
          <a:xfrm>
            <a:off x="4658479" y="2753408"/>
            <a:ext cx="180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U3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86" name="Google Shape;386;p3"/>
          <p:cNvGrpSpPr/>
          <p:nvPr/>
        </p:nvGrpSpPr>
        <p:grpSpPr>
          <a:xfrm>
            <a:off x="1262561" y="1906800"/>
            <a:ext cx="6625968" cy="720300"/>
            <a:chOff x="1262561" y="1906800"/>
            <a:chExt cx="6625968" cy="720300"/>
          </a:xfrm>
        </p:grpSpPr>
        <p:sp>
          <p:nvSpPr>
            <p:cNvPr id="387" name="Google Shape;387;p3"/>
            <p:cNvSpPr/>
            <p:nvPr/>
          </p:nvSpPr>
          <p:spPr>
            <a:xfrm>
              <a:off x="1262561" y="1906800"/>
              <a:ext cx="720300" cy="72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7168229" y="1906800"/>
              <a:ext cx="720300" cy="72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231345" y="1906800"/>
              <a:ext cx="720300" cy="72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200138" y="1906800"/>
              <a:ext cx="720300" cy="72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1" name="Google Shape;391;p3"/>
            <p:cNvGrpSpPr/>
            <p:nvPr/>
          </p:nvGrpSpPr>
          <p:grpSpPr>
            <a:xfrm>
              <a:off x="1982861" y="2266950"/>
              <a:ext cx="5185277" cy="0"/>
              <a:chOff x="1982861" y="2266950"/>
              <a:chExt cx="5185277" cy="0"/>
            </a:xfrm>
          </p:grpSpPr>
          <p:cxnSp>
            <p:nvCxnSpPr>
              <p:cNvPr id="392" name="Google Shape;392;p3"/>
              <p:cNvCxnSpPr>
                <a:stCxn id="387" idx="6"/>
                <a:endCxn id="389" idx="2"/>
              </p:cNvCxnSpPr>
              <p:nvPr/>
            </p:nvCxnSpPr>
            <p:spPr>
              <a:xfrm>
                <a:off x="1982861" y="2266950"/>
                <a:ext cx="12486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3" name="Google Shape;393;p3"/>
              <p:cNvCxnSpPr>
                <a:stCxn id="389" idx="6"/>
                <a:endCxn id="390" idx="2"/>
              </p:cNvCxnSpPr>
              <p:nvPr/>
            </p:nvCxnSpPr>
            <p:spPr>
              <a:xfrm>
                <a:off x="3951645" y="2266950"/>
                <a:ext cx="12486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4" name="Google Shape;394;p3"/>
              <p:cNvCxnSpPr>
                <a:stCxn id="390" idx="6"/>
                <a:endCxn id="388" idx="2"/>
              </p:cNvCxnSpPr>
              <p:nvPr/>
            </p:nvCxnSpPr>
            <p:spPr>
              <a:xfrm>
                <a:off x="5920438" y="2266950"/>
                <a:ext cx="1247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95" name="Google Shape;395;p3"/>
          <p:cNvGrpSpPr/>
          <p:nvPr/>
        </p:nvGrpSpPr>
        <p:grpSpPr>
          <a:xfrm>
            <a:off x="7340504" y="2097453"/>
            <a:ext cx="365768" cy="338994"/>
            <a:chOff x="2594825" y="5344300"/>
            <a:chExt cx="378250" cy="348150"/>
          </a:xfrm>
        </p:grpSpPr>
        <p:sp>
          <p:nvSpPr>
            <p:cNvPr id="396" name="Google Shape;396;p3"/>
            <p:cNvSpPr/>
            <p:nvPr/>
          </p:nvSpPr>
          <p:spPr>
            <a:xfrm>
              <a:off x="2675150" y="5417775"/>
              <a:ext cx="27150" cy="27150"/>
            </a:xfrm>
            <a:custGeom>
              <a:rect b="b" l="l" r="r" t="t"/>
              <a:pathLst>
                <a:path extrusionOk="0" h="1086" w="1086">
                  <a:moveTo>
                    <a:pt x="1" y="1"/>
                  </a:moveTo>
                  <a:lnTo>
                    <a:pt x="272" y="814"/>
                  </a:lnTo>
                  <a:lnTo>
                    <a:pt x="1086" y="1086"/>
                  </a:lnTo>
                  <a:lnTo>
                    <a:pt x="814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2594825" y="5344300"/>
              <a:ext cx="180975" cy="174050"/>
            </a:xfrm>
            <a:custGeom>
              <a:rect b="b" l="l" r="r" t="t"/>
              <a:pathLst>
                <a:path extrusionOk="0" h="6962" w="7239">
                  <a:moveTo>
                    <a:pt x="2522" y="1814"/>
                  </a:moveTo>
                  <a:cubicBezTo>
                    <a:pt x="2568" y="1814"/>
                    <a:pt x="2615" y="1822"/>
                    <a:pt x="2663" y="1837"/>
                  </a:cubicBezTo>
                  <a:lnTo>
                    <a:pt x="4509" y="2453"/>
                  </a:lnTo>
                  <a:cubicBezTo>
                    <a:pt x="4640" y="2494"/>
                    <a:pt x="4742" y="2596"/>
                    <a:pt x="4786" y="2727"/>
                  </a:cubicBezTo>
                  <a:lnTo>
                    <a:pt x="5401" y="4576"/>
                  </a:lnTo>
                  <a:cubicBezTo>
                    <a:pt x="5450" y="4730"/>
                    <a:pt x="5410" y="4902"/>
                    <a:pt x="5296" y="5019"/>
                  </a:cubicBezTo>
                  <a:cubicBezTo>
                    <a:pt x="5213" y="5102"/>
                    <a:pt x="5101" y="5147"/>
                    <a:pt x="4987" y="5147"/>
                  </a:cubicBezTo>
                  <a:cubicBezTo>
                    <a:pt x="4941" y="5147"/>
                    <a:pt x="4894" y="5139"/>
                    <a:pt x="4850" y="5124"/>
                  </a:cubicBezTo>
                  <a:lnTo>
                    <a:pt x="3004" y="4509"/>
                  </a:lnTo>
                  <a:cubicBezTo>
                    <a:pt x="2873" y="4465"/>
                    <a:pt x="2770" y="4363"/>
                    <a:pt x="2727" y="4235"/>
                  </a:cubicBezTo>
                  <a:lnTo>
                    <a:pt x="2111" y="2389"/>
                  </a:lnTo>
                  <a:cubicBezTo>
                    <a:pt x="2013" y="2095"/>
                    <a:pt x="2240" y="1814"/>
                    <a:pt x="2522" y="1814"/>
                  </a:cubicBezTo>
                  <a:close/>
                  <a:moveTo>
                    <a:pt x="3756" y="0"/>
                  </a:moveTo>
                  <a:cubicBezTo>
                    <a:pt x="2348" y="0"/>
                    <a:pt x="1079" y="849"/>
                    <a:pt x="540" y="2149"/>
                  </a:cubicBezTo>
                  <a:cubicBezTo>
                    <a:pt x="0" y="3450"/>
                    <a:pt x="300" y="4946"/>
                    <a:pt x="1295" y="5943"/>
                  </a:cubicBezTo>
                  <a:cubicBezTo>
                    <a:pt x="1960" y="6608"/>
                    <a:pt x="2850" y="6962"/>
                    <a:pt x="3756" y="6962"/>
                  </a:cubicBezTo>
                  <a:cubicBezTo>
                    <a:pt x="4205" y="6962"/>
                    <a:pt x="4658" y="6875"/>
                    <a:pt x="5089" y="6696"/>
                  </a:cubicBezTo>
                  <a:cubicBezTo>
                    <a:pt x="6389" y="6159"/>
                    <a:pt x="7238" y="4888"/>
                    <a:pt x="7238" y="3482"/>
                  </a:cubicBezTo>
                  <a:cubicBezTo>
                    <a:pt x="7238" y="1557"/>
                    <a:pt x="5678" y="0"/>
                    <a:pt x="3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623400" y="5387825"/>
              <a:ext cx="349100" cy="228725"/>
            </a:xfrm>
            <a:custGeom>
              <a:rect b="b" l="l" r="r" t="t"/>
              <a:pathLst>
                <a:path extrusionOk="0" h="9149" w="13964">
                  <a:moveTo>
                    <a:pt x="6600" y="0"/>
                  </a:moveTo>
                  <a:cubicBezTo>
                    <a:pt x="6842" y="548"/>
                    <a:pt x="6964" y="1140"/>
                    <a:pt x="6964" y="1741"/>
                  </a:cubicBezTo>
                  <a:cubicBezTo>
                    <a:pt x="6964" y="4144"/>
                    <a:pt x="5016" y="6092"/>
                    <a:pt x="2613" y="6092"/>
                  </a:cubicBezTo>
                  <a:cubicBezTo>
                    <a:pt x="1627" y="6092"/>
                    <a:pt x="732" y="5754"/>
                    <a:pt x="0" y="5194"/>
                  </a:cubicBezTo>
                  <a:lnTo>
                    <a:pt x="0" y="9148"/>
                  </a:lnTo>
                  <a:cubicBezTo>
                    <a:pt x="376" y="8863"/>
                    <a:pt x="834" y="8705"/>
                    <a:pt x="1307" y="8702"/>
                  </a:cubicBezTo>
                  <a:lnTo>
                    <a:pt x="6530" y="8702"/>
                  </a:lnTo>
                  <a:cubicBezTo>
                    <a:pt x="6696" y="8699"/>
                    <a:pt x="6845" y="8606"/>
                    <a:pt x="6920" y="8460"/>
                  </a:cubicBezTo>
                  <a:lnTo>
                    <a:pt x="7399" y="7501"/>
                  </a:lnTo>
                  <a:lnTo>
                    <a:pt x="7877" y="8460"/>
                  </a:lnTo>
                  <a:cubicBezTo>
                    <a:pt x="7953" y="8606"/>
                    <a:pt x="8104" y="8702"/>
                    <a:pt x="8271" y="8702"/>
                  </a:cubicBezTo>
                  <a:lnTo>
                    <a:pt x="12680" y="8702"/>
                  </a:lnTo>
                  <a:cubicBezTo>
                    <a:pt x="13392" y="8690"/>
                    <a:pt x="13963" y="8110"/>
                    <a:pt x="13963" y="7399"/>
                  </a:cubicBezTo>
                  <a:cubicBezTo>
                    <a:pt x="13963" y="6684"/>
                    <a:pt x="13392" y="6104"/>
                    <a:pt x="12680" y="6092"/>
                  </a:cubicBezTo>
                  <a:cubicBezTo>
                    <a:pt x="11960" y="6092"/>
                    <a:pt x="11373" y="6675"/>
                    <a:pt x="11373" y="7399"/>
                  </a:cubicBezTo>
                  <a:cubicBezTo>
                    <a:pt x="11373" y="7638"/>
                    <a:pt x="11181" y="7833"/>
                    <a:pt x="10939" y="7833"/>
                  </a:cubicBezTo>
                  <a:cubicBezTo>
                    <a:pt x="10700" y="7833"/>
                    <a:pt x="10504" y="7638"/>
                    <a:pt x="10504" y="7399"/>
                  </a:cubicBezTo>
                  <a:lnTo>
                    <a:pt x="10504" y="0"/>
                  </a:lnTo>
                  <a:lnTo>
                    <a:pt x="10041" y="0"/>
                  </a:lnTo>
                  <a:cubicBezTo>
                    <a:pt x="9866" y="0"/>
                    <a:pt x="9705" y="93"/>
                    <a:pt x="9618" y="242"/>
                  </a:cubicBezTo>
                  <a:lnTo>
                    <a:pt x="9140" y="1202"/>
                  </a:lnTo>
                  <a:lnTo>
                    <a:pt x="8661" y="242"/>
                  </a:lnTo>
                  <a:cubicBezTo>
                    <a:pt x="8586" y="96"/>
                    <a:pt x="8437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907725" y="5344300"/>
              <a:ext cx="65350" cy="185200"/>
            </a:xfrm>
            <a:custGeom>
              <a:rect b="b" l="l" r="r" t="t"/>
              <a:pathLst>
                <a:path extrusionOk="0" h="7408" w="2614">
                  <a:moveTo>
                    <a:pt x="1307" y="0"/>
                  </a:moveTo>
                  <a:cubicBezTo>
                    <a:pt x="587" y="0"/>
                    <a:pt x="0" y="583"/>
                    <a:pt x="0" y="1307"/>
                  </a:cubicBezTo>
                  <a:lnTo>
                    <a:pt x="0" y="7407"/>
                  </a:lnTo>
                  <a:cubicBezTo>
                    <a:pt x="385" y="7110"/>
                    <a:pt x="846" y="6961"/>
                    <a:pt x="1307" y="6961"/>
                  </a:cubicBezTo>
                  <a:cubicBezTo>
                    <a:pt x="1768" y="6961"/>
                    <a:pt x="2229" y="7110"/>
                    <a:pt x="2613" y="7407"/>
                  </a:cubicBezTo>
                  <a:lnTo>
                    <a:pt x="2613" y="1307"/>
                  </a:lnTo>
                  <a:cubicBezTo>
                    <a:pt x="2613" y="583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620850" y="5627175"/>
              <a:ext cx="67900" cy="65275"/>
            </a:xfrm>
            <a:custGeom>
              <a:rect b="b" l="l" r="r" t="t"/>
              <a:pathLst>
                <a:path extrusionOk="0" h="2611" w="2716">
                  <a:moveTo>
                    <a:pt x="1409" y="0"/>
                  </a:moveTo>
                  <a:cubicBezTo>
                    <a:pt x="881" y="0"/>
                    <a:pt x="405" y="318"/>
                    <a:pt x="204" y="805"/>
                  </a:cubicBezTo>
                  <a:cubicBezTo>
                    <a:pt x="0" y="1292"/>
                    <a:pt x="114" y="1855"/>
                    <a:pt x="487" y="2228"/>
                  </a:cubicBezTo>
                  <a:cubicBezTo>
                    <a:pt x="737" y="2478"/>
                    <a:pt x="1070" y="2610"/>
                    <a:pt x="1410" y="2610"/>
                  </a:cubicBezTo>
                  <a:cubicBezTo>
                    <a:pt x="1578" y="2610"/>
                    <a:pt x="1748" y="2578"/>
                    <a:pt x="1910" y="2511"/>
                  </a:cubicBezTo>
                  <a:cubicBezTo>
                    <a:pt x="2397" y="2310"/>
                    <a:pt x="2715" y="1832"/>
                    <a:pt x="2715" y="1304"/>
                  </a:cubicBezTo>
                  <a:lnTo>
                    <a:pt x="2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3"/>
          <p:cNvGrpSpPr/>
          <p:nvPr/>
        </p:nvGrpSpPr>
        <p:grpSpPr>
          <a:xfrm>
            <a:off x="3475673" y="2050900"/>
            <a:ext cx="231654" cy="365750"/>
            <a:chOff x="1817925" y="4957875"/>
            <a:chExt cx="177200" cy="274525"/>
          </a:xfrm>
        </p:grpSpPr>
        <p:sp>
          <p:nvSpPr>
            <p:cNvPr id="402" name="Google Shape;402;p3"/>
            <p:cNvSpPr/>
            <p:nvPr/>
          </p:nvSpPr>
          <p:spPr>
            <a:xfrm>
              <a:off x="1834050" y="4957875"/>
              <a:ext cx="144950" cy="124500"/>
            </a:xfrm>
            <a:custGeom>
              <a:rect b="b" l="l" r="r" t="t"/>
              <a:pathLst>
                <a:path extrusionOk="0" h="4980" w="5798">
                  <a:moveTo>
                    <a:pt x="2899" y="0"/>
                  </a:moveTo>
                  <a:cubicBezTo>
                    <a:pt x="2782" y="0"/>
                    <a:pt x="2666" y="55"/>
                    <a:pt x="2610" y="165"/>
                  </a:cubicBezTo>
                  <a:lnTo>
                    <a:pt x="1966" y="1474"/>
                  </a:lnTo>
                  <a:cubicBezTo>
                    <a:pt x="1904" y="1599"/>
                    <a:pt x="1928" y="1748"/>
                    <a:pt x="2027" y="1847"/>
                  </a:cubicBezTo>
                  <a:lnTo>
                    <a:pt x="2211" y="2031"/>
                  </a:lnTo>
                  <a:cubicBezTo>
                    <a:pt x="913" y="2358"/>
                    <a:pt x="3" y="3521"/>
                    <a:pt x="0" y="4860"/>
                  </a:cubicBezTo>
                  <a:lnTo>
                    <a:pt x="0" y="4979"/>
                  </a:lnTo>
                  <a:lnTo>
                    <a:pt x="2540" y="3964"/>
                  </a:lnTo>
                  <a:cubicBezTo>
                    <a:pt x="2655" y="3918"/>
                    <a:pt x="2777" y="3894"/>
                    <a:pt x="2899" y="3894"/>
                  </a:cubicBezTo>
                  <a:cubicBezTo>
                    <a:pt x="3021" y="3894"/>
                    <a:pt x="3142" y="3918"/>
                    <a:pt x="3258" y="3964"/>
                  </a:cubicBezTo>
                  <a:lnTo>
                    <a:pt x="5798" y="4979"/>
                  </a:lnTo>
                  <a:lnTo>
                    <a:pt x="5798" y="4860"/>
                  </a:lnTo>
                  <a:cubicBezTo>
                    <a:pt x="5795" y="3521"/>
                    <a:pt x="4885" y="2358"/>
                    <a:pt x="3587" y="2031"/>
                  </a:cubicBezTo>
                  <a:lnTo>
                    <a:pt x="3774" y="1847"/>
                  </a:lnTo>
                  <a:cubicBezTo>
                    <a:pt x="3870" y="1748"/>
                    <a:pt x="3896" y="1596"/>
                    <a:pt x="3832" y="1474"/>
                  </a:cubicBezTo>
                  <a:lnTo>
                    <a:pt x="3188" y="165"/>
                  </a:lnTo>
                  <a:cubicBezTo>
                    <a:pt x="3132" y="55"/>
                    <a:pt x="3016" y="0"/>
                    <a:pt x="2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817925" y="5071375"/>
              <a:ext cx="177200" cy="96625"/>
            </a:xfrm>
            <a:custGeom>
              <a:rect b="b" l="l" r="r" t="t"/>
              <a:pathLst>
                <a:path extrusionOk="0" h="3865" w="7088">
                  <a:moveTo>
                    <a:pt x="4833" y="1276"/>
                  </a:moveTo>
                  <a:cubicBezTo>
                    <a:pt x="5017" y="1276"/>
                    <a:pt x="5162" y="1428"/>
                    <a:pt x="5154" y="1609"/>
                  </a:cubicBezTo>
                  <a:lnTo>
                    <a:pt x="5154" y="2256"/>
                  </a:lnTo>
                  <a:cubicBezTo>
                    <a:pt x="5148" y="2428"/>
                    <a:pt x="5008" y="2565"/>
                    <a:pt x="4833" y="2565"/>
                  </a:cubicBezTo>
                  <a:cubicBezTo>
                    <a:pt x="4658" y="2565"/>
                    <a:pt x="4518" y="2428"/>
                    <a:pt x="4512" y="2256"/>
                  </a:cubicBezTo>
                  <a:lnTo>
                    <a:pt x="4512" y="1609"/>
                  </a:lnTo>
                  <a:cubicBezTo>
                    <a:pt x="4506" y="1428"/>
                    <a:pt x="4652" y="1276"/>
                    <a:pt x="4833" y="1276"/>
                  </a:cubicBezTo>
                  <a:close/>
                  <a:moveTo>
                    <a:pt x="2255" y="1288"/>
                  </a:moveTo>
                  <a:cubicBezTo>
                    <a:pt x="2436" y="1288"/>
                    <a:pt x="2579" y="1431"/>
                    <a:pt x="2579" y="1609"/>
                  </a:cubicBezTo>
                  <a:lnTo>
                    <a:pt x="2579" y="2256"/>
                  </a:lnTo>
                  <a:cubicBezTo>
                    <a:pt x="2579" y="2434"/>
                    <a:pt x="2436" y="2577"/>
                    <a:pt x="2255" y="2577"/>
                  </a:cubicBezTo>
                  <a:cubicBezTo>
                    <a:pt x="2077" y="2577"/>
                    <a:pt x="1934" y="2434"/>
                    <a:pt x="1934" y="2256"/>
                  </a:cubicBezTo>
                  <a:lnTo>
                    <a:pt x="1934" y="1609"/>
                  </a:lnTo>
                  <a:cubicBezTo>
                    <a:pt x="1934" y="1431"/>
                    <a:pt x="2077" y="1288"/>
                    <a:pt x="2255" y="1288"/>
                  </a:cubicBezTo>
                  <a:close/>
                  <a:moveTo>
                    <a:pt x="3544" y="952"/>
                  </a:moveTo>
                  <a:cubicBezTo>
                    <a:pt x="3728" y="952"/>
                    <a:pt x="3873" y="1104"/>
                    <a:pt x="3868" y="1288"/>
                  </a:cubicBezTo>
                  <a:lnTo>
                    <a:pt x="3868" y="2577"/>
                  </a:lnTo>
                  <a:cubicBezTo>
                    <a:pt x="3873" y="2758"/>
                    <a:pt x="3728" y="2909"/>
                    <a:pt x="3544" y="2909"/>
                  </a:cubicBezTo>
                  <a:cubicBezTo>
                    <a:pt x="3363" y="2909"/>
                    <a:pt x="3217" y="2758"/>
                    <a:pt x="3223" y="2577"/>
                  </a:cubicBezTo>
                  <a:lnTo>
                    <a:pt x="3223" y="1288"/>
                  </a:lnTo>
                  <a:cubicBezTo>
                    <a:pt x="3217" y="1104"/>
                    <a:pt x="3363" y="952"/>
                    <a:pt x="3544" y="952"/>
                  </a:cubicBezTo>
                  <a:close/>
                  <a:moveTo>
                    <a:pt x="3545" y="0"/>
                  </a:moveTo>
                  <a:cubicBezTo>
                    <a:pt x="3505" y="0"/>
                    <a:pt x="3464" y="8"/>
                    <a:pt x="3424" y="22"/>
                  </a:cubicBezTo>
                  <a:lnTo>
                    <a:pt x="205" y="1311"/>
                  </a:lnTo>
                  <a:cubicBezTo>
                    <a:pt x="82" y="1361"/>
                    <a:pt x="1" y="1477"/>
                    <a:pt x="1" y="1612"/>
                  </a:cubicBezTo>
                  <a:lnTo>
                    <a:pt x="1" y="2256"/>
                  </a:lnTo>
                  <a:cubicBezTo>
                    <a:pt x="1" y="2387"/>
                    <a:pt x="82" y="2504"/>
                    <a:pt x="205" y="2553"/>
                  </a:cubicBezTo>
                  <a:lnTo>
                    <a:pt x="3424" y="3842"/>
                  </a:lnTo>
                  <a:cubicBezTo>
                    <a:pt x="3464" y="3857"/>
                    <a:pt x="3505" y="3864"/>
                    <a:pt x="3545" y="3864"/>
                  </a:cubicBezTo>
                  <a:cubicBezTo>
                    <a:pt x="3585" y="3864"/>
                    <a:pt x="3626" y="3857"/>
                    <a:pt x="3663" y="3842"/>
                  </a:cubicBezTo>
                  <a:lnTo>
                    <a:pt x="6886" y="2551"/>
                  </a:lnTo>
                  <a:cubicBezTo>
                    <a:pt x="7008" y="2501"/>
                    <a:pt x="7087" y="2384"/>
                    <a:pt x="7087" y="2253"/>
                  </a:cubicBezTo>
                  <a:lnTo>
                    <a:pt x="7087" y="1609"/>
                  </a:lnTo>
                  <a:cubicBezTo>
                    <a:pt x="7087" y="1477"/>
                    <a:pt x="7008" y="1358"/>
                    <a:pt x="6886" y="1308"/>
                  </a:cubicBezTo>
                  <a:lnTo>
                    <a:pt x="6886" y="1311"/>
                  </a:lnTo>
                  <a:lnTo>
                    <a:pt x="3663" y="22"/>
                  </a:lnTo>
                  <a:cubicBezTo>
                    <a:pt x="3626" y="8"/>
                    <a:pt x="3585" y="0"/>
                    <a:pt x="3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831850" y="5157425"/>
              <a:ext cx="149425" cy="74975"/>
            </a:xfrm>
            <a:custGeom>
              <a:rect b="b" l="l" r="r" t="t"/>
              <a:pathLst>
                <a:path extrusionOk="0" h="2999" w="5977">
                  <a:moveTo>
                    <a:pt x="141" y="1"/>
                  </a:moveTo>
                  <a:cubicBezTo>
                    <a:pt x="243" y="532"/>
                    <a:pt x="493" y="1024"/>
                    <a:pt x="861" y="1424"/>
                  </a:cubicBezTo>
                  <a:lnTo>
                    <a:pt x="144" y="2500"/>
                  </a:lnTo>
                  <a:cubicBezTo>
                    <a:pt x="1" y="2713"/>
                    <a:pt x="152" y="2999"/>
                    <a:pt x="412" y="2999"/>
                  </a:cubicBezTo>
                  <a:lnTo>
                    <a:pt x="5565" y="2999"/>
                  </a:lnTo>
                  <a:cubicBezTo>
                    <a:pt x="5821" y="2999"/>
                    <a:pt x="5976" y="2713"/>
                    <a:pt x="5833" y="2500"/>
                  </a:cubicBezTo>
                  <a:lnTo>
                    <a:pt x="5116" y="1424"/>
                  </a:lnTo>
                  <a:cubicBezTo>
                    <a:pt x="5483" y="1027"/>
                    <a:pt x="5731" y="535"/>
                    <a:pt x="5833" y="4"/>
                  </a:cubicBezTo>
                  <a:lnTo>
                    <a:pt x="5833" y="4"/>
                  </a:lnTo>
                  <a:lnTo>
                    <a:pt x="3348" y="995"/>
                  </a:lnTo>
                  <a:cubicBezTo>
                    <a:pt x="3232" y="1042"/>
                    <a:pt x="3112" y="1065"/>
                    <a:pt x="2987" y="1065"/>
                  </a:cubicBezTo>
                  <a:cubicBezTo>
                    <a:pt x="2864" y="1065"/>
                    <a:pt x="2742" y="1042"/>
                    <a:pt x="2628" y="995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"/>
          <p:cNvGrpSpPr/>
          <p:nvPr/>
        </p:nvGrpSpPr>
        <p:grpSpPr>
          <a:xfrm>
            <a:off x="5398853" y="2084068"/>
            <a:ext cx="322719" cy="365763"/>
            <a:chOff x="4283375" y="6895575"/>
            <a:chExt cx="272475" cy="310100"/>
          </a:xfrm>
        </p:grpSpPr>
        <p:sp>
          <p:nvSpPr>
            <p:cNvPr id="406" name="Google Shape;406;p3"/>
            <p:cNvSpPr/>
            <p:nvPr/>
          </p:nvSpPr>
          <p:spPr>
            <a:xfrm>
              <a:off x="4519450" y="7022725"/>
              <a:ext cx="36400" cy="54550"/>
            </a:xfrm>
            <a:custGeom>
              <a:rect b="b" l="l" r="r" t="t"/>
              <a:pathLst>
                <a:path extrusionOk="0" h="2182" w="1456">
                  <a:moveTo>
                    <a:pt x="1" y="0"/>
                  </a:moveTo>
                  <a:lnTo>
                    <a:pt x="1" y="2182"/>
                  </a:lnTo>
                  <a:lnTo>
                    <a:pt x="365" y="2182"/>
                  </a:lnTo>
                  <a:cubicBezTo>
                    <a:pt x="969" y="2182"/>
                    <a:pt x="1456" y="1692"/>
                    <a:pt x="1456" y="1091"/>
                  </a:cubicBezTo>
                  <a:cubicBezTo>
                    <a:pt x="1456" y="487"/>
                    <a:pt x="969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4283375" y="7022725"/>
              <a:ext cx="36425" cy="54550"/>
            </a:xfrm>
            <a:custGeom>
              <a:rect b="b" l="l" r="r" t="t"/>
              <a:pathLst>
                <a:path extrusionOk="0" h="2182" w="1457">
                  <a:moveTo>
                    <a:pt x="1092" y="0"/>
                  </a:moveTo>
                  <a:cubicBezTo>
                    <a:pt x="488" y="0"/>
                    <a:pt x="1" y="487"/>
                    <a:pt x="1" y="1091"/>
                  </a:cubicBezTo>
                  <a:cubicBezTo>
                    <a:pt x="1" y="1692"/>
                    <a:pt x="488" y="2182"/>
                    <a:pt x="1092" y="2182"/>
                  </a:cubicBezTo>
                  <a:lnTo>
                    <a:pt x="1456" y="2182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296800" y="6895575"/>
              <a:ext cx="240900" cy="109825"/>
            </a:xfrm>
            <a:custGeom>
              <a:rect b="b" l="l" r="r" t="t"/>
              <a:pathLst>
                <a:path extrusionOk="0" h="4393" w="9636">
                  <a:moveTo>
                    <a:pt x="3824" y="1"/>
                  </a:moveTo>
                  <a:cubicBezTo>
                    <a:pt x="2619" y="1"/>
                    <a:pt x="1642" y="814"/>
                    <a:pt x="1642" y="1817"/>
                  </a:cubicBezTo>
                  <a:cubicBezTo>
                    <a:pt x="1645" y="1949"/>
                    <a:pt x="1660" y="2080"/>
                    <a:pt x="1695" y="2205"/>
                  </a:cubicBezTo>
                  <a:cubicBezTo>
                    <a:pt x="668" y="2377"/>
                    <a:pt x="0" y="3380"/>
                    <a:pt x="240" y="4392"/>
                  </a:cubicBezTo>
                  <a:cubicBezTo>
                    <a:pt x="342" y="4372"/>
                    <a:pt x="447" y="4360"/>
                    <a:pt x="555" y="4360"/>
                  </a:cubicBezTo>
                  <a:lnTo>
                    <a:pt x="2007" y="4360"/>
                  </a:lnTo>
                  <a:cubicBezTo>
                    <a:pt x="2608" y="4357"/>
                    <a:pt x="3098" y="3870"/>
                    <a:pt x="3098" y="3270"/>
                  </a:cubicBezTo>
                  <a:cubicBezTo>
                    <a:pt x="3100" y="3052"/>
                    <a:pt x="3279" y="2910"/>
                    <a:pt x="3465" y="2910"/>
                  </a:cubicBezTo>
                  <a:cubicBezTo>
                    <a:pt x="3553" y="2910"/>
                    <a:pt x="3643" y="2942"/>
                    <a:pt x="3716" y="3013"/>
                  </a:cubicBezTo>
                  <a:cubicBezTo>
                    <a:pt x="4571" y="3874"/>
                    <a:pt x="5735" y="4360"/>
                    <a:pt x="6946" y="4360"/>
                  </a:cubicBezTo>
                  <a:cubicBezTo>
                    <a:pt x="6953" y="4360"/>
                    <a:pt x="6960" y="4360"/>
                    <a:pt x="6967" y="4360"/>
                  </a:cubicBezTo>
                  <a:lnTo>
                    <a:pt x="9271" y="4360"/>
                  </a:lnTo>
                  <a:cubicBezTo>
                    <a:pt x="9376" y="4363"/>
                    <a:pt x="9478" y="4372"/>
                    <a:pt x="9580" y="4392"/>
                  </a:cubicBezTo>
                  <a:cubicBezTo>
                    <a:pt x="9615" y="4264"/>
                    <a:pt x="9633" y="4130"/>
                    <a:pt x="9636" y="3999"/>
                  </a:cubicBezTo>
                  <a:cubicBezTo>
                    <a:pt x="9636" y="3427"/>
                    <a:pt x="9365" y="2888"/>
                    <a:pt x="8910" y="2543"/>
                  </a:cubicBezTo>
                  <a:cubicBezTo>
                    <a:pt x="8910" y="1526"/>
                    <a:pt x="7793" y="727"/>
                    <a:pt x="6367" y="727"/>
                  </a:cubicBezTo>
                  <a:cubicBezTo>
                    <a:pt x="6122" y="727"/>
                    <a:pt x="5874" y="753"/>
                    <a:pt x="5632" y="802"/>
                  </a:cubicBezTo>
                  <a:cubicBezTo>
                    <a:pt x="5232" y="307"/>
                    <a:pt x="4553" y="1"/>
                    <a:pt x="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337850" y="6994500"/>
              <a:ext cx="163475" cy="211175"/>
            </a:xfrm>
            <a:custGeom>
              <a:rect b="b" l="l" r="r" t="t"/>
              <a:pathLst>
                <a:path extrusionOk="0" h="8447" w="6539">
                  <a:moveTo>
                    <a:pt x="1817" y="1856"/>
                  </a:moveTo>
                  <a:cubicBezTo>
                    <a:pt x="2141" y="1856"/>
                    <a:pt x="2304" y="2249"/>
                    <a:pt x="2077" y="2480"/>
                  </a:cubicBezTo>
                  <a:cubicBezTo>
                    <a:pt x="2003" y="2553"/>
                    <a:pt x="1912" y="2586"/>
                    <a:pt x="1822" y="2586"/>
                  </a:cubicBezTo>
                  <a:cubicBezTo>
                    <a:pt x="1634" y="2586"/>
                    <a:pt x="1453" y="2440"/>
                    <a:pt x="1453" y="2220"/>
                  </a:cubicBezTo>
                  <a:cubicBezTo>
                    <a:pt x="1453" y="2019"/>
                    <a:pt x="1616" y="1856"/>
                    <a:pt x="1817" y="1856"/>
                  </a:cubicBezTo>
                  <a:close/>
                  <a:moveTo>
                    <a:pt x="4725" y="1856"/>
                  </a:moveTo>
                  <a:cubicBezTo>
                    <a:pt x="5048" y="1856"/>
                    <a:pt x="5212" y="2249"/>
                    <a:pt x="4981" y="2480"/>
                  </a:cubicBezTo>
                  <a:cubicBezTo>
                    <a:pt x="4907" y="2553"/>
                    <a:pt x="4817" y="2586"/>
                    <a:pt x="4728" y="2586"/>
                  </a:cubicBezTo>
                  <a:cubicBezTo>
                    <a:pt x="4540" y="2586"/>
                    <a:pt x="4360" y="2440"/>
                    <a:pt x="4360" y="2220"/>
                  </a:cubicBezTo>
                  <a:cubicBezTo>
                    <a:pt x="4360" y="2019"/>
                    <a:pt x="4523" y="1856"/>
                    <a:pt x="4725" y="1856"/>
                  </a:cubicBezTo>
                  <a:close/>
                  <a:moveTo>
                    <a:pt x="3272" y="2585"/>
                  </a:moveTo>
                  <a:cubicBezTo>
                    <a:pt x="3462" y="2599"/>
                    <a:pt x="3608" y="2757"/>
                    <a:pt x="3608" y="2946"/>
                  </a:cubicBezTo>
                  <a:cubicBezTo>
                    <a:pt x="3608" y="3139"/>
                    <a:pt x="3462" y="3296"/>
                    <a:pt x="3272" y="3311"/>
                  </a:cubicBezTo>
                  <a:cubicBezTo>
                    <a:pt x="3083" y="3325"/>
                    <a:pt x="2937" y="3486"/>
                    <a:pt x="2937" y="3675"/>
                  </a:cubicBezTo>
                  <a:cubicBezTo>
                    <a:pt x="2937" y="3865"/>
                    <a:pt x="3083" y="4022"/>
                    <a:pt x="3272" y="4037"/>
                  </a:cubicBezTo>
                  <a:lnTo>
                    <a:pt x="3998" y="4037"/>
                  </a:lnTo>
                  <a:cubicBezTo>
                    <a:pt x="4054" y="4037"/>
                    <a:pt x="4109" y="4049"/>
                    <a:pt x="4162" y="4075"/>
                  </a:cubicBezTo>
                  <a:lnTo>
                    <a:pt x="4888" y="4439"/>
                  </a:lnTo>
                  <a:cubicBezTo>
                    <a:pt x="5066" y="4530"/>
                    <a:pt x="5139" y="4746"/>
                    <a:pt x="5048" y="4926"/>
                  </a:cubicBezTo>
                  <a:cubicBezTo>
                    <a:pt x="4984" y="5052"/>
                    <a:pt x="4857" y="5126"/>
                    <a:pt x="4725" y="5126"/>
                  </a:cubicBezTo>
                  <a:cubicBezTo>
                    <a:pt x="4670" y="5126"/>
                    <a:pt x="4614" y="5113"/>
                    <a:pt x="4561" y="5087"/>
                  </a:cubicBezTo>
                  <a:lnTo>
                    <a:pt x="3911" y="4763"/>
                  </a:lnTo>
                  <a:lnTo>
                    <a:pt x="3272" y="4763"/>
                  </a:lnTo>
                  <a:cubicBezTo>
                    <a:pt x="3109" y="4760"/>
                    <a:pt x="2946" y="4722"/>
                    <a:pt x="2800" y="4652"/>
                  </a:cubicBezTo>
                  <a:cubicBezTo>
                    <a:pt x="2774" y="4681"/>
                    <a:pt x="2742" y="4705"/>
                    <a:pt x="2707" y="4725"/>
                  </a:cubicBezTo>
                  <a:lnTo>
                    <a:pt x="1980" y="5090"/>
                  </a:lnTo>
                  <a:cubicBezTo>
                    <a:pt x="1922" y="5125"/>
                    <a:pt x="1857" y="5141"/>
                    <a:pt x="1793" y="5141"/>
                  </a:cubicBezTo>
                  <a:cubicBezTo>
                    <a:pt x="1660" y="5141"/>
                    <a:pt x="1530" y="5069"/>
                    <a:pt x="1467" y="4941"/>
                  </a:cubicBezTo>
                  <a:cubicBezTo>
                    <a:pt x="1371" y="4748"/>
                    <a:pt x="1458" y="4518"/>
                    <a:pt x="1657" y="4439"/>
                  </a:cubicBezTo>
                  <a:lnTo>
                    <a:pt x="2284" y="4124"/>
                  </a:lnTo>
                  <a:cubicBezTo>
                    <a:pt x="2217" y="3984"/>
                    <a:pt x="2182" y="3830"/>
                    <a:pt x="2182" y="3675"/>
                  </a:cubicBezTo>
                  <a:cubicBezTo>
                    <a:pt x="2182" y="3072"/>
                    <a:pt x="2669" y="2585"/>
                    <a:pt x="3272" y="2585"/>
                  </a:cubicBezTo>
                  <a:close/>
                  <a:moveTo>
                    <a:pt x="3272" y="5457"/>
                  </a:moveTo>
                  <a:cubicBezTo>
                    <a:pt x="3485" y="5457"/>
                    <a:pt x="3651" y="5641"/>
                    <a:pt x="3634" y="5851"/>
                  </a:cubicBezTo>
                  <a:lnTo>
                    <a:pt x="3634" y="6627"/>
                  </a:lnTo>
                  <a:cubicBezTo>
                    <a:pt x="3651" y="6839"/>
                    <a:pt x="3485" y="7023"/>
                    <a:pt x="3272" y="7023"/>
                  </a:cubicBezTo>
                  <a:cubicBezTo>
                    <a:pt x="3059" y="7023"/>
                    <a:pt x="2890" y="6839"/>
                    <a:pt x="2908" y="6627"/>
                  </a:cubicBezTo>
                  <a:lnTo>
                    <a:pt x="2908" y="5851"/>
                  </a:lnTo>
                  <a:cubicBezTo>
                    <a:pt x="2890" y="5641"/>
                    <a:pt x="3059" y="5457"/>
                    <a:pt x="3272" y="5457"/>
                  </a:cubicBezTo>
                  <a:close/>
                  <a:moveTo>
                    <a:pt x="2048" y="1"/>
                  </a:moveTo>
                  <a:cubicBezTo>
                    <a:pt x="1762" y="680"/>
                    <a:pt x="1100" y="1124"/>
                    <a:pt x="365" y="1132"/>
                  </a:cubicBezTo>
                  <a:lnTo>
                    <a:pt x="0" y="1132"/>
                  </a:lnTo>
                  <a:lnTo>
                    <a:pt x="0" y="5128"/>
                  </a:lnTo>
                  <a:cubicBezTo>
                    <a:pt x="0" y="6933"/>
                    <a:pt x="1467" y="8446"/>
                    <a:pt x="3269" y="8446"/>
                  </a:cubicBezTo>
                  <a:cubicBezTo>
                    <a:pt x="5075" y="8446"/>
                    <a:pt x="6539" y="6930"/>
                    <a:pt x="6539" y="5128"/>
                  </a:cubicBezTo>
                  <a:lnTo>
                    <a:pt x="6539" y="1129"/>
                  </a:lnTo>
                  <a:lnTo>
                    <a:pt x="5325" y="1129"/>
                  </a:lnTo>
                  <a:cubicBezTo>
                    <a:pt x="4424" y="1129"/>
                    <a:pt x="3406" y="841"/>
                    <a:pt x="2657" y="403"/>
                  </a:cubicBezTo>
                  <a:cubicBezTo>
                    <a:pt x="2444" y="284"/>
                    <a:pt x="2240" y="150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3"/>
          <p:cNvGrpSpPr/>
          <p:nvPr/>
        </p:nvGrpSpPr>
        <p:grpSpPr>
          <a:xfrm>
            <a:off x="1439909" y="2084073"/>
            <a:ext cx="365756" cy="365754"/>
            <a:chOff x="4334050" y="7426975"/>
            <a:chExt cx="314900" cy="314925"/>
          </a:xfrm>
        </p:grpSpPr>
        <p:sp>
          <p:nvSpPr>
            <p:cNvPr id="411" name="Google Shape;411;p3"/>
            <p:cNvSpPr/>
            <p:nvPr/>
          </p:nvSpPr>
          <p:spPr>
            <a:xfrm>
              <a:off x="4334050" y="7426975"/>
              <a:ext cx="203575" cy="240475"/>
            </a:xfrm>
            <a:custGeom>
              <a:rect b="b" l="l" r="r" t="t"/>
              <a:pathLst>
                <a:path extrusionOk="0" h="9619" w="8143">
                  <a:moveTo>
                    <a:pt x="2611" y="2258"/>
                  </a:moveTo>
                  <a:cubicBezTo>
                    <a:pt x="3214" y="2258"/>
                    <a:pt x="3704" y="2742"/>
                    <a:pt x="3716" y="3346"/>
                  </a:cubicBezTo>
                  <a:cubicBezTo>
                    <a:pt x="3710" y="3544"/>
                    <a:pt x="3547" y="3704"/>
                    <a:pt x="3349" y="3704"/>
                  </a:cubicBezTo>
                  <a:cubicBezTo>
                    <a:pt x="3147" y="3704"/>
                    <a:pt x="2984" y="3544"/>
                    <a:pt x="2978" y="3346"/>
                  </a:cubicBezTo>
                  <a:cubicBezTo>
                    <a:pt x="2978" y="3142"/>
                    <a:pt x="2812" y="2978"/>
                    <a:pt x="2608" y="2978"/>
                  </a:cubicBezTo>
                  <a:cubicBezTo>
                    <a:pt x="2407" y="2978"/>
                    <a:pt x="2240" y="3142"/>
                    <a:pt x="2240" y="3346"/>
                  </a:cubicBezTo>
                  <a:cubicBezTo>
                    <a:pt x="2240" y="3550"/>
                    <a:pt x="2074" y="3716"/>
                    <a:pt x="1873" y="3716"/>
                  </a:cubicBezTo>
                  <a:cubicBezTo>
                    <a:pt x="1669" y="3716"/>
                    <a:pt x="1503" y="3550"/>
                    <a:pt x="1503" y="3346"/>
                  </a:cubicBezTo>
                  <a:cubicBezTo>
                    <a:pt x="1514" y="2742"/>
                    <a:pt x="2007" y="2258"/>
                    <a:pt x="2611" y="2258"/>
                  </a:cubicBezTo>
                  <a:close/>
                  <a:moveTo>
                    <a:pt x="5562" y="2258"/>
                  </a:moveTo>
                  <a:cubicBezTo>
                    <a:pt x="6166" y="2258"/>
                    <a:pt x="6656" y="2742"/>
                    <a:pt x="6667" y="3346"/>
                  </a:cubicBezTo>
                  <a:cubicBezTo>
                    <a:pt x="6667" y="3550"/>
                    <a:pt x="6504" y="3716"/>
                    <a:pt x="6300" y="3716"/>
                  </a:cubicBezTo>
                  <a:cubicBezTo>
                    <a:pt x="6096" y="3716"/>
                    <a:pt x="5929" y="3550"/>
                    <a:pt x="5929" y="3346"/>
                  </a:cubicBezTo>
                  <a:cubicBezTo>
                    <a:pt x="5924" y="3147"/>
                    <a:pt x="5760" y="2987"/>
                    <a:pt x="5562" y="2987"/>
                  </a:cubicBezTo>
                  <a:cubicBezTo>
                    <a:pt x="5361" y="2987"/>
                    <a:pt x="5197" y="3147"/>
                    <a:pt x="5192" y="3346"/>
                  </a:cubicBezTo>
                  <a:cubicBezTo>
                    <a:pt x="5192" y="3550"/>
                    <a:pt x="5025" y="3716"/>
                    <a:pt x="4824" y="3716"/>
                  </a:cubicBezTo>
                  <a:cubicBezTo>
                    <a:pt x="4620" y="3716"/>
                    <a:pt x="4454" y="3550"/>
                    <a:pt x="4454" y="3346"/>
                  </a:cubicBezTo>
                  <a:cubicBezTo>
                    <a:pt x="4465" y="2742"/>
                    <a:pt x="4958" y="2258"/>
                    <a:pt x="5562" y="2258"/>
                  </a:cubicBezTo>
                  <a:close/>
                  <a:moveTo>
                    <a:pt x="5562" y="5191"/>
                  </a:moveTo>
                  <a:cubicBezTo>
                    <a:pt x="5632" y="5191"/>
                    <a:pt x="5703" y="5211"/>
                    <a:pt x="5766" y="5253"/>
                  </a:cubicBezTo>
                  <a:cubicBezTo>
                    <a:pt x="5935" y="5367"/>
                    <a:pt x="5982" y="5594"/>
                    <a:pt x="5868" y="5766"/>
                  </a:cubicBezTo>
                  <a:cubicBezTo>
                    <a:pt x="5444" y="6402"/>
                    <a:pt x="4764" y="6720"/>
                    <a:pt x="4085" y="6720"/>
                  </a:cubicBezTo>
                  <a:cubicBezTo>
                    <a:pt x="3405" y="6720"/>
                    <a:pt x="2726" y="6402"/>
                    <a:pt x="2302" y="5766"/>
                  </a:cubicBezTo>
                  <a:cubicBezTo>
                    <a:pt x="2188" y="5594"/>
                    <a:pt x="2235" y="5367"/>
                    <a:pt x="2404" y="5253"/>
                  </a:cubicBezTo>
                  <a:cubicBezTo>
                    <a:pt x="2466" y="5211"/>
                    <a:pt x="2538" y="5191"/>
                    <a:pt x="2608" y="5191"/>
                  </a:cubicBezTo>
                  <a:cubicBezTo>
                    <a:pt x="2728" y="5191"/>
                    <a:pt x="2845" y="5249"/>
                    <a:pt x="2917" y="5355"/>
                  </a:cubicBezTo>
                  <a:cubicBezTo>
                    <a:pt x="3194" y="5772"/>
                    <a:pt x="3639" y="5981"/>
                    <a:pt x="4085" y="5981"/>
                  </a:cubicBezTo>
                  <a:cubicBezTo>
                    <a:pt x="4530" y="5981"/>
                    <a:pt x="4976" y="5772"/>
                    <a:pt x="5253" y="5355"/>
                  </a:cubicBezTo>
                  <a:cubicBezTo>
                    <a:pt x="5324" y="5249"/>
                    <a:pt x="5442" y="5191"/>
                    <a:pt x="5562" y="5191"/>
                  </a:cubicBezTo>
                  <a:close/>
                  <a:moveTo>
                    <a:pt x="371" y="1"/>
                  </a:moveTo>
                  <a:cubicBezTo>
                    <a:pt x="167" y="1"/>
                    <a:pt x="1" y="164"/>
                    <a:pt x="1" y="368"/>
                  </a:cubicBezTo>
                  <a:lnTo>
                    <a:pt x="1" y="2862"/>
                  </a:lnTo>
                  <a:cubicBezTo>
                    <a:pt x="1" y="5235"/>
                    <a:pt x="1698" y="9619"/>
                    <a:pt x="4083" y="9619"/>
                  </a:cubicBezTo>
                  <a:cubicBezTo>
                    <a:pt x="6323" y="9619"/>
                    <a:pt x="8143" y="5530"/>
                    <a:pt x="8143" y="2862"/>
                  </a:cubicBezTo>
                  <a:lnTo>
                    <a:pt x="8143" y="371"/>
                  </a:lnTo>
                  <a:cubicBezTo>
                    <a:pt x="8143" y="167"/>
                    <a:pt x="7977" y="1"/>
                    <a:pt x="7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471700" y="7501425"/>
              <a:ext cx="177250" cy="240475"/>
            </a:xfrm>
            <a:custGeom>
              <a:rect b="b" l="l" r="r" t="t"/>
              <a:pathLst>
                <a:path extrusionOk="0" h="9619" w="7090">
                  <a:moveTo>
                    <a:pt x="5221" y="2252"/>
                  </a:moveTo>
                  <a:cubicBezTo>
                    <a:pt x="5428" y="2252"/>
                    <a:pt x="5597" y="2424"/>
                    <a:pt x="5591" y="2634"/>
                  </a:cubicBezTo>
                  <a:cubicBezTo>
                    <a:pt x="5588" y="3243"/>
                    <a:pt x="5092" y="3739"/>
                    <a:pt x="4483" y="3739"/>
                  </a:cubicBezTo>
                  <a:cubicBezTo>
                    <a:pt x="3870" y="3739"/>
                    <a:pt x="3378" y="3243"/>
                    <a:pt x="3375" y="2634"/>
                  </a:cubicBezTo>
                  <a:cubicBezTo>
                    <a:pt x="3375" y="2430"/>
                    <a:pt x="3541" y="2263"/>
                    <a:pt x="3745" y="2263"/>
                  </a:cubicBezTo>
                  <a:cubicBezTo>
                    <a:pt x="3949" y="2263"/>
                    <a:pt x="4112" y="2430"/>
                    <a:pt x="4112" y="2634"/>
                  </a:cubicBezTo>
                  <a:cubicBezTo>
                    <a:pt x="4112" y="2838"/>
                    <a:pt x="4279" y="3001"/>
                    <a:pt x="4483" y="3001"/>
                  </a:cubicBezTo>
                  <a:cubicBezTo>
                    <a:pt x="4687" y="3001"/>
                    <a:pt x="4850" y="2838"/>
                    <a:pt x="4850" y="2634"/>
                  </a:cubicBezTo>
                  <a:cubicBezTo>
                    <a:pt x="4844" y="2424"/>
                    <a:pt x="5011" y="2252"/>
                    <a:pt x="5221" y="2252"/>
                  </a:cubicBezTo>
                  <a:close/>
                  <a:moveTo>
                    <a:pt x="3009" y="5112"/>
                  </a:moveTo>
                  <a:cubicBezTo>
                    <a:pt x="3688" y="5112"/>
                    <a:pt x="4368" y="5430"/>
                    <a:pt x="4792" y="6066"/>
                  </a:cubicBezTo>
                  <a:cubicBezTo>
                    <a:pt x="4903" y="6235"/>
                    <a:pt x="4856" y="6463"/>
                    <a:pt x="4690" y="6576"/>
                  </a:cubicBezTo>
                  <a:lnTo>
                    <a:pt x="4687" y="6579"/>
                  </a:lnTo>
                  <a:cubicBezTo>
                    <a:pt x="4625" y="6620"/>
                    <a:pt x="4555" y="6639"/>
                    <a:pt x="4486" y="6639"/>
                  </a:cubicBezTo>
                  <a:cubicBezTo>
                    <a:pt x="4366" y="6639"/>
                    <a:pt x="4249" y="6581"/>
                    <a:pt x="4177" y="6474"/>
                  </a:cubicBezTo>
                  <a:cubicBezTo>
                    <a:pt x="3898" y="6057"/>
                    <a:pt x="3453" y="5849"/>
                    <a:pt x="3007" y="5849"/>
                  </a:cubicBezTo>
                  <a:cubicBezTo>
                    <a:pt x="2562" y="5849"/>
                    <a:pt x="2116" y="6057"/>
                    <a:pt x="1838" y="6474"/>
                  </a:cubicBezTo>
                  <a:cubicBezTo>
                    <a:pt x="1768" y="6582"/>
                    <a:pt x="1652" y="6639"/>
                    <a:pt x="1533" y="6639"/>
                  </a:cubicBezTo>
                  <a:cubicBezTo>
                    <a:pt x="1463" y="6639"/>
                    <a:pt x="1391" y="6619"/>
                    <a:pt x="1327" y="6576"/>
                  </a:cubicBezTo>
                  <a:cubicBezTo>
                    <a:pt x="1158" y="6466"/>
                    <a:pt x="1112" y="6235"/>
                    <a:pt x="1225" y="6066"/>
                  </a:cubicBezTo>
                  <a:cubicBezTo>
                    <a:pt x="1650" y="5430"/>
                    <a:pt x="2329" y="5112"/>
                    <a:pt x="3009" y="5112"/>
                  </a:cubicBezTo>
                  <a:close/>
                  <a:moveTo>
                    <a:pt x="3372" y="0"/>
                  </a:moveTo>
                  <a:cubicBezTo>
                    <a:pt x="3331" y="2465"/>
                    <a:pt x="1992" y="5824"/>
                    <a:pt x="1" y="6973"/>
                  </a:cubicBezTo>
                  <a:cubicBezTo>
                    <a:pt x="663" y="8204"/>
                    <a:pt x="1742" y="9618"/>
                    <a:pt x="3007" y="9618"/>
                  </a:cubicBezTo>
                  <a:cubicBezTo>
                    <a:pt x="5247" y="9618"/>
                    <a:pt x="7090" y="5503"/>
                    <a:pt x="7090" y="2838"/>
                  </a:cubicBezTo>
                  <a:lnTo>
                    <a:pt x="7090" y="371"/>
                  </a:lnTo>
                  <a:cubicBezTo>
                    <a:pt x="7090" y="167"/>
                    <a:pt x="6924" y="0"/>
                    <a:pt x="6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3" name="Google Shape;4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724" y="3240514"/>
            <a:ext cx="2408129" cy="53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7430" y="3240514"/>
            <a:ext cx="2408129" cy="53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3350" y="3293727"/>
            <a:ext cx="2408129" cy="53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1442" y="3293727"/>
            <a:ext cx="2408129" cy="536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"/>
          <p:cNvSpPr txBox="1"/>
          <p:nvPr>
            <p:ph idx="4294967295" type="subTitle"/>
          </p:nvPr>
        </p:nvSpPr>
        <p:spPr>
          <a:xfrm>
            <a:off x="5592623" y="1435911"/>
            <a:ext cx="2420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課堂表現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p4"/>
          <p:cNvSpPr txBox="1"/>
          <p:nvPr>
            <p:ph idx="4294967295" type="subTitle"/>
          </p:nvPr>
        </p:nvSpPr>
        <p:spPr>
          <a:xfrm>
            <a:off x="5580917" y="2379035"/>
            <a:ext cx="2420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作業及測驗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23" name="Google Shape;423;p4"/>
          <p:cNvGrpSpPr/>
          <p:nvPr/>
        </p:nvGrpSpPr>
        <p:grpSpPr>
          <a:xfrm>
            <a:off x="4498994" y="1174660"/>
            <a:ext cx="894115" cy="894029"/>
            <a:chOff x="4049800" y="640400"/>
            <a:chExt cx="858900" cy="858900"/>
          </a:xfrm>
        </p:grpSpPr>
        <p:sp>
          <p:nvSpPr>
            <p:cNvPr id="424" name="Google Shape;424;p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959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6180119" name="adj1"/>
                <a:gd fmla="val 13216490" name="adj2"/>
                <a:gd fmla="val 19730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4"/>
          <p:cNvGrpSpPr/>
          <p:nvPr/>
        </p:nvGrpSpPr>
        <p:grpSpPr>
          <a:xfrm>
            <a:off x="4506059" y="2075480"/>
            <a:ext cx="894115" cy="894029"/>
            <a:chOff x="4049800" y="640400"/>
            <a:chExt cx="858900" cy="858900"/>
          </a:xfrm>
        </p:grpSpPr>
        <p:sp>
          <p:nvSpPr>
            <p:cNvPr id="427" name="Google Shape;427;p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9599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6180119" name="adj1"/>
                <a:gd fmla="val 7865755" name="adj2"/>
                <a:gd fmla="val 19627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4"/>
          <p:cNvSpPr txBox="1"/>
          <p:nvPr/>
        </p:nvSpPr>
        <p:spPr>
          <a:xfrm>
            <a:off x="4598471" y="1456075"/>
            <a:ext cx="666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20%</a:t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4"/>
          <p:cNvSpPr txBox="1"/>
          <p:nvPr/>
        </p:nvSpPr>
        <p:spPr>
          <a:xfrm>
            <a:off x="4619666" y="2335259"/>
            <a:ext cx="666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20%</a:t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1" name="Google Shape;431;p4"/>
          <p:cNvSpPr txBox="1"/>
          <p:nvPr>
            <p:ph idx="4294967295" type="subTitle"/>
          </p:nvPr>
        </p:nvSpPr>
        <p:spPr>
          <a:xfrm>
            <a:off x="5580917" y="3232963"/>
            <a:ext cx="2420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口說表現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32" name="Google Shape;432;p4"/>
          <p:cNvGrpSpPr/>
          <p:nvPr/>
        </p:nvGrpSpPr>
        <p:grpSpPr>
          <a:xfrm>
            <a:off x="4506058" y="2969509"/>
            <a:ext cx="894115" cy="894029"/>
            <a:chOff x="4049800" y="640400"/>
            <a:chExt cx="858900" cy="858900"/>
          </a:xfrm>
        </p:grpSpPr>
        <p:sp>
          <p:nvSpPr>
            <p:cNvPr id="433" name="Google Shape;433;p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959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6180119" name="adj1"/>
                <a:gd fmla="val 10110077" name="adj2"/>
                <a:gd fmla="val 20279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4"/>
          <p:cNvSpPr txBox="1"/>
          <p:nvPr/>
        </p:nvSpPr>
        <p:spPr>
          <a:xfrm>
            <a:off x="4641469" y="4145302"/>
            <a:ext cx="623902" cy="317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40%</a:t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4"/>
          <p:cNvSpPr/>
          <p:nvPr/>
        </p:nvSpPr>
        <p:spPr>
          <a:xfrm>
            <a:off x="1379534" y="4488700"/>
            <a:ext cx="2420381" cy="165751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202124">
              <a:alpha val="1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4"/>
          <p:cNvGrpSpPr/>
          <p:nvPr/>
        </p:nvGrpSpPr>
        <p:grpSpPr>
          <a:xfrm rot="-228919">
            <a:off x="1283663" y="1794486"/>
            <a:ext cx="2368088" cy="2913689"/>
            <a:chOff x="214600" y="1508894"/>
            <a:chExt cx="2570539" cy="3162785"/>
          </a:xfrm>
        </p:grpSpPr>
        <p:sp>
          <p:nvSpPr>
            <p:cNvPr id="438" name="Google Shape;438;p4"/>
            <p:cNvSpPr/>
            <p:nvPr/>
          </p:nvSpPr>
          <p:spPr>
            <a:xfrm rot="-763236">
              <a:off x="333518" y="1730044"/>
              <a:ext cx="2155837" cy="1320407"/>
            </a:xfrm>
            <a:custGeom>
              <a:rect b="b" l="l" r="r" t="t"/>
              <a:pathLst>
                <a:path extrusionOk="0" h="10591" w="17292">
                  <a:moveTo>
                    <a:pt x="9402" y="1"/>
                  </a:moveTo>
                  <a:cubicBezTo>
                    <a:pt x="9068" y="1"/>
                    <a:pt x="8725" y="19"/>
                    <a:pt x="8373" y="59"/>
                  </a:cubicBezTo>
                  <a:cubicBezTo>
                    <a:pt x="2126" y="744"/>
                    <a:pt x="930" y="5063"/>
                    <a:pt x="1" y="10591"/>
                  </a:cubicBezTo>
                  <a:cubicBezTo>
                    <a:pt x="2126" y="8860"/>
                    <a:pt x="5737" y="6677"/>
                    <a:pt x="5737" y="6677"/>
                  </a:cubicBezTo>
                  <a:lnTo>
                    <a:pt x="5795" y="6677"/>
                  </a:lnTo>
                  <a:cubicBezTo>
                    <a:pt x="5888" y="6608"/>
                    <a:pt x="5981" y="6538"/>
                    <a:pt x="6086" y="6480"/>
                  </a:cubicBezTo>
                  <a:cubicBezTo>
                    <a:pt x="6655" y="6178"/>
                    <a:pt x="7293" y="6004"/>
                    <a:pt x="7932" y="5957"/>
                  </a:cubicBezTo>
                  <a:cubicBezTo>
                    <a:pt x="8217" y="5933"/>
                    <a:pt x="8501" y="5921"/>
                    <a:pt x="8783" y="5921"/>
                  </a:cubicBezTo>
                  <a:cubicBezTo>
                    <a:pt x="9178" y="5921"/>
                    <a:pt x="9571" y="5945"/>
                    <a:pt x="9964" y="5992"/>
                  </a:cubicBezTo>
                  <a:cubicBezTo>
                    <a:pt x="10289" y="6027"/>
                    <a:pt x="10614" y="6074"/>
                    <a:pt x="10939" y="6143"/>
                  </a:cubicBezTo>
                  <a:cubicBezTo>
                    <a:pt x="11299" y="6225"/>
                    <a:pt x="11659" y="6352"/>
                    <a:pt x="11996" y="6515"/>
                  </a:cubicBezTo>
                  <a:lnTo>
                    <a:pt x="13482" y="7363"/>
                  </a:lnTo>
                  <a:cubicBezTo>
                    <a:pt x="13482" y="7363"/>
                    <a:pt x="16304" y="5017"/>
                    <a:pt x="17291" y="4123"/>
                  </a:cubicBezTo>
                  <a:cubicBezTo>
                    <a:pt x="17291" y="4123"/>
                    <a:pt x="14394" y="1"/>
                    <a:pt x="9402" y="1"/>
                  </a:cubicBezTo>
                  <a:close/>
                </a:path>
              </a:pathLst>
            </a:custGeom>
            <a:solidFill>
              <a:srgbClr val="F7B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 rot="-763236">
              <a:off x="1755053" y="1958307"/>
              <a:ext cx="320034" cy="421393"/>
            </a:xfrm>
            <a:custGeom>
              <a:rect b="b" l="l" r="r" t="t"/>
              <a:pathLst>
                <a:path extrusionOk="0" h="3380" w="2567">
                  <a:moveTo>
                    <a:pt x="2566" y="0"/>
                  </a:moveTo>
                  <a:lnTo>
                    <a:pt x="0" y="2810"/>
                  </a:lnTo>
                  <a:lnTo>
                    <a:pt x="836" y="3379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 rot="-763236">
              <a:off x="1333066" y="1961509"/>
              <a:ext cx="126044" cy="445954"/>
            </a:xfrm>
            <a:custGeom>
              <a:rect b="b" l="l" r="r" t="t"/>
              <a:pathLst>
                <a:path extrusionOk="0" h="3577" w="1011">
                  <a:moveTo>
                    <a:pt x="221" y="0"/>
                  </a:moveTo>
                  <a:lnTo>
                    <a:pt x="1" y="3577"/>
                  </a:lnTo>
                  <a:lnTo>
                    <a:pt x="1011" y="349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 rot="-763236">
              <a:off x="835286" y="2277380"/>
              <a:ext cx="315671" cy="392344"/>
            </a:xfrm>
            <a:custGeom>
              <a:rect b="b" l="l" r="r" t="t"/>
              <a:pathLst>
                <a:path extrusionOk="0" h="3147" w="2532">
                  <a:moveTo>
                    <a:pt x="1" y="0"/>
                  </a:moveTo>
                  <a:lnTo>
                    <a:pt x="1719" y="3147"/>
                  </a:lnTo>
                  <a:lnTo>
                    <a:pt x="2532" y="25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 rot="-763236">
              <a:off x="813416" y="2217606"/>
              <a:ext cx="1200222" cy="482233"/>
            </a:xfrm>
            <a:custGeom>
              <a:rect b="b" l="l" r="r" t="t"/>
              <a:pathLst>
                <a:path extrusionOk="0" h="3868" w="9627">
                  <a:moveTo>
                    <a:pt x="5342" y="0"/>
                  </a:moveTo>
                  <a:cubicBezTo>
                    <a:pt x="5016" y="0"/>
                    <a:pt x="4675" y="19"/>
                    <a:pt x="4320" y="59"/>
                  </a:cubicBezTo>
                  <a:cubicBezTo>
                    <a:pt x="2915" y="210"/>
                    <a:pt x="1545" y="547"/>
                    <a:pt x="0" y="2091"/>
                  </a:cubicBezTo>
                  <a:lnTo>
                    <a:pt x="1092" y="3868"/>
                  </a:lnTo>
                  <a:cubicBezTo>
                    <a:pt x="2170" y="3172"/>
                    <a:pt x="4089" y="2781"/>
                    <a:pt x="5767" y="2781"/>
                  </a:cubicBezTo>
                  <a:cubicBezTo>
                    <a:pt x="6891" y="2781"/>
                    <a:pt x="7907" y="2957"/>
                    <a:pt x="8489" y="3334"/>
                  </a:cubicBezTo>
                  <a:lnTo>
                    <a:pt x="9627" y="1755"/>
                  </a:lnTo>
                  <a:cubicBezTo>
                    <a:pt x="9050" y="864"/>
                    <a:pt x="7547" y="0"/>
                    <a:pt x="5342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 rot="-763236">
              <a:off x="984198" y="2350620"/>
              <a:ext cx="893403" cy="212193"/>
            </a:xfrm>
            <a:custGeom>
              <a:rect b="b" l="l" r="r" t="t"/>
              <a:pathLst>
                <a:path extrusionOk="0" h="1702" w="7166">
                  <a:moveTo>
                    <a:pt x="4028" y="1"/>
                  </a:moveTo>
                  <a:cubicBezTo>
                    <a:pt x="3843" y="1"/>
                    <a:pt x="3658" y="10"/>
                    <a:pt x="3473" y="30"/>
                  </a:cubicBezTo>
                  <a:cubicBezTo>
                    <a:pt x="2811" y="99"/>
                    <a:pt x="2172" y="262"/>
                    <a:pt x="1568" y="540"/>
                  </a:cubicBezTo>
                  <a:cubicBezTo>
                    <a:pt x="964" y="796"/>
                    <a:pt x="430" y="1202"/>
                    <a:pt x="1" y="1702"/>
                  </a:cubicBezTo>
                  <a:cubicBezTo>
                    <a:pt x="546" y="1388"/>
                    <a:pt x="1127" y="1144"/>
                    <a:pt x="1731" y="958"/>
                  </a:cubicBezTo>
                  <a:cubicBezTo>
                    <a:pt x="2311" y="784"/>
                    <a:pt x="2915" y="657"/>
                    <a:pt x="3531" y="598"/>
                  </a:cubicBezTo>
                  <a:cubicBezTo>
                    <a:pt x="3792" y="573"/>
                    <a:pt x="4055" y="561"/>
                    <a:pt x="4318" y="561"/>
                  </a:cubicBezTo>
                  <a:cubicBezTo>
                    <a:pt x="4664" y="561"/>
                    <a:pt x="5011" y="582"/>
                    <a:pt x="5354" y="622"/>
                  </a:cubicBezTo>
                  <a:cubicBezTo>
                    <a:pt x="5981" y="703"/>
                    <a:pt x="6585" y="866"/>
                    <a:pt x="7165" y="1109"/>
                  </a:cubicBezTo>
                  <a:cubicBezTo>
                    <a:pt x="6677" y="657"/>
                    <a:pt x="6085" y="331"/>
                    <a:pt x="5447" y="180"/>
                  </a:cubicBezTo>
                  <a:cubicBezTo>
                    <a:pt x="4978" y="63"/>
                    <a:pt x="4504" y="1"/>
                    <a:pt x="4028" y="1"/>
                  </a:cubicBezTo>
                  <a:close/>
                </a:path>
              </a:pathLst>
            </a:custGeom>
            <a:solidFill>
              <a:srgbClr val="F27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 rot="-763236">
              <a:off x="769330" y="2712732"/>
              <a:ext cx="1475375" cy="1753270"/>
            </a:xfrm>
            <a:custGeom>
              <a:rect b="b" l="l" r="r" t="t"/>
              <a:pathLst>
                <a:path extrusionOk="0" h="14063" w="11834">
                  <a:moveTo>
                    <a:pt x="5342" y="0"/>
                  </a:moveTo>
                  <a:cubicBezTo>
                    <a:pt x="3252" y="0"/>
                    <a:pt x="1162" y="1696"/>
                    <a:pt x="1568" y="5133"/>
                  </a:cubicBezTo>
                  <a:lnTo>
                    <a:pt x="2091" y="9569"/>
                  </a:lnTo>
                  <a:cubicBezTo>
                    <a:pt x="2091" y="11636"/>
                    <a:pt x="0" y="14063"/>
                    <a:pt x="2091" y="14063"/>
                  </a:cubicBezTo>
                  <a:cubicBezTo>
                    <a:pt x="11833" y="12959"/>
                    <a:pt x="7606" y="8930"/>
                    <a:pt x="7142" y="6561"/>
                  </a:cubicBezTo>
                  <a:lnTo>
                    <a:pt x="11624" y="3774"/>
                  </a:lnTo>
                  <a:cubicBezTo>
                    <a:pt x="11624" y="1696"/>
                    <a:pt x="9929" y="0"/>
                    <a:pt x="7850" y="0"/>
                  </a:cubicBezTo>
                  <a:close/>
                </a:path>
              </a:pathLst>
            </a:custGeom>
            <a:solidFill>
              <a:srgbClr val="F27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 rot="-763236">
              <a:off x="777379" y="2784946"/>
              <a:ext cx="819473" cy="1753270"/>
            </a:xfrm>
            <a:custGeom>
              <a:rect b="b" l="l" r="r" t="t"/>
              <a:pathLst>
                <a:path extrusionOk="0" h="14063" w="6573">
                  <a:moveTo>
                    <a:pt x="5342" y="0"/>
                  </a:moveTo>
                  <a:cubicBezTo>
                    <a:pt x="3252" y="0"/>
                    <a:pt x="1162" y="1707"/>
                    <a:pt x="1568" y="5133"/>
                  </a:cubicBezTo>
                  <a:lnTo>
                    <a:pt x="2091" y="9557"/>
                  </a:lnTo>
                  <a:cubicBezTo>
                    <a:pt x="2091" y="11636"/>
                    <a:pt x="0" y="14063"/>
                    <a:pt x="2091" y="14063"/>
                  </a:cubicBezTo>
                  <a:cubicBezTo>
                    <a:pt x="3635" y="13888"/>
                    <a:pt x="4831" y="13633"/>
                    <a:pt x="5748" y="13331"/>
                  </a:cubicBezTo>
                  <a:cubicBezTo>
                    <a:pt x="5737" y="13226"/>
                    <a:pt x="5714" y="13122"/>
                    <a:pt x="5690" y="13006"/>
                  </a:cubicBezTo>
                  <a:cubicBezTo>
                    <a:pt x="5528" y="12170"/>
                    <a:pt x="5307" y="11357"/>
                    <a:pt x="5098" y="10544"/>
                  </a:cubicBezTo>
                  <a:cubicBezTo>
                    <a:pt x="4970" y="10068"/>
                    <a:pt x="4819" y="9592"/>
                    <a:pt x="4680" y="9116"/>
                  </a:cubicBezTo>
                  <a:cubicBezTo>
                    <a:pt x="4529" y="8651"/>
                    <a:pt x="4425" y="8164"/>
                    <a:pt x="4355" y="7688"/>
                  </a:cubicBezTo>
                  <a:cubicBezTo>
                    <a:pt x="4227" y="6735"/>
                    <a:pt x="4378" y="5783"/>
                    <a:pt x="4657" y="4877"/>
                  </a:cubicBezTo>
                  <a:cubicBezTo>
                    <a:pt x="4808" y="4413"/>
                    <a:pt x="4970" y="3972"/>
                    <a:pt x="5145" y="3519"/>
                  </a:cubicBezTo>
                  <a:cubicBezTo>
                    <a:pt x="5307" y="3066"/>
                    <a:pt x="5447" y="2601"/>
                    <a:pt x="5609" y="2149"/>
                  </a:cubicBezTo>
                  <a:cubicBezTo>
                    <a:pt x="5760" y="1719"/>
                    <a:pt x="5934" y="1289"/>
                    <a:pt x="6155" y="883"/>
                  </a:cubicBezTo>
                  <a:cubicBezTo>
                    <a:pt x="6317" y="604"/>
                    <a:pt x="6457" y="314"/>
                    <a:pt x="6573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 rot="-763236">
              <a:off x="1464901" y="2509155"/>
              <a:ext cx="1106344" cy="2066073"/>
            </a:xfrm>
            <a:custGeom>
              <a:rect b="b" l="l" r="r" t="t"/>
              <a:pathLst>
                <a:path extrusionOk="0" h="16572" w="8874">
                  <a:moveTo>
                    <a:pt x="2933" y="0"/>
                  </a:moveTo>
                  <a:cubicBezTo>
                    <a:pt x="2893" y="0"/>
                    <a:pt x="2852" y="1"/>
                    <a:pt x="2811" y="1"/>
                  </a:cubicBezTo>
                  <a:lnTo>
                    <a:pt x="2834" y="94"/>
                  </a:lnTo>
                  <a:cubicBezTo>
                    <a:pt x="3078" y="3264"/>
                    <a:pt x="1" y="7096"/>
                    <a:pt x="570" y="8153"/>
                  </a:cubicBezTo>
                  <a:cubicBezTo>
                    <a:pt x="1452" y="9814"/>
                    <a:pt x="2857" y="12635"/>
                    <a:pt x="2729" y="14540"/>
                  </a:cubicBezTo>
                  <a:cubicBezTo>
                    <a:pt x="2578" y="15678"/>
                    <a:pt x="5876" y="16177"/>
                    <a:pt x="6875" y="16572"/>
                  </a:cubicBezTo>
                  <a:cubicBezTo>
                    <a:pt x="6585" y="14795"/>
                    <a:pt x="6004" y="12438"/>
                    <a:pt x="5714" y="10301"/>
                  </a:cubicBezTo>
                  <a:cubicBezTo>
                    <a:pt x="5714" y="8420"/>
                    <a:pt x="3031" y="10266"/>
                    <a:pt x="3031" y="7398"/>
                  </a:cubicBezTo>
                  <a:cubicBezTo>
                    <a:pt x="3666" y="7223"/>
                    <a:pt x="4180" y="7145"/>
                    <a:pt x="4596" y="7145"/>
                  </a:cubicBezTo>
                  <a:cubicBezTo>
                    <a:pt x="7692" y="7145"/>
                    <a:pt x="5404" y="11486"/>
                    <a:pt x="7328" y="12868"/>
                  </a:cubicBezTo>
                  <a:cubicBezTo>
                    <a:pt x="8147" y="9246"/>
                    <a:pt x="8874" y="0"/>
                    <a:pt x="2933" y="0"/>
                  </a:cubicBezTo>
                  <a:close/>
                </a:path>
              </a:pathLst>
            </a:custGeom>
            <a:solidFill>
              <a:srgbClr val="F27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 rot="-763236">
              <a:off x="1477735" y="2547376"/>
              <a:ext cx="847025" cy="2052983"/>
            </a:xfrm>
            <a:custGeom>
              <a:rect b="b" l="l" r="r" t="t"/>
              <a:pathLst>
                <a:path extrusionOk="0" h="16467" w="6794">
                  <a:moveTo>
                    <a:pt x="2764" y="0"/>
                  </a:moveTo>
                  <a:cubicBezTo>
                    <a:pt x="2706" y="825"/>
                    <a:pt x="2520" y="1638"/>
                    <a:pt x="2207" y="2404"/>
                  </a:cubicBezTo>
                  <a:cubicBezTo>
                    <a:pt x="1905" y="3170"/>
                    <a:pt x="1568" y="3925"/>
                    <a:pt x="1185" y="4668"/>
                  </a:cubicBezTo>
                  <a:cubicBezTo>
                    <a:pt x="999" y="5040"/>
                    <a:pt x="813" y="5412"/>
                    <a:pt x="627" y="5795"/>
                  </a:cubicBezTo>
                  <a:cubicBezTo>
                    <a:pt x="430" y="6190"/>
                    <a:pt x="267" y="6596"/>
                    <a:pt x="128" y="7014"/>
                  </a:cubicBezTo>
                  <a:cubicBezTo>
                    <a:pt x="47" y="7258"/>
                    <a:pt x="0" y="7502"/>
                    <a:pt x="0" y="7757"/>
                  </a:cubicBezTo>
                  <a:cubicBezTo>
                    <a:pt x="0" y="7931"/>
                    <a:pt x="47" y="8094"/>
                    <a:pt x="116" y="8245"/>
                  </a:cubicBezTo>
                  <a:lnTo>
                    <a:pt x="267" y="8524"/>
                  </a:lnTo>
                  <a:cubicBezTo>
                    <a:pt x="453" y="8895"/>
                    <a:pt x="639" y="9267"/>
                    <a:pt x="825" y="9638"/>
                  </a:cubicBezTo>
                  <a:cubicBezTo>
                    <a:pt x="999" y="10010"/>
                    <a:pt x="1173" y="10381"/>
                    <a:pt x="1336" y="10765"/>
                  </a:cubicBezTo>
                  <a:cubicBezTo>
                    <a:pt x="1498" y="11136"/>
                    <a:pt x="1661" y="11519"/>
                    <a:pt x="1789" y="11903"/>
                  </a:cubicBezTo>
                  <a:cubicBezTo>
                    <a:pt x="1928" y="12286"/>
                    <a:pt x="2044" y="12669"/>
                    <a:pt x="2149" y="13064"/>
                  </a:cubicBezTo>
                  <a:cubicBezTo>
                    <a:pt x="2241" y="13447"/>
                    <a:pt x="2299" y="13830"/>
                    <a:pt x="2311" y="14225"/>
                  </a:cubicBezTo>
                  <a:lnTo>
                    <a:pt x="2311" y="14376"/>
                  </a:lnTo>
                  <a:cubicBezTo>
                    <a:pt x="2311" y="14388"/>
                    <a:pt x="2311" y="14399"/>
                    <a:pt x="2311" y="14411"/>
                  </a:cubicBezTo>
                  <a:lnTo>
                    <a:pt x="2311" y="14469"/>
                  </a:lnTo>
                  <a:cubicBezTo>
                    <a:pt x="2311" y="14515"/>
                    <a:pt x="2311" y="14550"/>
                    <a:pt x="2311" y="14585"/>
                  </a:cubicBezTo>
                  <a:cubicBezTo>
                    <a:pt x="2334" y="14748"/>
                    <a:pt x="2392" y="14899"/>
                    <a:pt x="2497" y="15026"/>
                  </a:cubicBezTo>
                  <a:cubicBezTo>
                    <a:pt x="2648" y="15224"/>
                    <a:pt x="2845" y="15386"/>
                    <a:pt x="3077" y="15502"/>
                  </a:cubicBezTo>
                  <a:cubicBezTo>
                    <a:pt x="3461" y="15700"/>
                    <a:pt x="3879" y="15851"/>
                    <a:pt x="4308" y="15955"/>
                  </a:cubicBezTo>
                  <a:cubicBezTo>
                    <a:pt x="4726" y="16060"/>
                    <a:pt x="5133" y="16153"/>
                    <a:pt x="5551" y="16222"/>
                  </a:cubicBezTo>
                  <a:lnTo>
                    <a:pt x="6178" y="16338"/>
                  </a:lnTo>
                  <a:cubicBezTo>
                    <a:pt x="6375" y="16373"/>
                    <a:pt x="6584" y="16408"/>
                    <a:pt x="6793" y="16466"/>
                  </a:cubicBezTo>
                  <a:cubicBezTo>
                    <a:pt x="6410" y="16280"/>
                    <a:pt x="6015" y="16129"/>
                    <a:pt x="5621" y="15990"/>
                  </a:cubicBezTo>
                  <a:cubicBezTo>
                    <a:pt x="5226" y="15851"/>
                    <a:pt x="4819" y="15711"/>
                    <a:pt x="4448" y="15560"/>
                  </a:cubicBezTo>
                  <a:cubicBezTo>
                    <a:pt x="4064" y="15409"/>
                    <a:pt x="3705" y="15235"/>
                    <a:pt x="3368" y="15015"/>
                  </a:cubicBezTo>
                  <a:cubicBezTo>
                    <a:pt x="3228" y="14933"/>
                    <a:pt x="3101" y="14817"/>
                    <a:pt x="3008" y="14678"/>
                  </a:cubicBezTo>
                  <a:cubicBezTo>
                    <a:pt x="2985" y="14631"/>
                    <a:pt x="2973" y="14585"/>
                    <a:pt x="2973" y="14527"/>
                  </a:cubicBezTo>
                  <a:cubicBezTo>
                    <a:pt x="2961" y="14527"/>
                    <a:pt x="2973" y="14504"/>
                    <a:pt x="2973" y="14492"/>
                  </a:cubicBezTo>
                  <a:lnTo>
                    <a:pt x="2973" y="14480"/>
                  </a:lnTo>
                  <a:lnTo>
                    <a:pt x="2973" y="14434"/>
                  </a:lnTo>
                  <a:lnTo>
                    <a:pt x="2973" y="14260"/>
                  </a:lnTo>
                  <a:cubicBezTo>
                    <a:pt x="2996" y="13807"/>
                    <a:pt x="2961" y="13366"/>
                    <a:pt x="2880" y="12924"/>
                  </a:cubicBezTo>
                  <a:cubicBezTo>
                    <a:pt x="2799" y="12495"/>
                    <a:pt x="2683" y="12065"/>
                    <a:pt x="2555" y="11659"/>
                  </a:cubicBezTo>
                  <a:cubicBezTo>
                    <a:pt x="2288" y="10846"/>
                    <a:pt x="1963" y="10045"/>
                    <a:pt x="1580" y="9278"/>
                  </a:cubicBezTo>
                  <a:cubicBezTo>
                    <a:pt x="1394" y="8895"/>
                    <a:pt x="1196" y="8524"/>
                    <a:pt x="999" y="8140"/>
                  </a:cubicBezTo>
                  <a:lnTo>
                    <a:pt x="860" y="7862"/>
                  </a:lnTo>
                  <a:cubicBezTo>
                    <a:pt x="848" y="7838"/>
                    <a:pt x="848" y="7850"/>
                    <a:pt x="848" y="7838"/>
                  </a:cubicBezTo>
                  <a:cubicBezTo>
                    <a:pt x="848" y="7838"/>
                    <a:pt x="848" y="7827"/>
                    <a:pt x="848" y="7827"/>
                  </a:cubicBezTo>
                  <a:cubicBezTo>
                    <a:pt x="848" y="7815"/>
                    <a:pt x="848" y="7804"/>
                    <a:pt x="848" y="7792"/>
                  </a:cubicBezTo>
                  <a:cubicBezTo>
                    <a:pt x="848" y="7780"/>
                    <a:pt x="848" y="7757"/>
                    <a:pt x="848" y="7746"/>
                  </a:cubicBezTo>
                  <a:cubicBezTo>
                    <a:pt x="848" y="7583"/>
                    <a:pt x="871" y="7420"/>
                    <a:pt x="929" y="7258"/>
                  </a:cubicBezTo>
                  <a:cubicBezTo>
                    <a:pt x="1045" y="6875"/>
                    <a:pt x="1173" y="6503"/>
                    <a:pt x="1336" y="6131"/>
                  </a:cubicBezTo>
                  <a:lnTo>
                    <a:pt x="1823" y="4970"/>
                  </a:lnTo>
                  <a:cubicBezTo>
                    <a:pt x="2149" y="4181"/>
                    <a:pt x="2416" y="3368"/>
                    <a:pt x="2625" y="2543"/>
                  </a:cubicBezTo>
                  <a:cubicBezTo>
                    <a:pt x="2810" y="1707"/>
                    <a:pt x="2927" y="836"/>
                    <a:pt x="2764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 rot="-763236">
              <a:off x="1129622" y="4228163"/>
              <a:ext cx="812242" cy="278643"/>
            </a:xfrm>
            <a:custGeom>
              <a:rect b="b" l="l" r="r" t="t"/>
              <a:pathLst>
                <a:path extrusionOk="0" h="2235" w="6515">
                  <a:moveTo>
                    <a:pt x="6514" y="1"/>
                  </a:moveTo>
                  <a:lnTo>
                    <a:pt x="6514" y="1"/>
                  </a:lnTo>
                  <a:cubicBezTo>
                    <a:pt x="5945" y="244"/>
                    <a:pt x="5434" y="488"/>
                    <a:pt x="4912" y="686"/>
                  </a:cubicBezTo>
                  <a:cubicBezTo>
                    <a:pt x="4401" y="883"/>
                    <a:pt x="3878" y="1057"/>
                    <a:pt x="3344" y="1197"/>
                  </a:cubicBezTo>
                  <a:cubicBezTo>
                    <a:pt x="2810" y="1336"/>
                    <a:pt x="2264" y="1441"/>
                    <a:pt x="1707" y="1557"/>
                  </a:cubicBezTo>
                  <a:cubicBezTo>
                    <a:pt x="1150" y="1673"/>
                    <a:pt x="581" y="1777"/>
                    <a:pt x="0" y="1963"/>
                  </a:cubicBezTo>
                  <a:cubicBezTo>
                    <a:pt x="624" y="2144"/>
                    <a:pt x="1267" y="2234"/>
                    <a:pt x="1911" y="2234"/>
                  </a:cubicBezTo>
                  <a:cubicBezTo>
                    <a:pt x="2467" y="2234"/>
                    <a:pt x="3022" y="2167"/>
                    <a:pt x="3565" y="2033"/>
                  </a:cubicBezTo>
                  <a:cubicBezTo>
                    <a:pt x="4157" y="1882"/>
                    <a:pt x="4726" y="1626"/>
                    <a:pt x="5237" y="1290"/>
                  </a:cubicBezTo>
                  <a:cubicBezTo>
                    <a:pt x="5748" y="953"/>
                    <a:pt x="6178" y="512"/>
                    <a:pt x="6514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 rot="-763236">
              <a:off x="1911098" y="3344956"/>
              <a:ext cx="561899" cy="1200472"/>
            </a:xfrm>
            <a:custGeom>
              <a:rect b="b" l="l" r="r" t="t"/>
              <a:pathLst>
                <a:path extrusionOk="0" h="9629" w="4507">
                  <a:moveTo>
                    <a:pt x="1722" y="0"/>
                  </a:moveTo>
                  <a:cubicBezTo>
                    <a:pt x="1563" y="0"/>
                    <a:pt x="1403" y="12"/>
                    <a:pt x="1243" y="37"/>
                  </a:cubicBezTo>
                  <a:cubicBezTo>
                    <a:pt x="1058" y="48"/>
                    <a:pt x="872" y="83"/>
                    <a:pt x="698" y="118"/>
                  </a:cubicBezTo>
                  <a:cubicBezTo>
                    <a:pt x="512" y="164"/>
                    <a:pt x="338" y="211"/>
                    <a:pt x="152" y="246"/>
                  </a:cubicBezTo>
                  <a:lnTo>
                    <a:pt x="1" y="292"/>
                  </a:lnTo>
                  <a:lnTo>
                    <a:pt x="1" y="455"/>
                  </a:lnTo>
                  <a:cubicBezTo>
                    <a:pt x="1" y="652"/>
                    <a:pt x="13" y="849"/>
                    <a:pt x="36" y="1047"/>
                  </a:cubicBezTo>
                  <a:cubicBezTo>
                    <a:pt x="71" y="1256"/>
                    <a:pt x="129" y="1453"/>
                    <a:pt x="222" y="1651"/>
                  </a:cubicBezTo>
                  <a:cubicBezTo>
                    <a:pt x="314" y="1848"/>
                    <a:pt x="454" y="2022"/>
                    <a:pt x="640" y="2150"/>
                  </a:cubicBezTo>
                  <a:cubicBezTo>
                    <a:pt x="814" y="2278"/>
                    <a:pt x="1011" y="2371"/>
                    <a:pt x="1220" y="2417"/>
                  </a:cubicBezTo>
                  <a:cubicBezTo>
                    <a:pt x="1603" y="2533"/>
                    <a:pt x="1998" y="2545"/>
                    <a:pt x="2289" y="2661"/>
                  </a:cubicBezTo>
                  <a:cubicBezTo>
                    <a:pt x="2416" y="2707"/>
                    <a:pt x="2532" y="2800"/>
                    <a:pt x="2602" y="2916"/>
                  </a:cubicBezTo>
                  <a:cubicBezTo>
                    <a:pt x="2672" y="3056"/>
                    <a:pt x="2707" y="3207"/>
                    <a:pt x="2707" y="3369"/>
                  </a:cubicBezTo>
                  <a:lnTo>
                    <a:pt x="2707" y="3393"/>
                  </a:lnTo>
                  <a:cubicBezTo>
                    <a:pt x="2776" y="3927"/>
                    <a:pt x="2881" y="4449"/>
                    <a:pt x="2985" y="4972"/>
                  </a:cubicBezTo>
                  <a:cubicBezTo>
                    <a:pt x="3090" y="5494"/>
                    <a:pt x="3194" y="6017"/>
                    <a:pt x="3322" y="6528"/>
                  </a:cubicBezTo>
                  <a:cubicBezTo>
                    <a:pt x="3554" y="7573"/>
                    <a:pt x="3810" y="8595"/>
                    <a:pt x="4042" y="9628"/>
                  </a:cubicBezTo>
                  <a:cubicBezTo>
                    <a:pt x="3984" y="9106"/>
                    <a:pt x="3914" y="8571"/>
                    <a:pt x="3845" y="8061"/>
                  </a:cubicBezTo>
                  <a:cubicBezTo>
                    <a:pt x="3752" y="7538"/>
                    <a:pt x="3670" y="7004"/>
                    <a:pt x="3577" y="6481"/>
                  </a:cubicBezTo>
                  <a:lnTo>
                    <a:pt x="3322" y="4914"/>
                  </a:lnTo>
                  <a:cubicBezTo>
                    <a:pt x="3241" y="4391"/>
                    <a:pt x="3159" y="3869"/>
                    <a:pt x="3101" y="3346"/>
                  </a:cubicBezTo>
                  <a:lnTo>
                    <a:pt x="3101" y="3369"/>
                  </a:lnTo>
                  <a:cubicBezTo>
                    <a:pt x="3101" y="3160"/>
                    <a:pt x="3055" y="2940"/>
                    <a:pt x="2962" y="2731"/>
                  </a:cubicBezTo>
                  <a:cubicBezTo>
                    <a:pt x="2858" y="2533"/>
                    <a:pt x="2672" y="2371"/>
                    <a:pt x="2451" y="2278"/>
                  </a:cubicBezTo>
                  <a:cubicBezTo>
                    <a:pt x="2045" y="2127"/>
                    <a:pt x="1661" y="2115"/>
                    <a:pt x="1336" y="2022"/>
                  </a:cubicBezTo>
                  <a:cubicBezTo>
                    <a:pt x="1023" y="1953"/>
                    <a:pt x="756" y="1744"/>
                    <a:pt x="616" y="1453"/>
                  </a:cubicBezTo>
                  <a:cubicBezTo>
                    <a:pt x="499" y="1189"/>
                    <a:pt x="439" y="909"/>
                    <a:pt x="430" y="626"/>
                  </a:cubicBezTo>
                  <a:lnTo>
                    <a:pt x="430" y="626"/>
                  </a:lnTo>
                  <a:cubicBezTo>
                    <a:pt x="546" y="596"/>
                    <a:pt x="660" y="563"/>
                    <a:pt x="779" y="548"/>
                  </a:cubicBezTo>
                  <a:cubicBezTo>
                    <a:pt x="953" y="513"/>
                    <a:pt x="1127" y="466"/>
                    <a:pt x="1290" y="455"/>
                  </a:cubicBezTo>
                  <a:cubicBezTo>
                    <a:pt x="1458" y="426"/>
                    <a:pt x="1627" y="411"/>
                    <a:pt x="1794" y="411"/>
                  </a:cubicBezTo>
                  <a:cubicBezTo>
                    <a:pt x="1960" y="411"/>
                    <a:pt x="2126" y="426"/>
                    <a:pt x="2289" y="455"/>
                  </a:cubicBezTo>
                  <a:cubicBezTo>
                    <a:pt x="2370" y="466"/>
                    <a:pt x="2451" y="490"/>
                    <a:pt x="2521" y="524"/>
                  </a:cubicBezTo>
                  <a:cubicBezTo>
                    <a:pt x="2590" y="548"/>
                    <a:pt x="2660" y="582"/>
                    <a:pt x="2730" y="629"/>
                  </a:cubicBezTo>
                  <a:cubicBezTo>
                    <a:pt x="2858" y="710"/>
                    <a:pt x="2962" y="826"/>
                    <a:pt x="3055" y="954"/>
                  </a:cubicBezTo>
                  <a:cubicBezTo>
                    <a:pt x="3229" y="1244"/>
                    <a:pt x="3334" y="1558"/>
                    <a:pt x="3368" y="1895"/>
                  </a:cubicBezTo>
                  <a:cubicBezTo>
                    <a:pt x="3473" y="2580"/>
                    <a:pt x="3461" y="3311"/>
                    <a:pt x="3554" y="4031"/>
                  </a:cubicBezTo>
                  <a:cubicBezTo>
                    <a:pt x="3589" y="4391"/>
                    <a:pt x="3682" y="4751"/>
                    <a:pt x="3821" y="5088"/>
                  </a:cubicBezTo>
                  <a:cubicBezTo>
                    <a:pt x="3961" y="5436"/>
                    <a:pt x="4204" y="5727"/>
                    <a:pt x="4506" y="5924"/>
                  </a:cubicBezTo>
                  <a:cubicBezTo>
                    <a:pt x="4239" y="5692"/>
                    <a:pt x="4030" y="5390"/>
                    <a:pt x="3926" y="5053"/>
                  </a:cubicBezTo>
                  <a:cubicBezTo>
                    <a:pt x="3821" y="4716"/>
                    <a:pt x="3763" y="4368"/>
                    <a:pt x="3752" y="4020"/>
                  </a:cubicBezTo>
                  <a:cubicBezTo>
                    <a:pt x="3728" y="3660"/>
                    <a:pt x="3728" y="3300"/>
                    <a:pt x="3728" y="2940"/>
                  </a:cubicBezTo>
                  <a:cubicBezTo>
                    <a:pt x="3740" y="2580"/>
                    <a:pt x="3717" y="2220"/>
                    <a:pt x="3682" y="1848"/>
                  </a:cubicBezTo>
                  <a:cubicBezTo>
                    <a:pt x="3659" y="1465"/>
                    <a:pt x="3554" y="1093"/>
                    <a:pt x="3357" y="757"/>
                  </a:cubicBezTo>
                  <a:cubicBezTo>
                    <a:pt x="3252" y="582"/>
                    <a:pt x="3113" y="431"/>
                    <a:pt x="2939" y="315"/>
                  </a:cubicBezTo>
                  <a:cubicBezTo>
                    <a:pt x="2858" y="257"/>
                    <a:pt x="2765" y="211"/>
                    <a:pt x="2672" y="164"/>
                  </a:cubicBezTo>
                  <a:cubicBezTo>
                    <a:pt x="2579" y="130"/>
                    <a:pt x="2486" y="95"/>
                    <a:pt x="2381" y="71"/>
                  </a:cubicBezTo>
                  <a:cubicBezTo>
                    <a:pt x="2165" y="24"/>
                    <a:pt x="1944" y="0"/>
                    <a:pt x="1722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 rot="-763236">
              <a:off x="1026182" y="3770459"/>
              <a:ext cx="648671" cy="204089"/>
            </a:xfrm>
            <a:custGeom>
              <a:rect b="b" l="l" r="r" t="t"/>
              <a:pathLst>
                <a:path extrusionOk="0" h="1637" w="5203">
                  <a:moveTo>
                    <a:pt x="4797" y="1"/>
                  </a:moveTo>
                  <a:cubicBezTo>
                    <a:pt x="4766" y="1"/>
                    <a:pt x="4735" y="4"/>
                    <a:pt x="4703" y="12"/>
                  </a:cubicBezTo>
                  <a:lnTo>
                    <a:pt x="848" y="813"/>
                  </a:lnTo>
                  <a:lnTo>
                    <a:pt x="302" y="929"/>
                  </a:lnTo>
                  <a:cubicBezTo>
                    <a:pt x="116" y="975"/>
                    <a:pt x="0" y="1184"/>
                    <a:pt x="47" y="1370"/>
                  </a:cubicBezTo>
                  <a:cubicBezTo>
                    <a:pt x="96" y="1536"/>
                    <a:pt x="243" y="1637"/>
                    <a:pt x="406" y="1637"/>
                  </a:cubicBezTo>
                  <a:cubicBezTo>
                    <a:pt x="437" y="1637"/>
                    <a:pt x="468" y="1633"/>
                    <a:pt x="500" y="1626"/>
                  </a:cubicBezTo>
                  <a:lnTo>
                    <a:pt x="4355" y="824"/>
                  </a:lnTo>
                  <a:lnTo>
                    <a:pt x="4901" y="708"/>
                  </a:lnTo>
                  <a:cubicBezTo>
                    <a:pt x="5086" y="650"/>
                    <a:pt x="5202" y="453"/>
                    <a:pt x="5144" y="267"/>
                  </a:cubicBezTo>
                  <a:cubicBezTo>
                    <a:pt x="5105" y="101"/>
                    <a:pt x="4959" y="1"/>
                    <a:pt x="4797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 rot="-763236">
              <a:off x="1703728" y="3492408"/>
              <a:ext cx="84154" cy="68196"/>
            </a:xfrm>
            <a:custGeom>
              <a:rect b="b" l="l" r="r" t="t"/>
              <a:pathLst>
                <a:path extrusionOk="0" h="547" w="675">
                  <a:moveTo>
                    <a:pt x="338" y="1"/>
                  </a:moveTo>
                  <a:cubicBezTo>
                    <a:pt x="1" y="24"/>
                    <a:pt x="1" y="523"/>
                    <a:pt x="338" y="547"/>
                  </a:cubicBezTo>
                  <a:cubicBezTo>
                    <a:pt x="674" y="523"/>
                    <a:pt x="674" y="24"/>
                    <a:pt x="338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 rot="-763236">
              <a:off x="1841105" y="2709589"/>
              <a:ext cx="296845" cy="367784"/>
            </a:xfrm>
            <a:custGeom>
              <a:rect b="b" l="l" r="r" t="t"/>
              <a:pathLst>
                <a:path extrusionOk="0" h="2950" w="2381">
                  <a:moveTo>
                    <a:pt x="0" y="0"/>
                  </a:moveTo>
                  <a:cubicBezTo>
                    <a:pt x="279" y="221"/>
                    <a:pt x="546" y="407"/>
                    <a:pt x="790" y="616"/>
                  </a:cubicBezTo>
                  <a:cubicBezTo>
                    <a:pt x="1022" y="801"/>
                    <a:pt x="1231" y="1022"/>
                    <a:pt x="1417" y="1266"/>
                  </a:cubicBezTo>
                  <a:cubicBezTo>
                    <a:pt x="1591" y="1510"/>
                    <a:pt x="1742" y="1777"/>
                    <a:pt x="1870" y="2056"/>
                  </a:cubicBezTo>
                  <a:cubicBezTo>
                    <a:pt x="2021" y="2334"/>
                    <a:pt x="2149" y="2636"/>
                    <a:pt x="2323" y="2950"/>
                  </a:cubicBezTo>
                  <a:cubicBezTo>
                    <a:pt x="2381" y="2601"/>
                    <a:pt x="2381" y="2253"/>
                    <a:pt x="2311" y="1905"/>
                  </a:cubicBezTo>
                  <a:cubicBezTo>
                    <a:pt x="2241" y="1545"/>
                    <a:pt x="2090" y="1208"/>
                    <a:pt x="1870" y="918"/>
                  </a:cubicBezTo>
                  <a:cubicBezTo>
                    <a:pt x="1649" y="627"/>
                    <a:pt x="1359" y="395"/>
                    <a:pt x="1034" y="232"/>
                  </a:cubicBezTo>
                  <a:cubicBezTo>
                    <a:pt x="709" y="81"/>
                    <a:pt x="360" y="0"/>
                    <a:pt x="0" y="0"/>
                  </a:cubicBezTo>
                  <a:close/>
                </a:path>
              </a:pathLst>
            </a:custGeom>
            <a:solidFill>
              <a:srgbClr val="F7B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4"/>
          <p:cNvGrpSpPr/>
          <p:nvPr/>
        </p:nvGrpSpPr>
        <p:grpSpPr>
          <a:xfrm>
            <a:off x="1789423" y="2813643"/>
            <a:ext cx="728533" cy="1777377"/>
            <a:chOff x="6393976" y="1271718"/>
            <a:chExt cx="1261748" cy="3077708"/>
          </a:xfrm>
        </p:grpSpPr>
        <p:sp>
          <p:nvSpPr>
            <p:cNvPr id="454" name="Google Shape;454;p4"/>
            <p:cNvSpPr/>
            <p:nvPr/>
          </p:nvSpPr>
          <p:spPr>
            <a:xfrm>
              <a:off x="6663696" y="2259064"/>
              <a:ext cx="537995" cy="2021355"/>
            </a:xfrm>
            <a:custGeom>
              <a:rect b="b" l="l" r="r" t="t"/>
              <a:pathLst>
                <a:path extrusionOk="0" h="11219" w="2986">
                  <a:moveTo>
                    <a:pt x="1" y="1"/>
                  </a:moveTo>
                  <a:lnTo>
                    <a:pt x="1" y="11218"/>
                  </a:lnTo>
                  <a:lnTo>
                    <a:pt x="2985" y="11218"/>
                  </a:lnTo>
                  <a:lnTo>
                    <a:pt x="2985" y="1"/>
                  </a:lnTo>
                  <a:close/>
                </a:path>
              </a:pathLst>
            </a:custGeom>
            <a:solidFill>
              <a:srgbClr val="FAC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7100977" y="2259064"/>
              <a:ext cx="100716" cy="2021355"/>
            </a:xfrm>
            <a:custGeom>
              <a:rect b="b" l="l" r="r" t="t"/>
              <a:pathLst>
                <a:path extrusionOk="0" h="11219" w="559">
                  <a:moveTo>
                    <a:pt x="1" y="1"/>
                  </a:moveTo>
                  <a:lnTo>
                    <a:pt x="1" y="11218"/>
                  </a:lnTo>
                  <a:lnTo>
                    <a:pt x="558" y="11218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8BB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6663696" y="2259064"/>
              <a:ext cx="537995" cy="577633"/>
            </a:xfrm>
            <a:custGeom>
              <a:rect b="b" l="l" r="r" t="t"/>
              <a:pathLst>
                <a:path extrusionOk="0" h="3206" w="2986">
                  <a:moveTo>
                    <a:pt x="152" y="1"/>
                  </a:moveTo>
                  <a:cubicBezTo>
                    <a:pt x="94" y="1"/>
                    <a:pt x="47" y="1"/>
                    <a:pt x="1" y="24"/>
                  </a:cubicBezTo>
                  <a:lnTo>
                    <a:pt x="1" y="2776"/>
                  </a:lnTo>
                  <a:lnTo>
                    <a:pt x="13" y="2776"/>
                  </a:lnTo>
                  <a:cubicBezTo>
                    <a:pt x="210" y="2776"/>
                    <a:pt x="361" y="2625"/>
                    <a:pt x="361" y="2428"/>
                  </a:cubicBezTo>
                  <a:lnTo>
                    <a:pt x="361" y="2161"/>
                  </a:lnTo>
                  <a:lnTo>
                    <a:pt x="396" y="2161"/>
                  </a:lnTo>
                  <a:cubicBezTo>
                    <a:pt x="524" y="2161"/>
                    <a:pt x="640" y="2056"/>
                    <a:pt x="640" y="1928"/>
                  </a:cubicBezTo>
                  <a:lnTo>
                    <a:pt x="640" y="1441"/>
                  </a:lnTo>
                  <a:cubicBezTo>
                    <a:pt x="640" y="1243"/>
                    <a:pt x="791" y="1092"/>
                    <a:pt x="988" y="1092"/>
                  </a:cubicBezTo>
                  <a:cubicBezTo>
                    <a:pt x="1174" y="1092"/>
                    <a:pt x="1336" y="1243"/>
                    <a:pt x="1336" y="1441"/>
                  </a:cubicBezTo>
                  <a:lnTo>
                    <a:pt x="1336" y="2857"/>
                  </a:lnTo>
                  <a:cubicBezTo>
                    <a:pt x="1336" y="3043"/>
                    <a:pt x="1487" y="3206"/>
                    <a:pt x="1685" y="3206"/>
                  </a:cubicBezTo>
                  <a:cubicBezTo>
                    <a:pt x="1882" y="3206"/>
                    <a:pt x="2033" y="3043"/>
                    <a:pt x="2033" y="2857"/>
                  </a:cubicBezTo>
                  <a:lnTo>
                    <a:pt x="2033" y="1441"/>
                  </a:lnTo>
                  <a:cubicBezTo>
                    <a:pt x="2033" y="1243"/>
                    <a:pt x="2196" y="1092"/>
                    <a:pt x="2381" y="1092"/>
                  </a:cubicBezTo>
                  <a:cubicBezTo>
                    <a:pt x="2567" y="1092"/>
                    <a:pt x="2730" y="1243"/>
                    <a:pt x="2730" y="1441"/>
                  </a:cubicBezTo>
                  <a:lnTo>
                    <a:pt x="2730" y="2857"/>
                  </a:lnTo>
                  <a:cubicBezTo>
                    <a:pt x="2730" y="3008"/>
                    <a:pt x="2834" y="3148"/>
                    <a:pt x="2985" y="3194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rgbClr val="F8BB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6603157" y="2204652"/>
              <a:ext cx="680151" cy="577633"/>
            </a:xfrm>
            <a:custGeom>
              <a:rect b="b" l="l" r="r" t="t"/>
              <a:pathLst>
                <a:path extrusionOk="0" h="3206" w="3775">
                  <a:moveTo>
                    <a:pt x="488" y="1"/>
                  </a:moveTo>
                  <a:cubicBezTo>
                    <a:pt x="221" y="1"/>
                    <a:pt x="0" y="210"/>
                    <a:pt x="0" y="489"/>
                  </a:cubicBezTo>
                  <a:lnTo>
                    <a:pt x="0" y="2428"/>
                  </a:lnTo>
                  <a:cubicBezTo>
                    <a:pt x="0" y="2625"/>
                    <a:pt x="151" y="2776"/>
                    <a:pt x="349" y="2776"/>
                  </a:cubicBezTo>
                  <a:cubicBezTo>
                    <a:pt x="546" y="2776"/>
                    <a:pt x="697" y="2625"/>
                    <a:pt x="697" y="2428"/>
                  </a:cubicBezTo>
                  <a:lnTo>
                    <a:pt x="697" y="2161"/>
                  </a:lnTo>
                  <a:lnTo>
                    <a:pt x="732" y="2161"/>
                  </a:lnTo>
                  <a:cubicBezTo>
                    <a:pt x="860" y="2161"/>
                    <a:pt x="976" y="2056"/>
                    <a:pt x="976" y="1929"/>
                  </a:cubicBezTo>
                  <a:lnTo>
                    <a:pt x="976" y="1441"/>
                  </a:lnTo>
                  <a:cubicBezTo>
                    <a:pt x="976" y="1243"/>
                    <a:pt x="1127" y="1092"/>
                    <a:pt x="1324" y="1092"/>
                  </a:cubicBezTo>
                  <a:cubicBezTo>
                    <a:pt x="1510" y="1092"/>
                    <a:pt x="1672" y="1243"/>
                    <a:pt x="1672" y="1441"/>
                  </a:cubicBezTo>
                  <a:lnTo>
                    <a:pt x="1672" y="2857"/>
                  </a:lnTo>
                  <a:cubicBezTo>
                    <a:pt x="1672" y="3043"/>
                    <a:pt x="1823" y="3206"/>
                    <a:pt x="2021" y="3206"/>
                  </a:cubicBezTo>
                  <a:cubicBezTo>
                    <a:pt x="2218" y="3206"/>
                    <a:pt x="2369" y="3043"/>
                    <a:pt x="2369" y="2857"/>
                  </a:cubicBezTo>
                  <a:lnTo>
                    <a:pt x="2369" y="1441"/>
                  </a:lnTo>
                  <a:cubicBezTo>
                    <a:pt x="2369" y="1243"/>
                    <a:pt x="2532" y="1092"/>
                    <a:pt x="2717" y="1092"/>
                  </a:cubicBezTo>
                  <a:cubicBezTo>
                    <a:pt x="2903" y="1092"/>
                    <a:pt x="3066" y="1243"/>
                    <a:pt x="3066" y="1441"/>
                  </a:cubicBezTo>
                  <a:lnTo>
                    <a:pt x="3066" y="2857"/>
                  </a:lnTo>
                  <a:cubicBezTo>
                    <a:pt x="3066" y="3043"/>
                    <a:pt x="3217" y="3206"/>
                    <a:pt x="3414" y="3206"/>
                  </a:cubicBezTo>
                  <a:cubicBezTo>
                    <a:pt x="3600" y="3206"/>
                    <a:pt x="3763" y="3043"/>
                    <a:pt x="3763" y="2857"/>
                  </a:cubicBezTo>
                  <a:lnTo>
                    <a:pt x="3763" y="1313"/>
                  </a:lnTo>
                  <a:cubicBezTo>
                    <a:pt x="3763" y="1301"/>
                    <a:pt x="3763" y="1301"/>
                    <a:pt x="3763" y="1290"/>
                  </a:cubicBezTo>
                  <a:lnTo>
                    <a:pt x="3774" y="489"/>
                  </a:lnTo>
                  <a:cubicBezTo>
                    <a:pt x="3774" y="210"/>
                    <a:pt x="3554" y="1"/>
                    <a:pt x="3286" y="1"/>
                  </a:cubicBez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6393976" y="4026557"/>
              <a:ext cx="1261748" cy="322869"/>
            </a:xfrm>
            <a:custGeom>
              <a:rect b="b" l="l" r="r" t="t"/>
              <a:pathLst>
                <a:path extrusionOk="0" h="1792" w="7003">
                  <a:moveTo>
                    <a:pt x="6451" y="0"/>
                  </a:moveTo>
                  <a:cubicBezTo>
                    <a:pt x="6434" y="0"/>
                    <a:pt x="6416" y="1"/>
                    <a:pt x="6398" y="3"/>
                  </a:cubicBezTo>
                  <a:cubicBezTo>
                    <a:pt x="5736" y="3"/>
                    <a:pt x="5539" y="851"/>
                    <a:pt x="5481" y="1304"/>
                  </a:cubicBezTo>
                  <a:lnTo>
                    <a:pt x="255" y="1304"/>
                  </a:lnTo>
                  <a:cubicBezTo>
                    <a:pt x="116" y="1304"/>
                    <a:pt x="12" y="1408"/>
                    <a:pt x="12" y="1547"/>
                  </a:cubicBezTo>
                  <a:cubicBezTo>
                    <a:pt x="0" y="1687"/>
                    <a:pt x="116" y="1791"/>
                    <a:pt x="255" y="1791"/>
                  </a:cubicBezTo>
                  <a:lnTo>
                    <a:pt x="5771" y="1791"/>
                  </a:lnTo>
                  <a:lnTo>
                    <a:pt x="5771" y="1605"/>
                  </a:lnTo>
                  <a:cubicBezTo>
                    <a:pt x="5771" y="1594"/>
                    <a:pt x="5818" y="317"/>
                    <a:pt x="6387" y="317"/>
                  </a:cubicBezTo>
                  <a:cubicBezTo>
                    <a:pt x="6396" y="315"/>
                    <a:pt x="6406" y="315"/>
                    <a:pt x="6415" y="315"/>
                  </a:cubicBezTo>
                  <a:cubicBezTo>
                    <a:pt x="6498" y="315"/>
                    <a:pt x="6578" y="360"/>
                    <a:pt x="6630" y="433"/>
                  </a:cubicBezTo>
                  <a:cubicBezTo>
                    <a:pt x="6665" y="526"/>
                    <a:pt x="6665" y="630"/>
                    <a:pt x="6607" y="723"/>
                  </a:cubicBezTo>
                  <a:cubicBezTo>
                    <a:pt x="6584" y="758"/>
                    <a:pt x="6538" y="793"/>
                    <a:pt x="6480" y="793"/>
                  </a:cubicBezTo>
                  <a:lnTo>
                    <a:pt x="6329" y="781"/>
                  </a:lnTo>
                  <a:lnTo>
                    <a:pt x="6305" y="1083"/>
                  </a:lnTo>
                  <a:lnTo>
                    <a:pt x="6456" y="1106"/>
                  </a:lnTo>
                  <a:cubicBezTo>
                    <a:pt x="6467" y="1107"/>
                    <a:pt x="6477" y="1107"/>
                    <a:pt x="6487" y="1107"/>
                  </a:cubicBezTo>
                  <a:cubicBezTo>
                    <a:pt x="6639" y="1107"/>
                    <a:pt x="6787" y="1027"/>
                    <a:pt x="6863" y="886"/>
                  </a:cubicBezTo>
                  <a:cubicBezTo>
                    <a:pt x="6990" y="711"/>
                    <a:pt x="7002" y="479"/>
                    <a:pt x="6909" y="282"/>
                  </a:cubicBezTo>
                  <a:cubicBezTo>
                    <a:pt x="6814" y="112"/>
                    <a:pt x="6640" y="0"/>
                    <a:pt x="6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10714" y="1926465"/>
              <a:ext cx="46124" cy="278367"/>
            </a:xfrm>
            <a:custGeom>
              <a:rect b="b" l="l" r="r" t="t"/>
              <a:pathLst>
                <a:path extrusionOk="0" h="1545" w="256">
                  <a:moveTo>
                    <a:pt x="0" y="1"/>
                  </a:moveTo>
                  <a:lnTo>
                    <a:pt x="0" y="1545"/>
                  </a:lnTo>
                  <a:lnTo>
                    <a:pt x="256" y="1545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6571807" y="1271718"/>
              <a:ext cx="723933" cy="782489"/>
            </a:xfrm>
            <a:custGeom>
              <a:rect b="b" l="l" r="r" t="t"/>
              <a:pathLst>
                <a:path extrusionOk="0" h="4343" w="4018">
                  <a:moveTo>
                    <a:pt x="2009" y="0"/>
                  </a:moveTo>
                  <a:cubicBezTo>
                    <a:pt x="0" y="1719"/>
                    <a:pt x="232" y="4343"/>
                    <a:pt x="2009" y="4343"/>
                  </a:cubicBezTo>
                  <a:cubicBezTo>
                    <a:pt x="3786" y="4343"/>
                    <a:pt x="4018" y="1719"/>
                    <a:pt x="2009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6647120" y="1418018"/>
              <a:ext cx="571327" cy="617451"/>
            </a:xfrm>
            <a:custGeom>
              <a:rect b="b" l="l" r="r" t="t"/>
              <a:pathLst>
                <a:path extrusionOk="0" h="3427" w="3171">
                  <a:moveTo>
                    <a:pt x="1591" y="1"/>
                  </a:moveTo>
                  <a:cubicBezTo>
                    <a:pt x="0" y="1359"/>
                    <a:pt x="186" y="3426"/>
                    <a:pt x="1591" y="3426"/>
                  </a:cubicBezTo>
                  <a:cubicBezTo>
                    <a:pt x="2984" y="3426"/>
                    <a:pt x="3170" y="1371"/>
                    <a:pt x="1591" y="1"/>
                  </a:cubicBezTo>
                  <a:close/>
                </a:path>
              </a:pathLst>
            </a:custGeom>
            <a:solidFill>
              <a:srgbClr val="F48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6724414" y="1564499"/>
              <a:ext cx="418721" cy="452053"/>
            </a:xfrm>
            <a:custGeom>
              <a:rect b="b" l="l" r="r" t="t"/>
              <a:pathLst>
                <a:path extrusionOk="0" h="2509" w="2324">
                  <a:moveTo>
                    <a:pt x="1162" y="1"/>
                  </a:moveTo>
                  <a:cubicBezTo>
                    <a:pt x="1" y="999"/>
                    <a:pt x="128" y="2509"/>
                    <a:pt x="1162" y="2509"/>
                  </a:cubicBezTo>
                  <a:cubicBezTo>
                    <a:pt x="2184" y="2509"/>
                    <a:pt x="2323" y="988"/>
                    <a:pt x="1162" y="1"/>
                  </a:cubicBezTo>
                  <a:close/>
                </a:path>
              </a:pathLst>
            </a:custGeom>
            <a:solidFill>
              <a:srgbClr val="F7B4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6799727" y="1710979"/>
              <a:ext cx="268097" cy="286835"/>
            </a:xfrm>
            <a:custGeom>
              <a:rect b="b" l="l" r="r" t="t"/>
              <a:pathLst>
                <a:path extrusionOk="0" h="1592" w="1488">
                  <a:moveTo>
                    <a:pt x="744" y="1"/>
                  </a:moveTo>
                  <a:cubicBezTo>
                    <a:pt x="1" y="628"/>
                    <a:pt x="94" y="1591"/>
                    <a:pt x="744" y="1591"/>
                  </a:cubicBezTo>
                  <a:cubicBezTo>
                    <a:pt x="1394" y="1591"/>
                    <a:pt x="1487" y="628"/>
                    <a:pt x="744" y="1"/>
                  </a:cubicBezTo>
                  <a:close/>
                </a:path>
              </a:pathLst>
            </a:custGeom>
            <a:solidFill>
              <a:srgbClr val="FBD9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Google Shape;464;p4"/>
          <p:cNvSpPr txBox="1"/>
          <p:nvPr/>
        </p:nvSpPr>
        <p:spPr>
          <a:xfrm>
            <a:off x="741261" y="130382"/>
            <a:ext cx="7335223" cy="17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 Hot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評量方式</a:t>
            </a:r>
            <a:endParaRPr b="0" i="0" sz="3600" u="none" cap="none" strike="noStrike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465" name="Google Shape;465;p4"/>
          <p:cNvGrpSpPr/>
          <p:nvPr/>
        </p:nvGrpSpPr>
        <p:grpSpPr>
          <a:xfrm>
            <a:off x="4506057" y="3870329"/>
            <a:ext cx="894115" cy="894029"/>
            <a:chOff x="4049800" y="640400"/>
            <a:chExt cx="858900" cy="858900"/>
          </a:xfrm>
        </p:grpSpPr>
        <p:sp>
          <p:nvSpPr>
            <p:cNvPr id="466" name="Google Shape;466;p4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9599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6180119" name="adj1"/>
                <a:gd fmla="val 7865755" name="adj2"/>
                <a:gd fmla="val 19627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4"/>
          <p:cNvSpPr txBox="1"/>
          <p:nvPr/>
        </p:nvSpPr>
        <p:spPr>
          <a:xfrm>
            <a:off x="4662664" y="3257714"/>
            <a:ext cx="623902" cy="317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20%</a:t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9" name="Google Shape;469;p4"/>
          <p:cNvSpPr txBox="1"/>
          <p:nvPr/>
        </p:nvSpPr>
        <p:spPr>
          <a:xfrm>
            <a:off x="5592623" y="4151743"/>
            <a:ext cx="2420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定期評量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"/>
          <p:cNvSpPr txBox="1"/>
          <p:nvPr>
            <p:ph type="title"/>
          </p:nvPr>
        </p:nvSpPr>
        <p:spPr>
          <a:xfrm>
            <a:off x="726150" y="1050396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計畫與安排</a:t>
            </a:r>
            <a:br>
              <a:rPr lang="en-US" sz="4800">
                <a:solidFill>
                  <a:schemeClr val="dk1"/>
                </a:solidFill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"/>
          <p:cNvSpPr txBox="1"/>
          <p:nvPr>
            <p:ph idx="4294967295" type="subTitle"/>
          </p:nvPr>
        </p:nvSpPr>
        <p:spPr>
          <a:xfrm>
            <a:off x="6702700" y="1683700"/>
            <a:ext cx="185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跨文化閱讀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6" name="Google Shape;476;p5"/>
          <p:cNvSpPr txBox="1"/>
          <p:nvPr>
            <p:ph idx="4294967295" type="subTitle"/>
          </p:nvPr>
        </p:nvSpPr>
        <p:spPr>
          <a:xfrm>
            <a:off x="6702700" y="2124225"/>
            <a:ext cx="18561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每周一堂</a:t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7" name="Google Shape;477;p5"/>
          <p:cNvSpPr txBox="1"/>
          <p:nvPr>
            <p:ph idx="4294967295" type="subTitle"/>
          </p:nvPr>
        </p:nvSpPr>
        <p:spPr>
          <a:xfrm>
            <a:off x="6702700" y="3069388"/>
            <a:ext cx="185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外師</a:t>
            </a:r>
            <a:b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Teacher Hannah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8" name="Google Shape;478;p5"/>
          <p:cNvSpPr txBox="1"/>
          <p:nvPr>
            <p:ph idx="4294967295" type="subTitle"/>
          </p:nvPr>
        </p:nvSpPr>
        <p:spPr>
          <a:xfrm>
            <a:off x="585051" y="1683688"/>
            <a:ext cx="185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英語課程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9" name="Google Shape;479;p5"/>
          <p:cNvSpPr txBox="1"/>
          <p:nvPr>
            <p:ph idx="4294967295" type="subTitle"/>
          </p:nvPr>
        </p:nvSpPr>
        <p:spPr>
          <a:xfrm>
            <a:off x="585125" y="2124225"/>
            <a:ext cx="18561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每周兩堂</a:t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0" name="Google Shape;480;p5"/>
          <p:cNvSpPr txBox="1"/>
          <p:nvPr>
            <p:ph idx="4294967295" type="subTitle"/>
          </p:nvPr>
        </p:nvSpPr>
        <p:spPr>
          <a:xfrm>
            <a:off x="585051" y="3069388"/>
            <a:ext cx="1856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中師</a:t>
            </a:r>
            <a:b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Miss Huang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81" name="Google Shape;481;p5"/>
          <p:cNvGrpSpPr/>
          <p:nvPr/>
        </p:nvGrpSpPr>
        <p:grpSpPr>
          <a:xfrm>
            <a:off x="2686307" y="1642876"/>
            <a:ext cx="3413174" cy="2568474"/>
            <a:chOff x="3003317" y="1910524"/>
            <a:chExt cx="3137397" cy="2360946"/>
          </a:xfrm>
        </p:grpSpPr>
        <p:sp>
          <p:nvSpPr>
            <p:cNvPr id="482" name="Google Shape;482;p5"/>
            <p:cNvSpPr/>
            <p:nvPr/>
          </p:nvSpPr>
          <p:spPr>
            <a:xfrm>
              <a:off x="3003317" y="2095454"/>
              <a:ext cx="3137397" cy="2176016"/>
            </a:xfrm>
            <a:custGeom>
              <a:rect b="b" l="l" r="r" t="t"/>
              <a:pathLst>
                <a:path extrusionOk="0" h="21111" w="30438">
                  <a:moveTo>
                    <a:pt x="7206" y="0"/>
                  </a:moveTo>
                  <a:lnTo>
                    <a:pt x="5800" y="444"/>
                  </a:lnTo>
                  <a:cubicBezTo>
                    <a:pt x="3841" y="747"/>
                    <a:pt x="1905" y="1180"/>
                    <a:pt x="0" y="1764"/>
                  </a:cubicBezTo>
                  <a:lnTo>
                    <a:pt x="0" y="21110"/>
                  </a:lnTo>
                  <a:cubicBezTo>
                    <a:pt x="0" y="21110"/>
                    <a:pt x="6344" y="19367"/>
                    <a:pt x="10715" y="19367"/>
                  </a:cubicBezTo>
                  <a:cubicBezTo>
                    <a:pt x="11875" y="19367"/>
                    <a:pt x="12896" y="19490"/>
                    <a:pt x="13623" y="19801"/>
                  </a:cubicBezTo>
                  <a:cubicBezTo>
                    <a:pt x="13850" y="20191"/>
                    <a:pt x="14434" y="20483"/>
                    <a:pt x="15094" y="20483"/>
                  </a:cubicBezTo>
                  <a:cubicBezTo>
                    <a:pt x="15110" y="20483"/>
                    <a:pt x="15125" y="20483"/>
                    <a:pt x="15141" y="20483"/>
                  </a:cubicBezTo>
                  <a:cubicBezTo>
                    <a:pt x="15589" y="20483"/>
                    <a:pt x="16016" y="20332"/>
                    <a:pt x="16371" y="20050"/>
                  </a:cubicBezTo>
                  <a:cubicBezTo>
                    <a:pt x="17078" y="19580"/>
                    <a:pt x="18277" y="19403"/>
                    <a:pt x="19685" y="19403"/>
                  </a:cubicBezTo>
                  <a:cubicBezTo>
                    <a:pt x="24053" y="19403"/>
                    <a:pt x="30437" y="21110"/>
                    <a:pt x="30437" y="21110"/>
                  </a:cubicBezTo>
                  <a:lnTo>
                    <a:pt x="30437" y="1764"/>
                  </a:lnTo>
                  <a:cubicBezTo>
                    <a:pt x="28544" y="1190"/>
                    <a:pt x="26629" y="747"/>
                    <a:pt x="24681" y="455"/>
                  </a:cubicBezTo>
                  <a:lnTo>
                    <a:pt x="237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3182873" y="1961752"/>
              <a:ext cx="1376360" cy="2129014"/>
            </a:xfrm>
            <a:custGeom>
              <a:rect b="b" l="l" r="r" t="t"/>
              <a:pathLst>
                <a:path extrusionOk="0" h="20655" w="13353">
                  <a:moveTo>
                    <a:pt x="8420" y="1"/>
                  </a:moveTo>
                  <a:cubicBezTo>
                    <a:pt x="6442" y="1"/>
                    <a:pt x="3719" y="406"/>
                    <a:pt x="0" y="1622"/>
                  </a:cubicBezTo>
                  <a:lnTo>
                    <a:pt x="0" y="20654"/>
                  </a:lnTo>
                  <a:cubicBezTo>
                    <a:pt x="0" y="20654"/>
                    <a:pt x="5256" y="19452"/>
                    <a:pt x="9213" y="19452"/>
                  </a:cubicBezTo>
                  <a:cubicBezTo>
                    <a:pt x="11191" y="19452"/>
                    <a:pt x="12844" y="19752"/>
                    <a:pt x="13352" y="20654"/>
                  </a:cubicBezTo>
                  <a:lnTo>
                    <a:pt x="13352" y="1622"/>
                  </a:lnTo>
                  <a:cubicBezTo>
                    <a:pt x="13352" y="1622"/>
                    <a:pt x="12376" y="1"/>
                    <a:pt x="8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559121" y="1961752"/>
              <a:ext cx="1376360" cy="2129014"/>
            </a:xfrm>
            <a:custGeom>
              <a:rect b="b" l="l" r="r" t="t"/>
              <a:pathLst>
                <a:path extrusionOk="0" h="20655" w="13353">
                  <a:moveTo>
                    <a:pt x="4933" y="1"/>
                  </a:moveTo>
                  <a:cubicBezTo>
                    <a:pt x="977" y="1"/>
                    <a:pt x="0" y="1622"/>
                    <a:pt x="0" y="1622"/>
                  </a:cubicBezTo>
                  <a:lnTo>
                    <a:pt x="0" y="20654"/>
                  </a:lnTo>
                  <a:cubicBezTo>
                    <a:pt x="509" y="19752"/>
                    <a:pt x="2162" y="19452"/>
                    <a:pt x="4140" y="19452"/>
                  </a:cubicBezTo>
                  <a:cubicBezTo>
                    <a:pt x="8096" y="19452"/>
                    <a:pt x="13352" y="20654"/>
                    <a:pt x="13352" y="20654"/>
                  </a:cubicBezTo>
                  <a:lnTo>
                    <a:pt x="13352" y="1622"/>
                  </a:lnTo>
                  <a:cubicBezTo>
                    <a:pt x="9634" y="406"/>
                    <a:pt x="6911" y="1"/>
                    <a:pt x="4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3143808" y="1910524"/>
              <a:ext cx="1415426" cy="1064868"/>
            </a:xfrm>
            <a:custGeom>
              <a:rect b="b" l="l" r="r" t="t"/>
              <a:pathLst>
                <a:path extrusionOk="0" h="10331" w="13732">
                  <a:moveTo>
                    <a:pt x="8658" y="0"/>
                  </a:moveTo>
                  <a:cubicBezTo>
                    <a:pt x="6624" y="0"/>
                    <a:pt x="3824" y="405"/>
                    <a:pt x="1" y="1621"/>
                  </a:cubicBezTo>
                  <a:lnTo>
                    <a:pt x="1" y="10331"/>
                  </a:lnTo>
                  <a:lnTo>
                    <a:pt x="13731" y="10331"/>
                  </a:lnTo>
                  <a:lnTo>
                    <a:pt x="13731" y="1621"/>
                  </a:lnTo>
                  <a:cubicBezTo>
                    <a:pt x="13731" y="1621"/>
                    <a:pt x="12726" y="0"/>
                    <a:pt x="8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3143808" y="2975383"/>
              <a:ext cx="1415426" cy="1064043"/>
            </a:xfrm>
            <a:custGeom>
              <a:rect b="b" l="l" r="r" t="t"/>
              <a:pathLst>
                <a:path extrusionOk="0" h="10323" w="13732">
                  <a:moveTo>
                    <a:pt x="1" y="0"/>
                  </a:moveTo>
                  <a:lnTo>
                    <a:pt x="1" y="10322"/>
                  </a:lnTo>
                  <a:cubicBezTo>
                    <a:pt x="1" y="10322"/>
                    <a:pt x="5406" y="9125"/>
                    <a:pt x="9474" y="9125"/>
                  </a:cubicBezTo>
                  <a:cubicBezTo>
                    <a:pt x="11508" y="9125"/>
                    <a:pt x="13208" y="9424"/>
                    <a:pt x="13731" y="10322"/>
                  </a:cubicBezTo>
                  <a:lnTo>
                    <a:pt x="13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559121" y="1910524"/>
              <a:ext cx="1415426" cy="1064868"/>
            </a:xfrm>
            <a:custGeom>
              <a:rect b="b" l="l" r="r" t="t"/>
              <a:pathLst>
                <a:path extrusionOk="0" h="10331" w="13732">
                  <a:moveTo>
                    <a:pt x="5069" y="0"/>
                  </a:moveTo>
                  <a:cubicBezTo>
                    <a:pt x="1001" y="0"/>
                    <a:pt x="0" y="1621"/>
                    <a:pt x="0" y="1621"/>
                  </a:cubicBezTo>
                  <a:lnTo>
                    <a:pt x="0" y="10331"/>
                  </a:lnTo>
                  <a:lnTo>
                    <a:pt x="13731" y="10331"/>
                  </a:lnTo>
                  <a:lnTo>
                    <a:pt x="13731" y="1621"/>
                  </a:lnTo>
                  <a:cubicBezTo>
                    <a:pt x="9904" y="405"/>
                    <a:pt x="7103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4559121" y="2975383"/>
              <a:ext cx="1415426" cy="1064043"/>
            </a:xfrm>
            <a:custGeom>
              <a:rect b="b" l="l" r="r" t="t"/>
              <a:pathLst>
                <a:path extrusionOk="0" h="10323" w="13732">
                  <a:moveTo>
                    <a:pt x="0" y="0"/>
                  </a:moveTo>
                  <a:lnTo>
                    <a:pt x="0" y="10322"/>
                  </a:lnTo>
                  <a:cubicBezTo>
                    <a:pt x="523" y="9424"/>
                    <a:pt x="2223" y="9125"/>
                    <a:pt x="4258" y="9125"/>
                  </a:cubicBezTo>
                  <a:cubicBezTo>
                    <a:pt x="8326" y="9125"/>
                    <a:pt x="13731" y="10322"/>
                    <a:pt x="13731" y="10322"/>
                  </a:cubicBezTo>
                  <a:lnTo>
                    <a:pt x="137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5"/>
          <p:cNvGrpSpPr/>
          <p:nvPr/>
        </p:nvGrpSpPr>
        <p:grpSpPr>
          <a:xfrm>
            <a:off x="4978314" y="2976475"/>
            <a:ext cx="365747" cy="237247"/>
            <a:chOff x="6561325" y="6199625"/>
            <a:chExt cx="339850" cy="219125"/>
          </a:xfrm>
        </p:grpSpPr>
        <p:sp>
          <p:nvSpPr>
            <p:cNvPr id="490" name="Google Shape;490;p5"/>
            <p:cNvSpPr/>
            <p:nvPr/>
          </p:nvSpPr>
          <p:spPr>
            <a:xfrm>
              <a:off x="6837775" y="6199650"/>
              <a:ext cx="63400" cy="102425"/>
            </a:xfrm>
            <a:custGeom>
              <a:rect b="b" l="l" r="r" t="t"/>
              <a:pathLst>
                <a:path extrusionOk="0" h="4097" w="2536">
                  <a:moveTo>
                    <a:pt x="2137" y="0"/>
                  </a:moveTo>
                  <a:cubicBezTo>
                    <a:pt x="2006" y="0"/>
                    <a:pt x="1881" y="64"/>
                    <a:pt x="1806" y="177"/>
                  </a:cubicBezTo>
                  <a:cubicBezTo>
                    <a:pt x="1354" y="857"/>
                    <a:pt x="710" y="1396"/>
                    <a:pt x="1" y="1781"/>
                  </a:cubicBezTo>
                  <a:cubicBezTo>
                    <a:pt x="640" y="2434"/>
                    <a:pt x="1121" y="3225"/>
                    <a:pt x="1407" y="4097"/>
                  </a:cubicBezTo>
                  <a:cubicBezTo>
                    <a:pt x="2106" y="3303"/>
                    <a:pt x="2535" y="2283"/>
                    <a:pt x="2535" y="1195"/>
                  </a:cubicBezTo>
                  <a:lnTo>
                    <a:pt x="2535" y="399"/>
                  </a:lnTo>
                  <a:cubicBezTo>
                    <a:pt x="2535" y="221"/>
                    <a:pt x="2421" y="66"/>
                    <a:pt x="2252" y="17"/>
                  </a:cubicBezTo>
                  <a:cubicBezTo>
                    <a:pt x="2214" y="6"/>
                    <a:pt x="2176" y="0"/>
                    <a:pt x="2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561325" y="6199625"/>
              <a:ext cx="63450" cy="102375"/>
            </a:xfrm>
            <a:custGeom>
              <a:rect b="b" l="l" r="r" t="t"/>
              <a:pathLst>
                <a:path extrusionOk="0" h="4095" w="2538">
                  <a:moveTo>
                    <a:pt x="402" y="1"/>
                  </a:moveTo>
                  <a:cubicBezTo>
                    <a:pt x="199" y="1"/>
                    <a:pt x="1" y="154"/>
                    <a:pt x="1" y="400"/>
                  </a:cubicBezTo>
                  <a:lnTo>
                    <a:pt x="1" y="1196"/>
                  </a:lnTo>
                  <a:cubicBezTo>
                    <a:pt x="1" y="2281"/>
                    <a:pt x="426" y="3304"/>
                    <a:pt x="1129" y="4095"/>
                  </a:cubicBezTo>
                  <a:cubicBezTo>
                    <a:pt x="1415" y="3226"/>
                    <a:pt x="1896" y="2435"/>
                    <a:pt x="2538" y="1782"/>
                  </a:cubicBezTo>
                  <a:cubicBezTo>
                    <a:pt x="1829" y="1397"/>
                    <a:pt x="1185" y="858"/>
                    <a:pt x="730" y="178"/>
                  </a:cubicBezTo>
                  <a:cubicBezTo>
                    <a:pt x="647" y="56"/>
                    <a:pt x="523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6704600" y="6378900"/>
              <a:ext cx="46600" cy="39850"/>
            </a:xfrm>
            <a:custGeom>
              <a:rect b="b" l="l" r="r" t="t"/>
              <a:pathLst>
                <a:path extrusionOk="0" h="1594" w="1864">
                  <a:moveTo>
                    <a:pt x="1061" y="0"/>
                  </a:moveTo>
                  <a:cubicBezTo>
                    <a:pt x="355" y="0"/>
                    <a:pt x="1" y="858"/>
                    <a:pt x="502" y="1359"/>
                  </a:cubicBezTo>
                  <a:cubicBezTo>
                    <a:pt x="664" y="1521"/>
                    <a:pt x="863" y="1594"/>
                    <a:pt x="1059" y="1594"/>
                  </a:cubicBezTo>
                  <a:cubicBezTo>
                    <a:pt x="1469" y="1594"/>
                    <a:pt x="1863" y="1276"/>
                    <a:pt x="1863" y="796"/>
                  </a:cubicBezTo>
                  <a:cubicBezTo>
                    <a:pt x="1863" y="356"/>
                    <a:pt x="1505" y="0"/>
                    <a:pt x="1064" y="0"/>
                  </a:cubicBezTo>
                  <a:cubicBezTo>
                    <a:pt x="1063" y="0"/>
                    <a:pt x="1062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6601800" y="6225875"/>
              <a:ext cx="89625" cy="133150"/>
            </a:xfrm>
            <a:custGeom>
              <a:rect b="b" l="l" r="r" t="t"/>
              <a:pathLst>
                <a:path extrusionOk="0" h="5326" w="3585">
                  <a:moveTo>
                    <a:pt x="3584" y="0"/>
                  </a:moveTo>
                  <a:cubicBezTo>
                    <a:pt x="1447" y="691"/>
                    <a:pt x="0" y="2680"/>
                    <a:pt x="0" y="4926"/>
                  </a:cubicBezTo>
                  <a:lnTo>
                    <a:pt x="0" y="5325"/>
                  </a:lnTo>
                  <a:lnTo>
                    <a:pt x="3584" y="532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771075" y="6225875"/>
              <a:ext cx="89625" cy="133075"/>
            </a:xfrm>
            <a:custGeom>
              <a:rect b="b" l="l" r="r" t="t"/>
              <a:pathLst>
                <a:path extrusionOk="0" h="5323" w="3585">
                  <a:moveTo>
                    <a:pt x="1" y="0"/>
                  </a:moveTo>
                  <a:lnTo>
                    <a:pt x="1" y="5322"/>
                  </a:lnTo>
                  <a:lnTo>
                    <a:pt x="3585" y="5322"/>
                  </a:lnTo>
                  <a:lnTo>
                    <a:pt x="3585" y="4926"/>
                  </a:lnTo>
                  <a:cubicBezTo>
                    <a:pt x="3585" y="2680"/>
                    <a:pt x="2135" y="69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6581875" y="6378900"/>
              <a:ext cx="115075" cy="39825"/>
            </a:xfrm>
            <a:custGeom>
              <a:rect b="b" l="l" r="r" t="t"/>
              <a:pathLst>
                <a:path extrusionOk="0" h="1593" w="4603">
                  <a:moveTo>
                    <a:pt x="392" y="0"/>
                  </a:moveTo>
                  <a:cubicBezTo>
                    <a:pt x="176" y="0"/>
                    <a:pt x="1" y="180"/>
                    <a:pt x="1" y="397"/>
                  </a:cubicBezTo>
                  <a:lnTo>
                    <a:pt x="1" y="1193"/>
                  </a:lnTo>
                  <a:cubicBezTo>
                    <a:pt x="1" y="1415"/>
                    <a:pt x="179" y="1593"/>
                    <a:pt x="398" y="1593"/>
                  </a:cubicBezTo>
                  <a:lnTo>
                    <a:pt x="4603" y="1593"/>
                  </a:lnTo>
                  <a:cubicBezTo>
                    <a:pt x="4308" y="1103"/>
                    <a:pt x="4308" y="487"/>
                    <a:pt x="4603" y="0"/>
                  </a:cubicBezTo>
                  <a:lnTo>
                    <a:pt x="398" y="0"/>
                  </a:lnTo>
                  <a:cubicBezTo>
                    <a:pt x="396" y="0"/>
                    <a:pt x="394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6765525" y="6378900"/>
              <a:ext cx="115075" cy="39825"/>
            </a:xfrm>
            <a:custGeom>
              <a:rect b="b" l="l" r="r" t="t"/>
              <a:pathLst>
                <a:path extrusionOk="0" h="1593" w="4603">
                  <a:moveTo>
                    <a:pt x="4211" y="0"/>
                  </a:moveTo>
                  <a:cubicBezTo>
                    <a:pt x="4210" y="0"/>
                    <a:pt x="4208" y="0"/>
                    <a:pt x="4206" y="0"/>
                  </a:cubicBezTo>
                  <a:lnTo>
                    <a:pt x="1" y="0"/>
                  </a:lnTo>
                  <a:cubicBezTo>
                    <a:pt x="296" y="490"/>
                    <a:pt x="296" y="1103"/>
                    <a:pt x="1" y="1593"/>
                  </a:cubicBezTo>
                  <a:lnTo>
                    <a:pt x="4206" y="1593"/>
                  </a:lnTo>
                  <a:cubicBezTo>
                    <a:pt x="4425" y="1593"/>
                    <a:pt x="4603" y="1415"/>
                    <a:pt x="4603" y="1193"/>
                  </a:cubicBezTo>
                  <a:lnTo>
                    <a:pt x="4603" y="397"/>
                  </a:lnTo>
                  <a:cubicBezTo>
                    <a:pt x="4603" y="180"/>
                    <a:pt x="4428" y="0"/>
                    <a:pt x="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6711300" y="6199625"/>
              <a:ext cx="39825" cy="164925"/>
            </a:xfrm>
            <a:custGeom>
              <a:rect b="b" l="l" r="r" t="t"/>
              <a:pathLst>
                <a:path extrusionOk="0" h="6597" w="1593">
                  <a:moveTo>
                    <a:pt x="400" y="0"/>
                  </a:moveTo>
                  <a:cubicBezTo>
                    <a:pt x="178" y="0"/>
                    <a:pt x="0" y="178"/>
                    <a:pt x="0" y="400"/>
                  </a:cubicBezTo>
                  <a:lnTo>
                    <a:pt x="0" y="6597"/>
                  </a:lnTo>
                  <a:cubicBezTo>
                    <a:pt x="245" y="6448"/>
                    <a:pt x="521" y="6374"/>
                    <a:pt x="796" y="6374"/>
                  </a:cubicBezTo>
                  <a:cubicBezTo>
                    <a:pt x="1072" y="6374"/>
                    <a:pt x="1348" y="6448"/>
                    <a:pt x="1593" y="6597"/>
                  </a:cubicBezTo>
                  <a:lnTo>
                    <a:pt x="1593" y="400"/>
                  </a:lnTo>
                  <a:cubicBezTo>
                    <a:pt x="1593" y="178"/>
                    <a:pt x="1415" y="0"/>
                    <a:pt x="1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5"/>
          <p:cNvGrpSpPr/>
          <p:nvPr/>
        </p:nvGrpSpPr>
        <p:grpSpPr>
          <a:xfrm>
            <a:off x="4969750" y="1989946"/>
            <a:ext cx="365760" cy="323957"/>
            <a:chOff x="1817575" y="7680325"/>
            <a:chExt cx="322625" cy="283675"/>
          </a:xfrm>
        </p:grpSpPr>
        <p:sp>
          <p:nvSpPr>
            <p:cNvPr id="499" name="Google Shape;499;p5"/>
            <p:cNvSpPr/>
            <p:nvPr/>
          </p:nvSpPr>
          <p:spPr>
            <a:xfrm>
              <a:off x="1950475" y="7907225"/>
              <a:ext cx="56750" cy="56775"/>
            </a:xfrm>
            <a:custGeom>
              <a:rect b="b" l="l" r="r" t="t"/>
              <a:pathLst>
                <a:path extrusionOk="0" h="2271" w="2270">
                  <a:moveTo>
                    <a:pt x="0" y="0"/>
                  </a:moveTo>
                  <a:lnTo>
                    <a:pt x="0" y="1890"/>
                  </a:lnTo>
                  <a:cubicBezTo>
                    <a:pt x="0" y="2119"/>
                    <a:pt x="187" y="2270"/>
                    <a:pt x="382" y="2270"/>
                  </a:cubicBezTo>
                  <a:cubicBezTo>
                    <a:pt x="475" y="2270"/>
                    <a:pt x="570" y="2235"/>
                    <a:pt x="648" y="2158"/>
                  </a:cubicBezTo>
                  <a:lnTo>
                    <a:pt x="1135" y="1668"/>
                  </a:lnTo>
                  <a:lnTo>
                    <a:pt x="1625" y="2158"/>
                  </a:lnTo>
                  <a:cubicBezTo>
                    <a:pt x="1702" y="2235"/>
                    <a:pt x="1797" y="2270"/>
                    <a:pt x="1890" y="2270"/>
                  </a:cubicBezTo>
                  <a:cubicBezTo>
                    <a:pt x="2084" y="2270"/>
                    <a:pt x="2269" y="2119"/>
                    <a:pt x="2269" y="1890"/>
                  </a:cubicBez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1817575" y="7718175"/>
              <a:ext cx="322625" cy="170175"/>
            </a:xfrm>
            <a:custGeom>
              <a:rect b="b" l="l" r="r" t="t"/>
              <a:pathLst>
                <a:path extrusionOk="0" h="6807" w="12905">
                  <a:moveTo>
                    <a:pt x="1158" y="0"/>
                  </a:moveTo>
                  <a:cubicBezTo>
                    <a:pt x="531" y="0"/>
                    <a:pt x="0" y="508"/>
                    <a:pt x="0" y="1135"/>
                  </a:cubicBezTo>
                  <a:lnTo>
                    <a:pt x="0" y="5672"/>
                  </a:lnTo>
                  <a:cubicBezTo>
                    <a:pt x="0" y="6299"/>
                    <a:pt x="531" y="6807"/>
                    <a:pt x="1158" y="6807"/>
                  </a:cubicBezTo>
                  <a:lnTo>
                    <a:pt x="11744" y="6807"/>
                  </a:lnTo>
                  <a:cubicBezTo>
                    <a:pt x="12371" y="6807"/>
                    <a:pt x="12904" y="6299"/>
                    <a:pt x="12904" y="5672"/>
                  </a:cubicBezTo>
                  <a:lnTo>
                    <a:pt x="12904" y="1135"/>
                  </a:lnTo>
                  <a:cubicBezTo>
                    <a:pt x="12904" y="508"/>
                    <a:pt x="12371" y="0"/>
                    <a:pt x="11744" y="0"/>
                  </a:cubicBezTo>
                  <a:lnTo>
                    <a:pt x="11368" y="0"/>
                  </a:lnTo>
                  <a:lnTo>
                    <a:pt x="11368" y="4159"/>
                  </a:lnTo>
                  <a:cubicBezTo>
                    <a:pt x="11368" y="4369"/>
                    <a:pt x="11198" y="4538"/>
                    <a:pt x="10988" y="4538"/>
                  </a:cubicBezTo>
                  <a:lnTo>
                    <a:pt x="7964" y="4538"/>
                  </a:lnTo>
                  <a:cubicBezTo>
                    <a:pt x="7337" y="4538"/>
                    <a:pt x="6830" y="5045"/>
                    <a:pt x="6830" y="5672"/>
                  </a:cubicBezTo>
                  <a:cubicBezTo>
                    <a:pt x="6824" y="5876"/>
                    <a:pt x="6655" y="6037"/>
                    <a:pt x="6451" y="6037"/>
                  </a:cubicBezTo>
                  <a:cubicBezTo>
                    <a:pt x="6247" y="6037"/>
                    <a:pt x="6080" y="5876"/>
                    <a:pt x="6072" y="5672"/>
                  </a:cubicBezTo>
                  <a:cubicBezTo>
                    <a:pt x="6072" y="5045"/>
                    <a:pt x="5564" y="4538"/>
                    <a:pt x="4940" y="4538"/>
                  </a:cubicBezTo>
                  <a:lnTo>
                    <a:pt x="1913" y="4538"/>
                  </a:lnTo>
                  <a:cubicBezTo>
                    <a:pt x="1703" y="4538"/>
                    <a:pt x="1534" y="4369"/>
                    <a:pt x="1534" y="4159"/>
                  </a:cubicBezTo>
                  <a:lnTo>
                    <a:pt x="1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1874875" y="7680325"/>
              <a:ext cx="94500" cy="142050"/>
            </a:xfrm>
            <a:custGeom>
              <a:rect b="b" l="l" r="r" t="t"/>
              <a:pathLst>
                <a:path extrusionOk="0" h="5682" w="3780">
                  <a:moveTo>
                    <a:pt x="2648" y="759"/>
                  </a:moveTo>
                  <a:cubicBezTo>
                    <a:pt x="2855" y="759"/>
                    <a:pt x="3024" y="928"/>
                    <a:pt x="3024" y="1135"/>
                  </a:cubicBezTo>
                  <a:cubicBezTo>
                    <a:pt x="3024" y="1345"/>
                    <a:pt x="2855" y="1514"/>
                    <a:pt x="2648" y="1514"/>
                  </a:cubicBezTo>
                  <a:lnTo>
                    <a:pt x="1135" y="1514"/>
                  </a:lnTo>
                  <a:cubicBezTo>
                    <a:pt x="925" y="1514"/>
                    <a:pt x="756" y="1345"/>
                    <a:pt x="756" y="1135"/>
                  </a:cubicBezTo>
                  <a:cubicBezTo>
                    <a:pt x="756" y="928"/>
                    <a:pt x="925" y="759"/>
                    <a:pt x="1135" y="759"/>
                  </a:cubicBezTo>
                  <a:close/>
                  <a:moveTo>
                    <a:pt x="2648" y="2270"/>
                  </a:moveTo>
                  <a:cubicBezTo>
                    <a:pt x="2855" y="2270"/>
                    <a:pt x="3024" y="2439"/>
                    <a:pt x="3024" y="2649"/>
                  </a:cubicBezTo>
                  <a:cubicBezTo>
                    <a:pt x="3024" y="2856"/>
                    <a:pt x="2855" y="3025"/>
                    <a:pt x="2648" y="3028"/>
                  </a:cubicBezTo>
                  <a:lnTo>
                    <a:pt x="1135" y="3028"/>
                  </a:lnTo>
                  <a:cubicBezTo>
                    <a:pt x="925" y="3028"/>
                    <a:pt x="756" y="2856"/>
                    <a:pt x="756" y="2649"/>
                  </a:cubicBezTo>
                  <a:cubicBezTo>
                    <a:pt x="756" y="2439"/>
                    <a:pt x="925" y="2270"/>
                    <a:pt x="1135" y="2270"/>
                  </a:cubicBezTo>
                  <a:close/>
                  <a:moveTo>
                    <a:pt x="2648" y="3783"/>
                  </a:moveTo>
                  <a:cubicBezTo>
                    <a:pt x="2852" y="3789"/>
                    <a:pt x="3013" y="3955"/>
                    <a:pt x="3013" y="4159"/>
                  </a:cubicBezTo>
                  <a:cubicBezTo>
                    <a:pt x="3013" y="4366"/>
                    <a:pt x="2852" y="4533"/>
                    <a:pt x="2648" y="4538"/>
                  </a:cubicBezTo>
                  <a:lnTo>
                    <a:pt x="1135" y="4538"/>
                  </a:lnTo>
                  <a:cubicBezTo>
                    <a:pt x="931" y="4533"/>
                    <a:pt x="767" y="4366"/>
                    <a:pt x="767" y="4159"/>
                  </a:cubicBezTo>
                  <a:cubicBezTo>
                    <a:pt x="767" y="3955"/>
                    <a:pt x="931" y="3789"/>
                    <a:pt x="1135" y="3783"/>
                  </a:cubicBezTo>
                  <a:close/>
                  <a:moveTo>
                    <a:pt x="379" y="1"/>
                  </a:moveTo>
                  <a:cubicBezTo>
                    <a:pt x="169" y="1"/>
                    <a:pt x="0" y="170"/>
                    <a:pt x="0" y="380"/>
                  </a:cubicBezTo>
                  <a:lnTo>
                    <a:pt x="0" y="5294"/>
                  </a:lnTo>
                  <a:lnTo>
                    <a:pt x="2648" y="5294"/>
                  </a:lnTo>
                  <a:cubicBezTo>
                    <a:pt x="3056" y="5297"/>
                    <a:pt x="3456" y="5434"/>
                    <a:pt x="3780" y="5682"/>
                  </a:cubicBezTo>
                  <a:lnTo>
                    <a:pt x="3780" y="380"/>
                  </a:lnTo>
                  <a:cubicBezTo>
                    <a:pt x="3780" y="170"/>
                    <a:pt x="3611" y="1"/>
                    <a:pt x="3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988300" y="7680325"/>
              <a:ext cx="94525" cy="142050"/>
            </a:xfrm>
            <a:custGeom>
              <a:rect b="b" l="l" r="r" t="t"/>
              <a:pathLst>
                <a:path extrusionOk="0" h="5682" w="3781">
                  <a:moveTo>
                    <a:pt x="2649" y="759"/>
                  </a:moveTo>
                  <a:cubicBezTo>
                    <a:pt x="2856" y="759"/>
                    <a:pt x="3025" y="928"/>
                    <a:pt x="3025" y="1135"/>
                  </a:cubicBezTo>
                  <a:cubicBezTo>
                    <a:pt x="3025" y="1345"/>
                    <a:pt x="2856" y="1514"/>
                    <a:pt x="2649" y="1514"/>
                  </a:cubicBezTo>
                  <a:lnTo>
                    <a:pt x="1135" y="1514"/>
                  </a:lnTo>
                  <a:cubicBezTo>
                    <a:pt x="925" y="1514"/>
                    <a:pt x="756" y="1345"/>
                    <a:pt x="756" y="1135"/>
                  </a:cubicBezTo>
                  <a:cubicBezTo>
                    <a:pt x="756" y="928"/>
                    <a:pt x="925" y="759"/>
                    <a:pt x="1135" y="759"/>
                  </a:cubicBezTo>
                  <a:close/>
                  <a:moveTo>
                    <a:pt x="2649" y="2270"/>
                  </a:moveTo>
                  <a:cubicBezTo>
                    <a:pt x="2856" y="2270"/>
                    <a:pt x="3025" y="2439"/>
                    <a:pt x="3025" y="2649"/>
                  </a:cubicBezTo>
                  <a:cubicBezTo>
                    <a:pt x="3025" y="2856"/>
                    <a:pt x="2856" y="3025"/>
                    <a:pt x="2649" y="3028"/>
                  </a:cubicBezTo>
                  <a:lnTo>
                    <a:pt x="1135" y="3028"/>
                  </a:lnTo>
                  <a:cubicBezTo>
                    <a:pt x="925" y="3025"/>
                    <a:pt x="756" y="2856"/>
                    <a:pt x="756" y="2649"/>
                  </a:cubicBezTo>
                  <a:cubicBezTo>
                    <a:pt x="756" y="2439"/>
                    <a:pt x="925" y="2270"/>
                    <a:pt x="1135" y="2270"/>
                  </a:cubicBezTo>
                  <a:close/>
                  <a:moveTo>
                    <a:pt x="2649" y="3783"/>
                  </a:moveTo>
                  <a:cubicBezTo>
                    <a:pt x="2853" y="3789"/>
                    <a:pt x="3013" y="3955"/>
                    <a:pt x="3013" y="4159"/>
                  </a:cubicBezTo>
                  <a:cubicBezTo>
                    <a:pt x="3013" y="4366"/>
                    <a:pt x="2853" y="4533"/>
                    <a:pt x="2649" y="4538"/>
                  </a:cubicBezTo>
                  <a:lnTo>
                    <a:pt x="1135" y="4538"/>
                  </a:lnTo>
                  <a:cubicBezTo>
                    <a:pt x="931" y="4533"/>
                    <a:pt x="768" y="4366"/>
                    <a:pt x="768" y="4159"/>
                  </a:cubicBezTo>
                  <a:cubicBezTo>
                    <a:pt x="768" y="3955"/>
                    <a:pt x="931" y="3789"/>
                    <a:pt x="1135" y="3783"/>
                  </a:cubicBezTo>
                  <a:close/>
                  <a:moveTo>
                    <a:pt x="377" y="1"/>
                  </a:moveTo>
                  <a:cubicBezTo>
                    <a:pt x="170" y="1"/>
                    <a:pt x="1" y="170"/>
                    <a:pt x="1" y="380"/>
                  </a:cubicBezTo>
                  <a:lnTo>
                    <a:pt x="1" y="5682"/>
                  </a:lnTo>
                  <a:cubicBezTo>
                    <a:pt x="325" y="5434"/>
                    <a:pt x="724" y="5297"/>
                    <a:pt x="1135" y="5294"/>
                  </a:cubicBezTo>
                  <a:lnTo>
                    <a:pt x="3780" y="5294"/>
                  </a:lnTo>
                  <a:lnTo>
                    <a:pt x="3780" y="380"/>
                  </a:lnTo>
                  <a:cubicBezTo>
                    <a:pt x="3780" y="170"/>
                    <a:pt x="3611" y="1"/>
                    <a:pt x="3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3505240" y="1949178"/>
            <a:ext cx="365746" cy="292582"/>
            <a:chOff x="7478275" y="4971300"/>
            <a:chExt cx="271950" cy="223175"/>
          </a:xfrm>
        </p:grpSpPr>
        <p:sp>
          <p:nvSpPr>
            <p:cNvPr id="504" name="Google Shape;504;p5"/>
            <p:cNvSpPr/>
            <p:nvPr/>
          </p:nvSpPr>
          <p:spPr>
            <a:xfrm>
              <a:off x="7645375" y="5012125"/>
              <a:ext cx="104850" cy="182350"/>
            </a:xfrm>
            <a:custGeom>
              <a:rect b="b" l="l" r="r" t="t"/>
              <a:pathLst>
                <a:path extrusionOk="0" h="7294" w="4194">
                  <a:moveTo>
                    <a:pt x="2896" y="1"/>
                  </a:moveTo>
                  <a:lnTo>
                    <a:pt x="2896" y="5061"/>
                  </a:lnTo>
                  <a:cubicBezTo>
                    <a:pt x="2896" y="5588"/>
                    <a:pt x="2470" y="6017"/>
                    <a:pt x="1942" y="6017"/>
                  </a:cubicBezTo>
                  <a:cubicBezTo>
                    <a:pt x="1097" y="6017"/>
                    <a:pt x="688" y="6210"/>
                    <a:pt x="0" y="6659"/>
                  </a:cubicBezTo>
                  <a:cubicBezTo>
                    <a:pt x="1283" y="6664"/>
                    <a:pt x="2555" y="6874"/>
                    <a:pt x="3774" y="7277"/>
                  </a:cubicBezTo>
                  <a:cubicBezTo>
                    <a:pt x="3808" y="7288"/>
                    <a:pt x="3843" y="7294"/>
                    <a:pt x="3876" y="7294"/>
                  </a:cubicBezTo>
                  <a:cubicBezTo>
                    <a:pt x="4045" y="7294"/>
                    <a:pt x="4194" y="7156"/>
                    <a:pt x="4194" y="6976"/>
                  </a:cubicBezTo>
                  <a:lnTo>
                    <a:pt x="4194" y="602"/>
                  </a:lnTo>
                  <a:cubicBezTo>
                    <a:pt x="4194" y="465"/>
                    <a:pt x="4103" y="342"/>
                    <a:pt x="3975" y="298"/>
                  </a:cubicBezTo>
                  <a:cubicBezTo>
                    <a:pt x="3631" y="182"/>
                    <a:pt x="3255" y="85"/>
                    <a:pt x="2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478275" y="5012275"/>
              <a:ext cx="104850" cy="182050"/>
            </a:xfrm>
            <a:custGeom>
              <a:rect b="b" l="l" r="r" t="t"/>
              <a:pathLst>
                <a:path extrusionOk="0" h="7282" w="4194">
                  <a:moveTo>
                    <a:pt x="1295" y="1"/>
                  </a:moveTo>
                  <a:cubicBezTo>
                    <a:pt x="942" y="85"/>
                    <a:pt x="563" y="176"/>
                    <a:pt x="219" y="292"/>
                  </a:cubicBezTo>
                  <a:cubicBezTo>
                    <a:pt x="88" y="336"/>
                    <a:pt x="0" y="456"/>
                    <a:pt x="0" y="593"/>
                  </a:cubicBezTo>
                  <a:lnTo>
                    <a:pt x="0" y="6968"/>
                  </a:lnTo>
                  <a:cubicBezTo>
                    <a:pt x="0" y="7070"/>
                    <a:pt x="50" y="7166"/>
                    <a:pt x="131" y="7227"/>
                  </a:cubicBezTo>
                  <a:cubicBezTo>
                    <a:pt x="185" y="7265"/>
                    <a:pt x="246" y="7282"/>
                    <a:pt x="319" y="7282"/>
                  </a:cubicBezTo>
                  <a:cubicBezTo>
                    <a:pt x="765" y="7282"/>
                    <a:pt x="1667" y="6668"/>
                    <a:pt x="4194" y="6653"/>
                  </a:cubicBezTo>
                  <a:cubicBezTo>
                    <a:pt x="3500" y="6201"/>
                    <a:pt x="3088" y="6011"/>
                    <a:pt x="2251" y="6011"/>
                  </a:cubicBezTo>
                  <a:cubicBezTo>
                    <a:pt x="1724" y="6011"/>
                    <a:pt x="1298" y="5582"/>
                    <a:pt x="1295" y="5055"/>
                  </a:cubicBezTo>
                  <a:lnTo>
                    <a:pt x="1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654050" y="4973650"/>
              <a:ext cx="15975" cy="50250"/>
            </a:xfrm>
            <a:custGeom>
              <a:rect b="b" l="l" r="r" t="t"/>
              <a:pathLst>
                <a:path extrusionOk="0" h="2010" w="639">
                  <a:moveTo>
                    <a:pt x="639" y="0"/>
                  </a:moveTo>
                  <a:cubicBezTo>
                    <a:pt x="420" y="44"/>
                    <a:pt x="207" y="105"/>
                    <a:pt x="0" y="190"/>
                  </a:cubicBezTo>
                  <a:lnTo>
                    <a:pt x="0" y="2009"/>
                  </a:lnTo>
                  <a:lnTo>
                    <a:pt x="93" y="1916"/>
                  </a:lnTo>
                  <a:cubicBezTo>
                    <a:pt x="156" y="1853"/>
                    <a:pt x="238" y="1822"/>
                    <a:pt x="319" y="1822"/>
                  </a:cubicBezTo>
                  <a:cubicBezTo>
                    <a:pt x="401" y="1822"/>
                    <a:pt x="483" y="1853"/>
                    <a:pt x="545" y="1916"/>
                  </a:cubicBezTo>
                  <a:lnTo>
                    <a:pt x="639" y="200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7526600" y="4971375"/>
              <a:ext cx="79700" cy="203425"/>
            </a:xfrm>
            <a:custGeom>
              <a:rect b="b" l="l" r="r" t="t"/>
              <a:pathLst>
                <a:path extrusionOk="0" h="8137" w="3188">
                  <a:moveTo>
                    <a:pt x="318" y="1"/>
                  </a:moveTo>
                  <a:cubicBezTo>
                    <a:pt x="143" y="1"/>
                    <a:pt x="1" y="144"/>
                    <a:pt x="1" y="319"/>
                  </a:cubicBezTo>
                  <a:lnTo>
                    <a:pt x="1" y="6691"/>
                  </a:lnTo>
                  <a:cubicBezTo>
                    <a:pt x="1" y="6868"/>
                    <a:pt x="143" y="7011"/>
                    <a:pt x="318" y="7011"/>
                  </a:cubicBezTo>
                  <a:cubicBezTo>
                    <a:pt x="1508" y="7011"/>
                    <a:pt x="2019" y="7358"/>
                    <a:pt x="3007" y="8017"/>
                  </a:cubicBezTo>
                  <a:lnTo>
                    <a:pt x="3188" y="8137"/>
                  </a:lnTo>
                  <a:lnTo>
                    <a:pt x="3188" y="998"/>
                  </a:lnTo>
                  <a:cubicBezTo>
                    <a:pt x="2199" y="348"/>
                    <a:pt x="1561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7622175" y="4971300"/>
              <a:ext cx="79725" cy="203500"/>
            </a:xfrm>
            <a:custGeom>
              <a:rect b="b" l="l" r="r" t="t"/>
              <a:pathLst>
                <a:path extrusionOk="0" h="8140" w="3189">
                  <a:moveTo>
                    <a:pt x="2870" y="1"/>
                  </a:moveTo>
                  <a:lnTo>
                    <a:pt x="2870" y="4"/>
                  </a:lnTo>
                  <a:cubicBezTo>
                    <a:pt x="2757" y="4"/>
                    <a:pt x="2654" y="10"/>
                    <a:pt x="2550" y="15"/>
                  </a:cubicBezTo>
                  <a:lnTo>
                    <a:pt x="2550" y="2873"/>
                  </a:lnTo>
                  <a:cubicBezTo>
                    <a:pt x="2550" y="3065"/>
                    <a:pt x="2393" y="3192"/>
                    <a:pt x="2230" y="3192"/>
                  </a:cubicBezTo>
                  <a:cubicBezTo>
                    <a:pt x="2152" y="3192"/>
                    <a:pt x="2072" y="3163"/>
                    <a:pt x="2007" y="3098"/>
                  </a:cubicBezTo>
                  <a:lnTo>
                    <a:pt x="1593" y="2687"/>
                  </a:lnTo>
                  <a:lnTo>
                    <a:pt x="1182" y="3098"/>
                  </a:lnTo>
                  <a:cubicBezTo>
                    <a:pt x="1117" y="3163"/>
                    <a:pt x="1037" y="3192"/>
                    <a:pt x="959" y="3192"/>
                  </a:cubicBezTo>
                  <a:cubicBezTo>
                    <a:pt x="796" y="3192"/>
                    <a:pt x="639" y="3065"/>
                    <a:pt x="639" y="2873"/>
                  </a:cubicBezTo>
                  <a:lnTo>
                    <a:pt x="639" y="602"/>
                  </a:lnTo>
                  <a:cubicBezTo>
                    <a:pt x="438" y="718"/>
                    <a:pt x="228" y="852"/>
                    <a:pt x="1" y="1004"/>
                  </a:cubicBezTo>
                  <a:lnTo>
                    <a:pt x="1" y="8140"/>
                  </a:lnTo>
                  <a:lnTo>
                    <a:pt x="182" y="8020"/>
                  </a:lnTo>
                  <a:cubicBezTo>
                    <a:pt x="1167" y="7361"/>
                    <a:pt x="1680" y="7014"/>
                    <a:pt x="2870" y="7014"/>
                  </a:cubicBezTo>
                  <a:cubicBezTo>
                    <a:pt x="3045" y="7014"/>
                    <a:pt x="3188" y="6871"/>
                    <a:pt x="3188" y="6696"/>
                  </a:cubicBezTo>
                  <a:lnTo>
                    <a:pt x="3188" y="322"/>
                  </a:lnTo>
                  <a:cubicBezTo>
                    <a:pt x="3188" y="144"/>
                    <a:pt x="3045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5"/>
          <p:cNvGrpSpPr/>
          <p:nvPr/>
        </p:nvGrpSpPr>
        <p:grpSpPr>
          <a:xfrm>
            <a:off x="3501456" y="2920744"/>
            <a:ext cx="325122" cy="365770"/>
            <a:chOff x="1445150" y="6688150"/>
            <a:chExt cx="216200" cy="245500"/>
          </a:xfrm>
        </p:grpSpPr>
        <p:sp>
          <p:nvSpPr>
            <p:cNvPr id="510" name="Google Shape;510;p5"/>
            <p:cNvSpPr/>
            <p:nvPr/>
          </p:nvSpPr>
          <p:spPr>
            <a:xfrm>
              <a:off x="1509975" y="6688150"/>
              <a:ext cx="86500" cy="108600"/>
            </a:xfrm>
            <a:custGeom>
              <a:rect b="b" l="l" r="r" t="t"/>
              <a:pathLst>
                <a:path extrusionOk="0" h="4344" w="3460">
                  <a:moveTo>
                    <a:pt x="578" y="1"/>
                  </a:moveTo>
                  <a:cubicBezTo>
                    <a:pt x="222" y="1"/>
                    <a:pt x="0" y="1068"/>
                    <a:pt x="0" y="2036"/>
                  </a:cubicBezTo>
                  <a:cubicBezTo>
                    <a:pt x="0" y="2302"/>
                    <a:pt x="15" y="2564"/>
                    <a:pt x="47" y="2827"/>
                  </a:cubicBezTo>
                  <a:cubicBezTo>
                    <a:pt x="88" y="3194"/>
                    <a:pt x="143" y="3369"/>
                    <a:pt x="254" y="3719"/>
                  </a:cubicBezTo>
                  <a:cubicBezTo>
                    <a:pt x="184" y="3844"/>
                    <a:pt x="123" y="3976"/>
                    <a:pt x="76" y="4113"/>
                  </a:cubicBezTo>
                  <a:cubicBezTo>
                    <a:pt x="473" y="4235"/>
                    <a:pt x="1094" y="4343"/>
                    <a:pt x="1730" y="4343"/>
                  </a:cubicBezTo>
                  <a:cubicBezTo>
                    <a:pt x="2261" y="4343"/>
                    <a:pt x="2882" y="4267"/>
                    <a:pt x="3377" y="4119"/>
                  </a:cubicBezTo>
                  <a:cubicBezTo>
                    <a:pt x="3334" y="3979"/>
                    <a:pt x="3275" y="3844"/>
                    <a:pt x="3205" y="3719"/>
                  </a:cubicBezTo>
                  <a:cubicBezTo>
                    <a:pt x="3316" y="3369"/>
                    <a:pt x="3372" y="3194"/>
                    <a:pt x="3412" y="2827"/>
                  </a:cubicBezTo>
                  <a:cubicBezTo>
                    <a:pt x="3442" y="2564"/>
                    <a:pt x="3459" y="2302"/>
                    <a:pt x="3459" y="2036"/>
                  </a:cubicBezTo>
                  <a:cubicBezTo>
                    <a:pt x="3459" y="1068"/>
                    <a:pt x="3240" y="1"/>
                    <a:pt x="2885" y="1"/>
                  </a:cubicBezTo>
                  <a:cubicBezTo>
                    <a:pt x="2526" y="1"/>
                    <a:pt x="2307" y="1068"/>
                    <a:pt x="2307" y="2036"/>
                  </a:cubicBezTo>
                  <a:cubicBezTo>
                    <a:pt x="2307" y="2529"/>
                    <a:pt x="2345" y="2698"/>
                    <a:pt x="2366" y="2975"/>
                  </a:cubicBezTo>
                  <a:cubicBezTo>
                    <a:pt x="1902" y="2911"/>
                    <a:pt x="1899" y="2903"/>
                    <a:pt x="1730" y="2903"/>
                  </a:cubicBezTo>
                  <a:cubicBezTo>
                    <a:pt x="1561" y="2903"/>
                    <a:pt x="1558" y="2911"/>
                    <a:pt x="1097" y="2975"/>
                  </a:cubicBezTo>
                  <a:cubicBezTo>
                    <a:pt x="1112" y="2792"/>
                    <a:pt x="1155" y="2518"/>
                    <a:pt x="1155" y="2036"/>
                  </a:cubicBezTo>
                  <a:cubicBezTo>
                    <a:pt x="1155" y="1068"/>
                    <a:pt x="937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445150" y="6739625"/>
              <a:ext cx="216200" cy="93125"/>
            </a:xfrm>
            <a:custGeom>
              <a:rect b="b" l="l" r="r" t="t"/>
              <a:pathLst>
                <a:path extrusionOk="0" h="3725" w="8648">
                  <a:moveTo>
                    <a:pt x="2019" y="1"/>
                  </a:moveTo>
                  <a:cubicBezTo>
                    <a:pt x="809" y="359"/>
                    <a:pt x="1" y="986"/>
                    <a:pt x="1" y="1707"/>
                  </a:cubicBezTo>
                  <a:cubicBezTo>
                    <a:pt x="1" y="2821"/>
                    <a:pt x="1937" y="3725"/>
                    <a:pt x="4323" y="3725"/>
                  </a:cubicBezTo>
                  <a:cubicBezTo>
                    <a:pt x="6711" y="3725"/>
                    <a:pt x="8648" y="2821"/>
                    <a:pt x="8648" y="1707"/>
                  </a:cubicBezTo>
                  <a:cubicBezTo>
                    <a:pt x="8648" y="989"/>
                    <a:pt x="7840" y="357"/>
                    <a:pt x="6630" y="1"/>
                  </a:cubicBezTo>
                  <a:cubicBezTo>
                    <a:pt x="6627" y="322"/>
                    <a:pt x="6606" y="639"/>
                    <a:pt x="6562" y="954"/>
                  </a:cubicBezTo>
                  <a:cubicBezTo>
                    <a:pt x="6994" y="1132"/>
                    <a:pt x="7321" y="1351"/>
                    <a:pt x="7443" y="1561"/>
                  </a:cubicBezTo>
                  <a:cubicBezTo>
                    <a:pt x="7496" y="1651"/>
                    <a:pt x="7496" y="1762"/>
                    <a:pt x="7443" y="1853"/>
                  </a:cubicBezTo>
                  <a:cubicBezTo>
                    <a:pt x="7204" y="2258"/>
                    <a:pt x="6049" y="2859"/>
                    <a:pt x="4323" y="2859"/>
                  </a:cubicBezTo>
                  <a:cubicBezTo>
                    <a:pt x="2599" y="2859"/>
                    <a:pt x="1444" y="2258"/>
                    <a:pt x="1205" y="1853"/>
                  </a:cubicBezTo>
                  <a:cubicBezTo>
                    <a:pt x="1153" y="1762"/>
                    <a:pt x="1153" y="1651"/>
                    <a:pt x="1205" y="1561"/>
                  </a:cubicBezTo>
                  <a:cubicBezTo>
                    <a:pt x="1328" y="1351"/>
                    <a:pt x="1654" y="1132"/>
                    <a:pt x="2086" y="954"/>
                  </a:cubicBezTo>
                  <a:cubicBezTo>
                    <a:pt x="2042" y="639"/>
                    <a:pt x="2019" y="322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83800" y="6837025"/>
              <a:ext cx="138550" cy="24525"/>
            </a:xfrm>
            <a:custGeom>
              <a:rect b="b" l="l" r="r" t="t"/>
              <a:pathLst>
                <a:path extrusionOk="0" h="981" w="5542">
                  <a:moveTo>
                    <a:pt x="88" y="1"/>
                  </a:moveTo>
                  <a:lnTo>
                    <a:pt x="1" y="499"/>
                  </a:lnTo>
                  <a:cubicBezTo>
                    <a:pt x="797" y="806"/>
                    <a:pt x="1762" y="981"/>
                    <a:pt x="2771" y="981"/>
                  </a:cubicBezTo>
                  <a:cubicBezTo>
                    <a:pt x="3786" y="981"/>
                    <a:pt x="4748" y="809"/>
                    <a:pt x="5541" y="502"/>
                  </a:cubicBezTo>
                  <a:lnTo>
                    <a:pt x="5454" y="4"/>
                  </a:lnTo>
                  <a:cubicBezTo>
                    <a:pt x="4669" y="263"/>
                    <a:pt x="3745" y="403"/>
                    <a:pt x="2777" y="403"/>
                  </a:cubicBezTo>
                  <a:cubicBezTo>
                    <a:pt x="1812" y="403"/>
                    <a:pt x="875" y="263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72200" y="6863925"/>
              <a:ext cx="161675" cy="69725"/>
            </a:xfrm>
            <a:custGeom>
              <a:rect b="b" l="l" r="r" t="t"/>
              <a:pathLst>
                <a:path extrusionOk="0" h="2789" w="6467">
                  <a:moveTo>
                    <a:pt x="6110" y="1"/>
                  </a:moveTo>
                  <a:cubicBezTo>
                    <a:pt x="5271" y="310"/>
                    <a:pt x="4276" y="479"/>
                    <a:pt x="3235" y="479"/>
                  </a:cubicBezTo>
                  <a:cubicBezTo>
                    <a:pt x="2188" y="479"/>
                    <a:pt x="1197" y="310"/>
                    <a:pt x="360" y="4"/>
                  </a:cubicBezTo>
                  <a:lnTo>
                    <a:pt x="85" y="1514"/>
                  </a:lnTo>
                  <a:cubicBezTo>
                    <a:pt x="1" y="1972"/>
                    <a:pt x="292" y="2413"/>
                    <a:pt x="747" y="2515"/>
                  </a:cubicBezTo>
                  <a:cubicBezTo>
                    <a:pt x="1567" y="2697"/>
                    <a:pt x="2401" y="2788"/>
                    <a:pt x="3235" y="2788"/>
                  </a:cubicBezTo>
                  <a:cubicBezTo>
                    <a:pt x="4069" y="2788"/>
                    <a:pt x="4903" y="2697"/>
                    <a:pt x="5723" y="2515"/>
                  </a:cubicBezTo>
                  <a:cubicBezTo>
                    <a:pt x="6175" y="2413"/>
                    <a:pt x="6466" y="1972"/>
                    <a:pt x="6385" y="1517"/>
                  </a:cubicBezTo>
                  <a:lnTo>
                    <a:pt x="6385" y="1514"/>
                  </a:lnTo>
                  <a:lnTo>
                    <a:pt x="61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5"/>
          <p:cNvSpPr txBox="1"/>
          <p:nvPr/>
        </p:nvSpPr>
        <p:spPr>
          <a:xfrm>
            <a:off x="2180679" y="2375644"/>
            <a:ext cx="2919724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句型、文法、Phonics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"/>
          <p:cNvSpPr txBox="1"/>
          <p:nvPr/>
        </p:nvSpPr>
        <p:spPr>
          <a:xfrm>
            <a:off x="3703479" y="2382013"/>
            <a:ext cx="2919724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口說、閱讀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"/>
          <p:cNvSpPr txBox="1"/>
          <p:nvPr/>
        </p:nvSpPr>
        <p:spPr>
          <a:xfrm>
            <a:off x="2180679" y="3385144"/>
            <a:ext cx="2919724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每週五小考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"/>
          <p:cNvSpPr txBox="1"/>
          <p:nvPr/>
        </p:nvSpPr>
        <p:spPr>
          <a:xfrm>
            <a:off x="2838562" y="4412535"/>
            <a:ext cx="2919724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"/>
          <p:cNvSpPr txBox="1"/>
          <p:nvPr/>
        </p:nvSpPr>
        <p:spPr>
          <a:xfrm>
            <a:off x="3663697" y="3366837"/>
            <a:ext cx="2919724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報告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6"/>
          <p:cNvGrpSpPr/>
          <p:nvPr/>
        </p:nvGrpSpPr>
        <p:grpSpPr>
          <a:xfrm>
            <a:off x="-166765" y="1924151"/>
            <a:ext cx="3016962" cy="3886705"/>
            <a:chOff x="673235" y="1924151"/>
            <a:chExt cx="3016962" cy="3886705"/>
          </a:xfrm>
        </p:grpSpPr>
        <p:sp>
          <p:nvSpPr>
            <p:cNvPr id="524" name="Google Shape;524;p6"/>
            <p:cNvSpPr/>
            <p:nvPr/>
          </p:nvSpPr>
          <p:spPr>
            <a:xfrm>
              <a:off x="3081216" y="2997805"/>
              <a:ext cx="369346" cy="452261"/>
            </a:xfrm>
            <a:custGeom>
              <a:rect b="b" l="l" r="r" t="t"/>
              <a:pathLst>
                <a:path extrusionOk="0" h="5760" w="4704">
                  <a:moveTo>
                    <a:pt x="3404" y="1"/>
                  </a:moveTo>
                  <a:cubicBezTo>
                    <a:pt x="3129" y="1"/>
                    <a:pt x="2857" y="124"/>
                    <a:pt x="2677" y="360"/>
                  </a:cubicBezTo>
                  <a:cubicBezTo>
                    <a:pt x="1702" y="1679"/>
                    <a:pt x="0" y="3094"/>
                    <a:pt x="58" y="4911"/>
                  </a:cubicBezTo>
                  <a:cubicBezTo>
                    <a:pt x="80" y="5523"/>
                    <a:pt x="271" y="5759"/>
                    <a:pt x="547" y="5759"/>
                  </a:cubicBezTo>
                  <a:cubicBezTo>
                    <a:pt x="745" y="5759"/>
                    <a:pt x="987" y="5638"/>
                    <a:pt x="1243" y="5446"/>
                  </a:cubicBezTo>
                  <a:cubicBezTo>
                    <a:pt x="2046" y="4872"/>
                    <a:pt x="3002" y="3629"/>
                    <a:pt x="3212" y="3304"/>
                  </a:cubicBezTo>
                  <a:cubicBezTo>
                    <a:pt x="3595" y="2712"/>
                    <a:pt x="3977" y="2196"/>
                    <a:pt x="4398" y="1641"/>
                  </a:cubicBezTo>
                  <a:cubicBezTo>
                    <a:pt x="4704" y="1240"/>
                    <a:pt x="4608" y="666"/>
                    <a:pt x="4206" y="379"/>
                  </a:cubicBezTo>
                  <a:lnTo>
                    <a:pt x="3958" y="188"/>
                  </a:lnTo>
                  <a:cubicBezTo>
                    <a:pt x="3792" y="62"/>
                    <a:pt x="3597" y="1"/>
                    <a:pt x="3404" y="1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845506" y="3191901"/>
              <a:ext cx="475973" cy="606077"/>
            </a:xfrm>
            <a:custGeom>
              <a:rect b="b" l="l" r="r" t="t"/>
              <a:pathLst>
                <a:path extrusionOk="0" h="7719" w="6062">
                  <a:moveTo>
                    <a:pt x="4981" y="1"/>
                  </a:moveTo>
                  <a:cubicBezTo>
                    <a:pt x="4886" y="1"/>
                    <a:pt x="4781" y="10"/>
                    <a:pt x="4666" y="29"/>
                  </a:cubicBezTo>
                  <a:cubicBezTo>
                    <a:pt x="3232" y="278"/>
                    <a:pt x="1740" y="1769"/>
                    <a:pt x="1109" y="3031"/>
                  </a:cubicBezTo>
                  <a:cubicBezTo>
                    <a:pt x="555" y="4159"/>
                    <a:pt x="0" y="6664"/>
                    <a:pt x="1301" y="7486"/>
                  </a:cubicBezTo>
                  <a:cubicBezTo>
                    <a:pt x="1554" y="7647"/>
                    <a:pt x="1798" y="7718"/>
                    <a:pt x="2032" y="7718"/>
                  </a:cubicBezTo>
                  <a:cubicBezTo>
                    <a:pt x="3637" y="7718"/>
                    <a:pt x="4772" y="4357"/>
                    <a:pt x="5105" y="3356"/>
                  </a:cubicBezTo>
                  <a:cubicBezTo>
                    <a:pt x="5335" y="2687"/>
                    <a:pt x="6061" y="1100"/>
                    <a:pt x="5698" y="374"/>
                  </a:cubicBezTo>
                  <a:cubicBezTo>
                    <a:pt x="5576" y="145"/>
                    <a:pt x="5356" y="1"/>
                    <a:pt x="4981" y="1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3103750" y="2992230"/>
              <a:ext cx="276225" cy="356626"/>
            </a:xfrm>
            <a:custGeom>
              <a:rect b="b" l="l" r="r" t="t"/>
              <a:pathLst>
                <a:path extrusionOk="0" h="4542" w="3518">
                  <a:moveTo>
                    <a:pt x="2916" y="0"/>
                  </a:moveTo>
                  <a:cubicBezTo>
                    <a:pt x="2272" y="0"/>
                    <a:pt x="1424" y="415"/>
                    <a:pt x="822" y="1311"/>
                  </a:cubicBezTo>
                  <a:cubicBezTo>
                    <a:pt x="0" y="2534"/>
                    <a:pt x="19" y="4140"/>
                    <a:pt x="612" y="4542"/>
                  </a:cubicBezTo>
                  <a:lnTo>
                    <a:pt x="3518" y="163"/>
                  </a:lnTo>
                  <a:cubicBezTo>
                    <a:pt x="3359" y="56"/>
                    <a:pt x="3151" y="0"/>
                    <a:pt x="2916" y="0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453702" y="3489798"/>
              <a:ext cx="740184" cy="746387"/>
            </a:xfrm>
            <a:custGeom>
              <a:rect b="b" l="l" r="r" t="t"/>
              <a:pathLst>
                <a:path extrusionOk="0" h="9506" w="9427">
                  <a:moveTo>
                    <a:pt x="7756" y="1"/>
                  </a:moveTo>
                  <a:cubicBezTo>
                    <a:pt x="5827" y="1"/>
                    <a:pt x="3537" y="1577"/>
                    <a:pt x="2409" y="3042"/>
                  </a:cubicBezTo>
                  <a:cubicBezTo>
                    <a:pt x="1396" y="4380"/>
                    <a:pt x="0" y="7554"/>
                    <a:pt x="1530" y="8988"/>
                  </a:cubicBezTo>
                  <a:cubicBezTo>
                    <a:pt x="1914" y="9350"/>
                    <a:pt x="2318" y="9505"/>
                    <a:pt x="2727" y="9505"/>
                  </a:cubicBezTo>
                  <a:cubicBezTo>
                    <a:pt x="4757" y="9505"/>
                    <a:pt x="6922" y="5689"/>
                    <a:pt x="7591" y="4495"/>
                  </a:cubicBezTo>
                  <a:cubicBezTo>
                    <a:pt x="8069" y="3673"/>
                    <a:pt x="9426" y="1761"/>
                    <a:pt x="9139" y="709"/>
                  </a:cubicBezTo>
                  <a:cubicBezTo>
                    <a:pt x="9025" y="308"/>
                    <a:pt x="8661" y="21"/>
                    <a:pt x="7858" y="2"/>
                  </a:cubicBezTo>
                  <a:cubicBezTo>
                    <a:pt x="7824" y="1"/>
                    <a:pt x="7790" y="1"/>
                    <a:pt x="7756" y="1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1739977" y="3444729"/>
              <a:ext cx="1147612" cy="1055118"/>
            </a:xfrm>
            <a:custGeom>
              <a:rect b="b" l="l" r="r" t="t"/>
              <a:pathLst>
                <a:path extrusionOk="0" h="13438" w="14616">
                  <a:moveTo>
                    <a:pt x="10838" y="1"/>
                  </a:moveTo>
                  <a:cubicBezTo>
                    <a:pt x="5782" y="1"/>
                    <a:pt x="1" y="7945"/>
                    <a:pt x="3947" y="12296"/>
                  </a:cubicBezTo>
                  <a:cubicBezTo>
                    <a:pt x="4678" y="13107"/>
                    <a:pt x="5647" y="13437"/>
                    <a:pt x="6683" y="13437"/>
                  </a:cubicBezTo>
                  <a:cubicBezTo>
                    <a:pt x="8847" y="13437"/>
                    <a:pt x="11304" y="11999"/>
                    <a:pt x="12494" y="10499"/>
                  </a:cubicBezTo>
                  <a:cubicBezTo>
                    <a:pt x="13698" y="9008"/>
                    <a:pt x="14310" y="7344"/>
                    <a:pt x="14329" y="6025"/>
                  </a:cubicBezTo>
                  <a:cubicBezTo>
                    <a:pt x="14348" y="5872"/>
                    <a:pt x="14367" y="5719"/>
                    <a:pt x="14367" y="5585"/>
                  </a:cubicBezTo>
                  <a:cubicBezTo>
                    <a:pt x="14425" y="4362"/>
                    <a:pt x="13851" y="3195"/>
                    <a:pt x="12838" y="2507"/>
                  </a:cubicBezTo>
                  <a:lnTo>
                    <a:pt x="14616" y="2029"/>
                  </a:lnTo>
                  <a:cubicBezTo>
                    <a:pt x="13555" y="598"/>
                    <a:pt x="12223" y="1"/>
                    <a:pt x="10838" y="1"/>
                  </a:cubicBezTo>
                  <a:close/>
                </a:path>
              </a:pathLst>
            </a:custGeom>
            <a:solidFill>
              <a:srgbClr val="C08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673235" y="3737601"/>
              <a:ext cx="1965136" cy="2073255"/>
            </a:xfrm>
            <a:custGeom>
              <a:rect b="b" l="l" r="r" t="t"/>
              <a:pathLst>
                <a:path extrusionOk="0" h="26405" w="25028">
                  <a:moveTo>
                    <a:pt x="14761" y="1"/>
                  </a:moveTo>
                  <a:lnTo>
                    <a:pt x="1" y="17954"/>
                  </a:lnTo>
                  <a:lnTo>
                    <a:pt x="10268" y="26405"/>
                  </a:lnTo>
                  <a:lnTo>
                    <a:pt x="25028" y="8432"/>
                  </a:lnTo>
                  <a:lnTo>
                    <a:pt x="14761" y="1"/>
                  </a:lnTo>
                  <a:close/>
                </a:path>
              </a:pathLst>
            </a:custGeom>
            <a:solidFill>
              <a:srgbClr val="00A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302085" y="3263745"/>
              <a:ext cx="620053" cy="608511"/>
            </a:xfrm>
            <a:custGeom>
              <a:rect b="b" l="l" r="r" t="t"/>
              <a:pathLst>
                <a:path extrusionOk="0" h="7750" w="7897">
                  <a:moveTo>
                    <a:pt x="4622" y="1"/>
                  </a:moveTo>
                  <a:cubicBezTo>
                    <a:pt x="3343" y="1"/>
                    <a:pt x="1976" y="817"/>
                    <a:pt x="1147" y="2212"/>
                  </a:cubicBezTo>
                  <a:cubicBezTo>
                    <a:pt x="0" y="4143"/>
                    <a:pt x="325" y="6437"/>
                    <a:pt x="1874" y="7374"/>
                  </a:cubicBezTo>
                  <a:cubicBezTo>
                    <a:pt x="2304" y="7629"/>
                    <a:pt x="2783" y="7750"/>
                    <a:pt x="3275" y="7750"/>
                  </a:cubicBezTo>
                  <a:cubicBezTo>
                    <a:pt x="4554" y="7750"/>
                    <a:pt x="5921" y="6933"/>
                    <a:pt x="6749" y="5539"/>
                  </a:cubicBezTo>
                  <a:cubicBezTo>
                    <a:pt x="7897" y="3608"/>
                    <a:pt x="7572" y="1313"/>
                    <a:pt x="6023" y="376"/>
                  </a:cubicBezTo>
                  <a:cubicBezTo>
                    <a:pt x="5593" y="121"/>
                    <a:pt x="5114" y="1"/>
                    <a:pt x="4622" y="1"/>
                  </a:cubicBezTo>
                  <a:close/>
                </a:path>
              </a:pathLst>
            </a:custGeom>
            <a:solidFill>
              <a:srgbClr val="A34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491234" y="2042713"/>
              <a:ext cx="1139446" cy="1837624"/>
            </a:xfrm>
            <a:custGeom>
              <a:rect b="b" l="l" r="r" t="t"/>
              <a:pathLst>
                <a:path extrusionOk="0" h="23404" w="14512">
                  <a:moveTo>
                    <a:pt x="9292" y="1"/>
                  </a:moveTo>
                  <a:lnTo>
                    <a:pt x="0" y="17763"/>
                  </a:lnTo>
                  <a:lnTo>
                    <a:pt x="4551" y="23403"/>
                  </a:lnTo>
                  <a:lnTo>
                    <a:pt x="14512" y="6176"/>
                  </a:lnTo>
                  <a:lnTo>
                    <a:pt x="9292" y="1"/>
                  </a:lnTo>
                  <a:close/>
                </a:path>
              </a:pathLst>
            </a:custGeom>
            <a:solidFill>
              <a:srgbClr val="F49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200012" y="1930118"/>
              <a:ext cx="1429176" cy="1951709"/>
            </a:xfrm>
            <a:custGeom>
              <a:rect b="b" l="l" r="r" t="t"/>
              <a:pathLst>
                <a:path extrusionOk="0" h="24857" w="18202">
                  <a:moveTo>
                    <a:pt x="10191" y="1"/>
                  </a:moveTo>
                  <a:lnTo>
                    <a:pt x="0" y="17954"/>
                  </a:lnTo>
                  <a:lnTo>
                    <a:pt x="8279" y="24856"/>
                  </a:lnTo>
                  <a:lnTo>
                    <a:pt x="18202" y="7610"/>
                  </a:lnTo>
                  <a:lnTo>
                    <a:pt x="10191" y="1"/>
                  </a:lnTo>
                  <a:close/>
                </a:path>
              </a:pathLst>
            </a:custGeom>
            <a:solidFill>
              <a:srgbClr val="FCDC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070850" y="1924151"/>
              <a:ext cx="1550878" cy="1977149"/>
            </a:xfrm>
            <a:custGeom>
              <a:rect b="b" l="l" r="r" t="t"/>
              <a:pathLst>
                <a:path extrusionOk="0" h="25181" w="19752">
                  <a:moveTo>
                    <a:pt x="9733" y="0"/>
                  </a:moveTo>
                  <a:lnTo>
                    <a:pt x="1" y="18049"/>
                  </a:lnTo>
                  <a:lnTo>
                    <a:pt x="9828" y="25181"/>
                  </a:lnTo>
                  <a:lnTo>
                    <a:pt x="19751" y="7935"/>
                  </a:lnTo>
                  <a:lnTo>
                    <a:pt x="9733" y="0"/>
                  </a:lnTo>
                  <a:close/>
                </a:path>
              </a:pathLst>
            </a:custGeom>
            <a:solidFill>
              <a:srgbClr val="FDEA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842678" y="3368331"/>
              <a:ext cx="1071293" cy="555747"/>
            </a:xfrm>
            <a:custGeom>
              <a:rect b="b" l="l" r="r" t="t"/>
              <a:pathLst>
                <a:path extrusionOk="0" h="7078" w="13644">
                  <a:moveTo>
                    <a:pt x="498" y="0"/>
                  </a:moveTo>
                  <a:lnTo>
                    <a:pt x="1" y="325"/>
                  </a:lnTo>
                  <a:lnTo>
                    <a:pt x="12619" y="7017"/>
                  </a:lnTo>
                  <a:lnTo>
                    <a:pt x="12658" y="7036"/>
                  </a:lnTo>
                  <a:lnTo>
                    <a:pt x="12639" y="7036"/>
                  </a:lnTo>
                  <a:cubicBezTo>
                    <a:pt x="12717" y="7065"/>
                    <a:pt x="12793" y="7078"/>
                    <a:pt x="12865" y="7078"/>
                  </a:cubicBezTo>
                  <a:cubicBezTo>
                    <a:pt x="13327" y="7078"/>
                    <a:pt x="13643" y="6551"/>
                    <a:pt x="13346" y="6138"/>
                  </a:cubicBezTo>
                  <a:lnTo>
                    <a:pt x="8318" y="192"/>
                  </a:lnTo>
                  <a:lnTo>
                    <a:pt x="7648" y="287"/>
                  </a:lnTo>
                  <a:lnTo>
                    <a:pt x="12581" y="611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841186" y="1940640"/>
              <a:ext cx="1788001" cy="1942680"/>
            </a:xfrm>
            <a:custGeom>
              <a:rect b="b" l="l" r="r" t="t"/>
              <a:pathLst>
                <a:path extrusionOk="0" h="24742" w="22772">
                  <a:moveTo>
                    <a:pt x="9924" y="1"/>
                  </a:moveTo>
                  <a:lnTo>
                    <a:pt x="0" y="18508"/>
                  </a:lnTo>
                  <a:lnTo>
                    <a:pt x="12849" y="24741"/>
                  </a:lnTo>
                  <a:lnTo>
                    <a:pt x="22772" y="7495"/>
                  </a:lnTo>
                  <a:lnTo>
                    <a:pt x="9924" y="1"/>
                  </a:lnTo>
                  <a:close/>
                </a:path>
              </a:pathLst>
            </a:custGeom>
            <a:solidFill>
              <a:srgbClr val="F49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1485" y="2503613"/>
              <a:ext cx="876726" cy="1396198"/>
            </a:xfrm>
            <a:custGeom>
              <a:rect b="b" l="l" r="r" t="t"/>
              <a:pathLst>
                <a:path extrusionOk="0" h="17782" w="11166">
                  <a:moveTo>
                    <a:pt x="9904" y="0"/>
                  </a:moveTo>
                  <a:lnTo>
                    <a:pt x="0" y="17265"/>
                  </a:lnTo>
                  <a:lnTo>
                    <a:pt x="1300" y="17782"/>
                  </a:lnTo>
                  <a:lnTo>
                    <a:pt x="11166" y="593"/>
                  </a:lnTo>
                  <a:lnTo>
                    <a:pt x="9904" y="0"/>
                  </a:ln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621809" y="1940640"/>
              <a:ext cx="1068388" cy="635285"/>
            </a:xfrm>
            <a:custGeom>
              <a:rect b="b" l="l" r="r" t="t"/>
              <a:pathLst>
                <a:path extrusionOk="0" h="8091" w="13607">
                  <a:moveTo>
                    <a:pt x="1" y="1"/>
                  </a:moveTo>
                  <a:lnTo>
                    <a:pt x="12581" y="8031"/>
                  </a:lnTo>
                  <a:lnTo>
                    <a:pt x="12600" y="8050"/>
                  </a:lnTo>
                  <a:cubicBezTo>
                    <a:pt x="12674" y="8078"/>
                    <a:pt x="12747" y="8091"/>
                    <a:pt x="12816" y="8091"/>
                  </a:cubicBezTo>
                  <a:cubicBezTo>
                    <a:pt x="13272" y="8091"/>
                    <a:pt x="13606" y="7547"/>
                    <a:pt x="13308" y="7132"/>
                  </a:cubicBezTo>
                  <a:lnTo>
                    <a:pt x="7859" y="1339"/>
                  </a:lnTo>
                  <a:lnTo>
                    <a:pt x="7610" y="1282"/>
                  </a:lnTo>
                  <a:lnTo>
                    <a:pt x="7610" y="1282"/>
                  </a:lnTo>
                  <a:lnTo>
                    <a:pt x="12543" y="7113"/>
                  </a:lnTo>
                  <a:lnTo>
                    <a:pt x="12543" y="7113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917585" y="3289499"/>
              <a:ext cx="333307" cy="596576"/>
            </a:xfrm>
            <a:custGeom>
              <a:rect b="b" l="l" r="r" t="t"/>
              <a:pathLst>
                <a:path extrusionOk="0" h="7598" w="4245">
                  <a:moveTo>
                    <a:pt x="3032" y="0"/>
                  </a:moveTo>
                  <a:cubicBezTo>
                    <a:pt x="2076" y="0"/>
                    <a:pt x="1345" y="1853"/>
                    <a:pt x="1052" y="2457"/>
                  </a:cubicBezTo>
                  <a:cubicBezTo>
                    <a:pt x="593" y="3394"/>
                    <a:pt x="0" y="4216"/>
                    <a:pt x="58" y="5306"/>
                  </a:cubicBezTo>
                  <a:cubicBezTo>
                    <a:pt x="115" y="6109"/>
                    <a:pt x="440" y="7218"/>
                    <a:pt x="1319" y="7524"/>
                  </a:cubicBezTo>
                  <a:cubicBezTo>
                    <a:pt x="1473" y="7574"/>
                    <a:pt x="1617" y="7598"/>
                    <a:pt x="1752" y="7598"/>
                  </a:cubicBezTo>
                  <a:cubicBezTo>
                    <a:pt x="3415" y="7598"/>
                    <a:pt x="3715" y="4036"/>
                    <a:pt x="3786" y="2993"/>
                  </a:cubicBezTo>
                  <a:cubicBezTo>
                    <a:pt x="3843" y="2304"/>
                    <a:pt x="4245" y="870"/>
                    <a:pt x="3614" y="259"/>
                  </a:cubicBezTo>
                  <a:cubicBezTo>
                    <a:pt x="3537" y="163"/>
                    <a:pt x="3442" y="106"/>
                    <a:pt x="3346" y="67"/>
                  </a:cubicBezTo>
                  <a:cubicBezTo>
                    <a:pt x="3239" y="21"/>
                    <a:pt x="3134" y="0"/>
                    <a:pt x="3032" y="0"/>
                  </a:cubicBezTo>
                  <a:close/>
                </a:path>
              </a:pathLst>
            </a:custGeom>
            <a:solidFill>
              <a:srgbClr val="C08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3031671" y="3079463"/>
              <a:ext cx="322785" cy="470241"/>
            </a:xfrm>
            <a:custGeom>
              <a:rect b="b" l="l" r="r" t="t"/>
              <a:pathLst>
                <a:path extrusionOk="0" h="5989" w="4111">
                  <a:moveTo>
                    <a:pt x="2616" y="0"/>
                  </a:moveTo>
                  <a:cubicBezTo>
                    <a:pt x="1892" y="0"/>
                    <a:pt x="1249" y="950"/>
                    <a:pt x="937" y="1481"/>
                  </a:cubicBezTo>
                  <a:cubicBezTo>
                    <a:pt x="364" y="2456"/>
                    <a:pt x="0" y="4196"/>
                    <a:pt x="306" y="5304"/>
                  </a:cubicBezTo>
                  <a:cubicBezTo>
                    <a:pt x="443" y="5795"/>
                    <a:pt x="631" y="5988"/>
                    <a:pt x="843" y="5988"/>
                  </a:cubicBezTo>
                  <a:cubicBezTo>
                    <a:pt x="1045" y="5988"/>
                    <a:pt x="1268" y="5814"/>
                    <a:pt x="1492" y="5553"/>
                  </a:cubicBezTo>
                  <a:cubicBezTo>
                    <a:pt x="2027" y="4826"/>
                    <a:pt x="2467" y="4043"/>
                    <a:pt x="2773" y="3201"/>
                  </a:cubicBezTo>
                  <a:cubicBezTo>
                    <a:pt x="3021" y="2417"/>
                    <a:pt x="4111" y="869"/>
                    <a:pt x="3136" y="180"/>
                  </a:cubicBezTo>
                  <a:lnTo>
                    <a:pt x="3117" y="161"/>
                  </a:lnTo>
                  <a:cubicBezTo>
                    <a:pt x="2948" y="49"/>
                    <a:pt x="2780" y="0"/>
                    <a:pt x="2616" y="0"/>
                  </a:cubicBezTo>
                  <a:close/>
                </a:path>
              </a:pathLst>
            </a:custGeom>
            <a:solidFill>
              <a:srgbClr val="C08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3153999" y="3137250"/>
              <a:ext cx="151696" cy="173367"/>
            </a:xfrm>
            <a:custGeom>
              <a:rect b="b" l="l" r="r" t="t"/>
              <a:pathLst>
                <a:path extrusionOk="0" h="2208" w="1932">
                  <a:moveTo>
                    <a:pt x="574" y="0"/>
                  </a:moveTo>
                  <a:lnTo>
                    <a:pt x="154" y="1109"/>
                  </a:lnTo>
                  <a:cubicBezTo>
                    <a:pt x="1" y="1549"/>
                    <a:pt x="135" y="1989"/>
                    <a:pt x="460" y="2103"/>
                  </a:cubicBezTo>
                  <a:lnTo>
                    <a:pt x="670" y="2180"/>
                  </a:lnTo>
                  <a:cubicBezTo>
                    <a:pt x="721" y="2199"/>
                    <a:pt x="774" y="2208"/>
                    <a:pt x="828" y="2208"/>
                  </a:cubicBezTo>
                  <a:cubicBezTo>
                    <a:pt x="1102" y="2208"/>
                    <a:pt x="1403" y="1977"/>
                    <a:pt x="1530" y="1625"/>
                  </a:cubicBezTo>
                  <a:lnTo>
                    <a:pt x="1932" y="497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380131" y="3562192"/>
              <a:ext cx="810693" cy="742461"/>
            </a:xfrm>
            <a:custGeom>
              <a:rect b="b" l="l" r="r" t="t"/>
              <a:pathLst>
                <a:path extrusionOk="0" h="9456" w="10325">
                  <a:moveTo>
                    <a:pt x="8128" y="1"/>
                  </a:moveTo>
                  <a:cubicBezTo>
                    <a:pt x="7828" y="1"/>
                    <a:pt x="7523" y="146"/>
                    <a:pt x="7228" y="514"/>
                  </a:cubicBezTo>
                  <a:cubicBezTo>
                    <a:pt x="6635" y="1260"/>
                    <a:pt x="6176" y="2063"/>
                    <a:pt x="5392" y="2617"/>
                  </a:cubicBezTo>
                  <a:cubicBezTo>
                    <a:pt x="4608" y="3172"/>
                    <a:pt x="3767" y="3745"/>
                    <a:pt x="2945" y="4319"/>
                  </a:cubicBezTo>
                  <a:cubicBezTo>
                    <a:pt x="1568" y="5275"/>
                    <a:pt x="0" y="7722"/>
                    <a:pt x="1798" y="9041"/>
                  </a:cubicBezTo>
                  <a:cubicBezTo>
                    <a:pt x="2187" y="9334"/>
                    <a:pt x="2585" y="9456"/>
                    <a:pt x="2979" y="9456"/>
                  </a:cubicBezTo>
                  <a:cubicBezTo>
                    <a:pt x="4287" y="9456"/>
                    <a:pt x="5555" y="8112"/>
                    <a:pt x="6348" y="7187"/>
                  </a:cubicBezTo>
                  <a:cubicBezTo>
                    <a:pt x="6903" y="6537"/>
                    <a:pt x="7572" y="5944"/>
                    <a:pt x="8107" y="5275"/>
                  </a:cubicBezTo>
                  <a:cubicBezTo>
                    <a:pt x="8451" y="4854"/>
                    <a:pt x="8834" y="4433"/>
                    <a:pt x="9178" y="4013"/>
                  </a:cubicBezTo>
                  <a:cubicBezTo>
                    <a:pt x="9732" y="3325"/>
                    <a:pt x="10325" y="2617"/>
                    <a:pt x="10134" y="1833"/>
                  </a:cubicBezTo>
                  <a:cubicBezTo>
                    <a:pt x="10076" y="1623"/>
                    <a:pt x="9981" y="1413"/>
                    <a:pt x="9847" y="1260"/>
                  </a:cubicBezTo>
                  <a:cubicBezTo>
                    <a:pt x="9402" y="684"/>
                    <a:pt x="8778" y="1"/>
                    <a:pt x="8128" y="1"/>
                  </a:cubicBezTo>
                  <a:close/>
                </a:path>
              </a:pathLst>
            </a:custGeom>
            <a:solidFill>
              <a:srgbClr val="C081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236207" y="4199992"/>
              <a:ext cx="1402166" cy="1609373"/>
            </a:xfrm>
            <a:custGeom>
              <a:rect b="b" l="l" r="r" t="t"/>
              <a:pathLst>
                <a:path extrusionOk="0" h="20497" w="17858">
                  <a:moveTo>
                    <a:pt x="14761" y="1"/>
                  </a:moveTo>
                  <a:lnTo>
                    <a:pt x="0" y="17954"/>
                  </a:lnTo>
                  <a:lnTo>
                    <a:pt x="3098" y="20497"/>
                  </a:lnTo>
                  <a:lnTo>
                    <a:pt x="17858" y="2543"/>
                  </a:lnTo>
                  <a:lnTo>
                    <a:pt x="14761" y="1"/>
                  </a:lnTo>
                  <a:close/>
                </a:path>
              </a:pathLst>
            </a:custGeom>
            <a:solidFill>
              <a:srgbClr val="00A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6"/>
          <p:cNvGrpSpPr/>
          <p:nvPr/>
        </p:nvGrpSpPr>
        <p:grpSpPr>
          <a:xfrm>
            <a:off x="6293884" y="1924151"/>
            <a:ext cx="3016881" cy="3885214"/>
            <a:chOff x="5453784" y="1924151"/>
            <a:chExt cx="3016881" cy="3885214"/>
          </a:xfrm>
        </p:grpSpPr>
        <p:sp>
          <p:nvSpPr>
            <p:cNvPr id="544" name="Google Shape;544;p6"/>
            <p:cNvSpPr/>
            <p:nvPr/>
          </p:nvSpPr>
          <p:spPr>
            <a:xfrm>
              <a:off x="5693342" y="2997805"/>
              <a:ext cx="369346" cy="452261"/>
            </a:xfrm>
            <a:custGeom>
              <a:rect b="b" l="l" r="r" t="t"/>
              <a:pathLst>
                <a:path extrusionOk="0" h="5760" w="4704">
                  <a:moveTo>
                    <a:pt x="1299" y="1"/>
                  </a:moveTo>
                  <a:cubicBezTo>
                    <a:pt x="1107" y="1"/>
                    <a:pt x="912" y="62"/>
                    <a:pt x="746" y="188"/>
                  </a:cubicBezTo>
                  <a:lnTo>
                    <a:pt x="478" y="379"/>
                  </a:lnTo>
                  <a:cubicBezTo>
                    <a:pt x="77" y="666"/>
                    <a:pt x="0" y="1240"/>
                    <a:pt x="306" y="1641"/>
                  </a:cubicBezTo>
                  <a:cubicBezTo>
                    <a:pt x="708" y="2196"/>
                    <a:pt x="1109" y="2712"/>
                    <a:pt x="1491" y="3304"/>
                  </a:cubicBezTo>
                  <a:cubicBezTo>
                    <a:pt x="1702" y="3629"/>
                    <a:pt x="2658" y="4872"/>
                    <a:pt x="3442" y="5446"/>
                  </a:cubicBezTo>
                  <a:cubicBezTo>
                    <a:pt x="3705" y="5638"/>
                    <a:pt x="3952" y="5759"/>
                    <a:pt x="4153" y="5759"/>
                  </a:cubicBezTo>
                  <a:cubicBezTo>
                    <a:pt x="4433" y="5759"/>
                    <a:pt x="4624" y="5523"/>
                    <a:pt x="4646" y="4911"/>
                  </a:cubicBezTo>
                  <a:cubicBezTo>
                    <a:pt x="4704" y="3094"/>
                    <a:pt x="3002" y="1679"/>
                    <a:pt x="2008" y="360"/>
                  </a:cubicBezTo>
                  <a:cubicBezTo>
                    <a:pt x="1839" y="124"/>
                    <a:pt x="1572" y="1"/>
                    <a:pt x="1299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5822425" y="3191901"/>
              <a:ext cx="475973" cy="606077"/>
            </a:xfrm>
            <a:custGeom>
              <a:rect b="b" l="l" r="r" t="t"/>
              <a:pathLst>
                <a:path extrusionOk="0" h="7719" w="6062">
                  <a:moveTo>
                    <a:pt x="1081" y="1"/>
                  </a:moveTo>
                  <a:cubicBezTo>
                    <a:pt x="705" y="1"/>
                    <a:pt x="486" y="145"/>
                    <a:pt x="364" y="374"/>
                  </a:cubicBezTo>
                  <a:cubicBezTo>
                    <a:pt x="0" y="1100"/>
                    <a:pt x="727" y="2687"/>
                    <a:pt x="956" y="3356"/>
                  </a:cubicBezTo>
                  <a:cubicBezTo>
                    <a:pt x="1290" y="4357"/>
                    <a:pt x="2425" y="7718"/>
                    <a:pt x="4030" y="7718"/>
                  </a:cubicBezTo>
                  <a:cubicBezTo>
                    <a:pt x="4264" y="7718"/>
                    <a:pt x="4508" y="7647"/>
                    <a:pt x="4761" y="7486"/>
                  </a:cubicBezTo>
                  <a:cubicBezTo>
                    <a:pt x="6061" y="6664"/>
                    <a:pt x="5507" y="4159"/>
                    <a:pt x="4952" y="3031"/>
                  </a:cubicBezTo>
                  <a:cubicBezTo>
                    <a:pt x="4321" y="1769"/>
                    <a:pt x="2830" y="278"/>
                    <a:pt x="1396" y="29"/>
                  </a:cubicBezTo>
                  <a:cubicBezTo>
                    <a:pt x="1280" y="10"/>
                    <a:pt x="1176" y="1"/>
                    <a:pt x="1081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5763851" y="2992230"/>
              <a:ext cx="276303" cy="356626"/>
            </a:xfrm>
            <a:custGeom>
              <a:rect b="b" l="l" r="r" t="t"/>
              <a:pathLst>
                <a:path extrusionOk="0" h="4542" w="3519">
                  <a:moveTo>
                    <a:pt x="603" y="0"/>
                  </a:moveTo>
                  <a:cubicBezTo>
                    <a:pt x="368" y="0"/>
                    <a:pt x="160" y="56"/>
                    <a:pt x="1" y="163"/>
                  </a:cubicBezTo>
                  <a:lnTo>
                    <a:pt x="2907" y="4542"/>
                  </a:lnTo>
                  <a:cubicBezTo>
                    <a:pt x="3500" y="4140"/>
                    <a:pt x="3519" y="2534"/>
                    <a:pt x="2697" y="1311"/>
                  </a:cubicBezTo>
                  <a:cubicBezTo>
                    <a:pt x="2095" y="415"/>
                    <a:pt x="1247" y="0"/>
                    <a:pt x="603" y="0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5950016" y="3489798"/>
              <a:ext cx="740184" cy="746387"/>
            </a:xfrm>
            <a:custGeom>
              <a:rect b="b" l="l" r="r" t="t"/>
              <a:pathLst>
                <a:path extrusionOk="0" h="9506" w="9427">
                  <a:moveTo>
                    <a:pt x="1671" y="1"/>
                  </a:moveTo>
                  <a:cubicBezTo>
                    <a:pt x="1636" y="1"/>
                    <a:pt x="1602" y="1"/>
                    <a:pt x="1568" y="2"/>
                  </a:cubicBezTo>
                  <a:cubicBezTo>
                    <a:pt x="765" y="21"/>
                    <a:pt x="402" y="308"/>
                    <a:pt x="287" y="709"/>
                  </a:cubicBezTo>
                  <a:cubicBezTo>
                    <a:pt x="1" y="1761"/>
                    <a:pt x="1358" y="3673"/>
                    <a:pt x="1817" y="4495"/>
                  </a:cubicBezTo>
                  <a:cubicBezTo>
                    <a:pt x="2501" y="5689"/>
                    <a:pt x="4669" y="9505"/>
                    <a:pt x="6700" y="9505"/>
                  </a:cubicBezTo>
                  <a:cubicBezTo>
                    <a:pt x="7109" y="9505"/>
                    <a:pt x="7512" y="9350"/>
                    <a:pt x="7897" y="8988"/>
                  </a:cubicBezTo>
                  <a:cubicBezTo>
                    <a:pt x="9426" y="7554"/>
                    <a:pt x="8031" y="4380"/>
                    <a:pt x="6998" y="3042"/>
                  </a:cubicBezTo>
                  <a:cubicBezTo>
                    <a:pt x="5890" y="1577"/>
                    <a:pt x="3600" y="1"/>
                    <a:pt x="1671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6256235" y="3444729"/>
              <a:ext cx="1147690" cy="1055118"/>
            </a:xfrm>
            <a:custGeom>
              <a:rect b="b" l="l" r="r" t="t"/>
              <a:pathLst>
                <a:path extrusionOk="0" h="13438" w="14617">
                  <a:moveTo>
                    <a:pt x="3779" y="1"/>
                  </a:moveTo>
                  <a:cubicBezTo>
                    <a:pt x="2393" y="1"/>
                    <a:pt x="1062" y="598"/>
                    <a:pt x="1" y="2029"/>
                  </a:cubicBezTo>
                  <a:lnTo>
                    <a:pt x="1779" y="2507"/>
                  </a:lnTo>
                  <a:cubicBezTo>
                    <a:pt x="766" y="3195"/>
                    <a:pt x="192" y="4362"/>
                    <a:pt x="250" y="5585"/>
                  </a:cubicBezTo>
                  <a:cubicBezTo>
                    <a:pt x="250" y="5719"/>
                    <a:pt x="269" y="5872"/>
                    <a:pt x="288" y="6025"/>
                  </a:cubicBezTo>
                  <a:cubicBezTo>
                    <a:pt x="307" y="7344"/>
                    <a:pt x="919" y="9008"/>
                    <a:pt x="2123" y="10499"/>
                  </a:cubicBezTo>
                  <a:cubicBezTo>
                    <a:pt x="3313" y="11999"/>
                    <a:pt x="5770" y="13437"/>
                    <a:pt x="7934" y="13437"/>
                  </a:cubicBezTo>
                  <a:cubicBezTo>
                    <a:pt x="8970" y="13437"/>
                    <a:pt x="9939" y="13107"/>
                    <a:pt x="10670" y="12296"/>
                  </a:cubicBezTo>
                  <a:cubicBezTo>
                    <a:pt x="14616" y="7945"/>
                    <a:pt x="8835" y="1"/>
                    <a:pt x="3779" y="1"/>
                  </a:cubicBezTo>
                  <a:close/>
                </a:path>
              </a:pathLst>
            </a:custGeom>
            <a:solidFill>
              <a:srgbClr val="F597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6505450" y="3736109"/>
              <a:ext cx="1965215" cy="2073255"/>
            </a:xfrm>
            <a:custGeom>
              <a:rect b="b" l="l" r="r" t="t"/>
              <a:pathLst>
                <a:path extrusionOk="0" h="26405" w="25029">
                  <a:moveTo>
                    <a:pt x="10268" y="1"/>
                  </a:moveTo>
                  <a:lnTo>
                    <a:pt x="1" y="8451"/>
                  </a:lnTo>
                  <a:lnTo>
                    <a:pt x="14761" y="26405"/>
                  </a:lnTo>
                  <a:lnTo>
                    <a:pt x="25028" y="17973"/>
                  </a:lnTo>
                  <a:lnTo>
                    <a:pt x="10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6221766" y="3263745"/>
              <a:ext cx="620053" cy="608511"/>
            </a:xfrm>
            <a:custGeom>
              <a:rect b="b" l="l" r="r" t="t"/>
              <a:pathLst>
                <a:path extrusionOk="0" h="7750" w="7897">
                  <a:moveTo>
                    <a:pt x="3259" y="1"/>
                  </a:moveTo>
                  <a:cubicBezTo>
                    <a:pt x="2765" y="1"/>
                    <a:pt x="2285" y="121"/>
                    <a:pt x="1855" y="376"/>
                  </a:cubicBezTo>
                  <a:cubicBezTo>
                    <a:pt x="325" y="1313"/>
                    <a:pt x="0" y="3608"/>
                    <a:pt x="1147" y="5539"/>
                  </a:cubicBezTo>
                  <a:cubicBezTo>
                    <a:pt x="1976" y="6933"/>
                    <a:pt x="3343" y="7750"/>
                    <a:pt x="4622" y="7750"/>
                  </a:cubicBezTo>
                  <a:cubicBezTo>
                    <a:pt x="5114" y="7750"/>
                    <a:pt x="5593" y="7629"/>
                    <a:pt x="6023" y="7374"/>
                  </a:cubicBezTo>
                  <a:cubicBezTo>
                    <a:pt x="7572" y="6437"/>
                    <a:pt x="7897" y="4143"/>
                    <a:pt x="6749" y="2212"/>
                  </a:cubicBezTo>
                  <a:cubicBezTo>
                    <a:pt x="5921" y="817"/>
                    <a:pt x="4544" y="1"/>
                    <a:pt x="3259" y="1"/>
                  </a:cubicBezTo>
                  <a:close/>
                </a:path>
              </a:pathLst>
            </a:custGeom>
            <a:solidFill>
              <a:srgbClr val="F06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5513144" y="2042713"/>
              <a:ext cx="1139524" cy="1837624"/>
            </a:xfrm>
            <a:custGeom>
              <a:rect b="b" l="l" r="r" t="t"/>
              <a:pathLst>
                <a:path extrusionOk="0" h="23404" w="14513">
                  <a:moveTo>
                    <a:pt x="5220" y="1"/>
                  </a:moveTo>
                  <a:lnTo>
                    <a:pt x="1" y="6176"/>
                  </a:lnTo>
                  <a:lnTo>
                    <a:pt x="9962" y="23403"/>
                  </a:lnTo>
                  <a:lnTo>
                    <a:pt x="14513" y="17763"/>
                  </a:lnTo>
                  <a:lnTo>
                    <a:pt x="5220" y="1"/>
                  </a:lnTo>
                  <a:close/>
                </a:path>
              </a:pathLst>
            </a:custGeom>
            <a:solidFill>
              <a:srgbClr val="49F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514636" y="1930118"/>
              <a:ext cx="1429254" cy="1951709"/>
            </a:xfrm>
            <a:custGeom>
              <a:rect b="b" l="l" r="r" t="t"/>
              <a:pathLst>
                <a:path extrusionOk="0" h="24857" w="18203">
                  <a:moveTo>
                    <a:pt x="8012" y="1"/>
                  </a:moveTo>
                  <a:lnTo>
                    <a:pt x="1" y="7610"/>
                  </a:lnTo>
                  <a:lnTo>
                    <a:pt x="9924" y="24856"/>
                  </a:lnTo>
                  <a:lnTo>
                    <a:pt x="18203" y="17954"/>
                  </a:lnTo>
                  <a:lnTo>
                    <a:pt x="8012" y="1"/>
                  </a:lnTo>
                  <a:close/>
                </a:path>
              </a:pathLst>
            </a:custGeom>
            <a:solidFill>
              <a:srgbClr val="B1F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522173" y="1924151"/>
              <a:ext cx="1550799" cy="1977149"/>
            </a:xfrm>
            <a:custGeom>
              <a:rect b="b" l="l" r="r" t="t"/>
              <a:pathLst>
                <a:path extrusionOk="0" h="25181" w="19751">
                  <a:moveTo>
                    <a:pt x="10019" y="0"/>
                  </a:moveTo>
                  <a:lnTo>
                    <a:pt x="1" y="7935"/>
                  </a:lnTo>
                  <a:lnTo>
                    <a:pt x="9924" y="25181"/>
                  </a:lnTo>
                  <a:lnTo>
                    <a:pt x="19751" y="18049"/>
                  </a:lnTo>
                  <a:lnTo>
                    <a:pt x="10019" y="0"/>
                  </a:lnTo>
                  <a:close/>
                </a:path>
              </a:pathLst>
            </a:custGeom>
            <a:solidFill>
              <a:srgbClr val="D0FC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6229932" y="3368331"/>
              <a:ext cx="1071293" cy="555747"/>
            </a:xfrm>
            <a:custGeom>
              <a:rect b="b" l="l" r="r" t="t"/>
              <a:pathLst>
                <a:path extrusionOk="0" h="7078" w="13644">
                  <a:moveTo>
                    <a:pt x="13146" y="0"/>
                  </a:moveTo>
                  <a:lnTo>
                    <a:pt x="1063" y="6119"/>
                  </a:lnTo>
                  <a:lnTo>
                    <a:pt x="5995" y="287"/>
                  </a:lnTo>
                  <a:lnTo>
                    <a:pt x="5326" y="192"/>
                  </a:lnTo>
                  <a:lnTo>
                    <a:pt x="298" y="6138"/>
                  </a:lnTo>
                  <a:cubicBezTo>
                    <a:pt x="0" y="6551"/>
                    <a:pt x="317" y="7078"/>
                    <a:pt x="766" y="7078"/>
                  </a:cubicBezTo>
                  <a:cubicBezTo>
                    <a:pt x="837" y="7078"/>
                    <a:pt x="911" y="7065"/>
                    <a:pt x="986" y="7036"/>
                  </a:cubicBezTo>
                  <a:lnTo>
                    <a:pt x="1024" y="7017"/>
                  </a:lnTo>
                  <a:lnTo>
                    <a:pt x="13643" y="325"/>
                  </a:lnTo>
                  <a:lnTo>
                    <a:pt x="13146" y="0"/>
                  </a:lnTo>
                  <a:close/>
                </a:path>
              </a:pathLst>
            </a:custGeom>
            <a:solidFill>
              <a:srgbClr val="00A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514636" y="1940640"/>
              <a:ext cx="1788079" cy="1942680"/>
            </a:xfrm>
            <a:custGeom>
              <a:rect b="b" l="l" r="r" t="t"/>
              <a:pathLst>
                <a:path extrusionOk="0" h="24742" w="22773">
                  <a:moveTo>
                    <a:pt x="12849" y="1"/>
                  </a:moveTo>
                  <a:lnTo>
                    <a:pt x="1" y="7495"/>
                  </a:lnTo>
                  <a:lnTo>
                    <a:pt x="9924" y="24741"/>
                  </a:lnTo>
                  <a:lnTo>
                    <a:pt x="22772" y="18508"/>
                  </a:lnTo>
                  <a:lnTo>
                    <a:pt x="12849" y="1"/>
                  </a:lnTo>
                  <a:close/>
                </a:path>
              </a:pathLst>
            </a:custGeom>
            <a:solidFill>
              <a:srgbClr val="49F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5475612" y="2503613"/>
              <a:ext cx="876805" cy="1396198"/>
            </a:xfrm>
            <a:custGeom>
              <a:rect b="b" l="l" r="r" t="t"/>
              <a:pathLst>
                <a:path extrusionOk="0" h="17782" w="11167">
                  <a:moveTo>
                    <a:pt x="1263" y="0"/>
                  </a:moveTo>
                  <a:lnTo>
                    <a:pt x="1" y="593"/>
                  </a:lnTo>
                  <a:lnTo>
                    <a:pt x="9866" y="17782"/>
                  </a:lnTo>
                  <a:lnTo>
                    <a:pt x="11167" y="17265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21F0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5453784" y="1939148"/>
              <a:ext cx="1068309" cy="635364"/>
            </a:xfrm>
            <a:custGeom>
              <a:rect b="b" l="l" r="r" t="t"/>
              <a:pathLst>
                <a:path extrusionOk="0" h="8092" w="13606">
                  <a:moveTo>
                    <a:pt x="13184" y="1"/>
                  </a:moveTo>
                  <a:lnTo>
                    <a:pt x="1082" y="7132"/>
                  </a:lnTo>
                  <a:lnTo>
                    <a:pt x="5996" y="1301"/>
                  </a:lnTo>
                  <a:lnTo>
                    <a:pt x="5996" y="1301"/>
                  </a:lnTo>
                  <a:lnTo>
                    <a:pt x="5766" y="1358"/>
                  </a:lnTo>
                  <a:lnTo>
                    <a:pt x="298" y="7151"/>
                  </a:lnTo>
                  <a:cubicBezTo>
                    <a:pt x="1" y="7564"/>
                    <a:pt x="331" y="8091"/>
                    <a:pt x="784" y="8091"/>
                  </a:cubicBezTo>
                  <a:cubicBezTo>
                    <a:pt x="856" y="8091"/>
                    <a:pt x="930" y="8078"/>
                    <a:pt x="1005" y="8050"/>
                  </a:cubicBezTo>
                  <a:lnTo>
                    <a:pt x="1005" y="8069"/>
                  </a:lnTo>
                  <a:lnTo>
                    <a:pt x="1044" y="8050"/>
                  </a:lnTo>
                  <a:lnTo>
                    <a:pt x="13605" y="1"/>
                  </a:lnTo>
                  <a:close/>
                </a:path>
              </a:pathLst>
            </a:custGeom>
            <a:solidFill>
              <a:srgbClr val="00A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5475612" y="2503613"/>
              <a:ext cx="876805" cy="1396198"/>
            </a:xfrm>
            <a:custGeom>
              <a:rect b="b" l="l" r="r" t="t"/>
              <a:pathLst>
                <a:path extrusionOk="0" h="17782" w="11167">
                  <a:moveTo>
                    <a:pt x="1263" y="0"/>
                  </a:moveTo>
                  <a:lnTo>
                    <a:pt x="1" y="593"/>
                  </a:lnTo>
                  <a:lnTo>
                    <a:pt x="9866" y="17782"/>
                  </a:lnTo>
                  <a:lnTo>
                    <a:pt x="11167" y="17265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A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5893012" y="3289499"/>
              <a:ext cx="333307" cy="596576"/>
            </a:xfrm>
            <a:custGeom>
              <a:rect b="b" l="l" r="r" t="t"/>
              <a:pathLst>
                <a:path extrusionOk="0" h="7598" w="4245">
                  <a:moveTo>
                    <a:pt x="1213" y="0"/>
                  </a:moveTo>
                  <a:cubicBezTo>
                    <a:pt x="1111" y="0"/>
                    <a:pt x="1006" y="21"/>
                    <a:pt x="899" y="67"/>
                  </a:cubicBezTo>
                  <a:cubicBezTo>
                    <a:pt x="803" y="106"/>
                    <a:pt x="707" y="163"/>
                    <a:pt x="631" y="259"/>
                  </a:cubicBezTo>
                  <a:cubicBezTo>
                    <a:pt x="0" y="870"/>
                    <a:pt x="402" y="2304"/>
                    <a:pt x="459" y="2993"/>
                  </a:cubicBezTo>
                  <a:cubicBezTo>
                    <a:pt x="530" y="4036"/>
                    <a:pt x="829" y="7598"/>
                    <a:pt x="2492" y="7598"/>
                  </a:cubicBezTo>
                  <a:cubicBezTo>
                    <a:pt x="2627" y="7598"/>
                    <a:pt x="2772" y="7574"/>
                    <a:pt x="2925" y="7524"/>
                  </a:cubicBezTo>
                  <a:cubicBezTo>
                    <a:pt x="3805" y="7218"/>
                    <a:pt x="4130" y="6109"/>
                    <a:pt x="4187" y="5306"/>
                  </a:cubicBezTo>
                  <a:cubicBezTo>
                    <a:pt x="4245" y="4216"/>
                    <a:pt x="3652" y="3394"/>
                    <a:pt x="3193" y="2457"/>
                  </a:cubicBezTo>
                  <a:cubicBezTo>
                    <a:pt x="2899" y="1853"/>
                    <a:pt x="2169" y="0"/>
                    <a:pt x="1213" y="0"/>
                  </a:cubicBezTo>
                  <a:close/>
                </a:path>
              </a:pathLst>
            </a:custGeom>
            <a:solidFill>
              <a:srgbClr val="F597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5789369" y="3079463"/>
              <a:ext cx="322864" cy="470241"/>
            </a:xfrm>
            <a:custGeom>
              <a:rect b="b" l="l" r="r" t="t"/>
              <a:pathLst>
                <a:path extrusionOk="0" h="5989" w="4112">
                  <a:moveTo>
                    <a:pt x="1496" y="0"/>
                  </a:moveTo>
                  <a:cubicBezTo>
                    <a:pt x="1332" y="0"/>
                    <a:pt x="1164" y="49"/>
                    <a:pt x="995" y="161"/>
                  </a:cubicBezTo>
                  <a:lnTo>
                    <a:pt x="976" y="180"/>
                  </a:lnTo>
                  <a:cubicBezTo>
                    <a:pt x="1" y="869"/>
                    <a:pt x="1091" y="2417"/>
                    <a:pt x="1339" y="3201"/>
                  </a:cubicBezTo>
                  <a:cubicBezTo>
                    <a:pt x="1645" y="4043"/>
                    <a:pt x="2085" y="4826"/>
                    <a:pt x="2620" y="5553"/>
                  </a:cubicBezTo>
                  <a:cubicBezTo>
                    <a:pt x="2844" y="5814"/>
                    <a:pt x="3067" y="5988"/>
                    <a:pt x="3269" y="5988"/>
                  </a:cubicBezTo>
                  <a:cubicBezTo>
                    <a:pt x="3481" y="5988"/>
                    <a:pt x="3668" y="5795"/>
                    <a:pt x="3806" y="5304"/>
                  </a:cubicBezTo>
                  <a:cubicBezTo>
                    <a:pt x="4111" y="4196"/>
                    <a:pt x="3748" y="2456"/>
                    <a:pt x="3175" y="1481"/>
                  </a:cubicBezTo>
                  <a:cubicBezTo>
                    <a:pt x="2863" y="950"/>
                    <a:pt x="2220" y="0"/>
                    <a:pt x="1496" y="0"/>
                  </a:cubicBezTo>
                  <a:close/>
                </a:path>
              </a:pathLst>
            </a:custGeom>
            <a:solidFill>
              <a:srgbClr val="F597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5838157" y="3115025"/>
              <a:ext cx="151696" cy="173367"/>
            </a:xfrm>
            <a:custGeom>
              <a:rect b="b" l="l" r="r" t="t"/>
              <a:pathLst>
                <a:path extrusionOk="0" h="2208" w="1932">
                  <a:moveTo>
                    <a:pt x="1358" y="0"/>
                  </a:moveTo>
                  <a:lnTo>
                    <a:pt x="1" y="497"/>
                  </a:lnTo>
                  <a:lnTo>
                    <a:pt x="402" y="1625"/>
                  </a:lnTo>
                  <a:cubicBezTo>
                    <a:pt x="530" y="1977"/>
                    <a:pt x="831" y="2208"/>
                    <a:pt x="1105" y="2208"/>
                  </a:cubicBezTo>
                  <a:cubicBezTo>
                    <a:pt x="1159" y="2208"/>
                    <a:pt x="1212" y="2199"/>
                    <a:pt x="1263" y="2180"/>
                  </a:cubicBezTo>
                  <a:lnTo>
                    <a:pt x="1473" y="2103"/>
                  </a:lnTo>
                  <a:cubicBezTo>
                    <a:pt x="1798" y="1989"/>
                    <a:pt x="1932" y="1549"/>
                    <a:pt x="1779" y="1109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5953000" y="3562192"/>
              <a:ext cx="810772" cy="741676"/>
            </a:xfrm>
            <a:custGeom>
              <a:rect b="b" l="l" r="r" t="t"/>
              <a:pathLst>
                <a:path extrusionOk="0" h="9446" w="10326">
                  <a:moveTo>
                    <a:pt x="2196" y="0"/>
                  </a:moveTo>
                  <a:cubicBezTo>
                    <a:pt x="1547" y="0"/>
                    <a:pt x="923" y="678"/>
                    <a:pt x="479" y="1241"/>
                  </a:cubicBezTo>
                  <a:cubicBezTo>
                    <a:pt x="345" y="1413"/>
                    <a:pt x="249" y="1623"/>
                    <a:pt x="192" y="1833"/>
                  </a:cubicBezTo>
                  <a:cubicBezTo>
                    <a:pt x="1" y="2617"/>
                    <a:pt x="594" y="3325"/>
                    <a:pt x="1129" y="3994"/>
                  </a:cubicBezTo>
                  <a:cubicBezTo>
                    <a:pt x="1492" y="4433"/>
                    <a:pt x="1855" y="4835"/>
                    <a:pt x="2219" y="5275"/>
                  </a:cubicBezTo>
                  <a:cubicBezTo>
                    <a:pt x="2754" y="5925"/>
                    <a:pt x="3423" y="6537"/>
                    <a:pt x="3978" y="7187"/>
                  </a:cubicBezTo>
                  <a:cubicBezTo>
                    <a:pt x="4773" y="8100"/>
                    <a:pt x="6035" y="9445"/>
                    <a:pt x="7350" y="9445"/>
                  </a:cubicBezTo>
                  <a:cubicBezTo>
                    <a:pt x="7742" y="9445"/>
                    <a:pt x="8138" y="9326"/>
                    <a:pt x="8528" y="9041"/>
                  </a:cubicBezTo>
                  <a:cubicBezTo>
                    <a:pt x="10325" y="7703"/>
                    <a:pt x="8758" y="5275"/>
                    <a:pt x="7381" y="4319"/>
                  </a:cubicBezTo>
                  <a:cubicBezTo>
                    <a:pt x="6559" y="3745"/>
                    <a:pt x="5718" y="3152"/>
                    <a:pt x="4934" y="2598"/>
                  </a:cubicBezTo>
                  <a:cubicBezTo>
                    <a:pt x="4150" y="2044"/>
                    <a:pt x="3691" y="1241"/>
                    <a:pt x="3098" y="514"/>
                  </a:cubicBezTo>
                  <a:cubicBezTo>
                    <a:pt x="2802" y="145"/>
                    <a:pt x="2496" y="0"/>
                    <a:pt x="2196" y="0"/>
                  </a:cubicBezTo>
                  <a:close/>
                </a:path>
              </a:pathLst>
            </a:custGeom>
            <a:solidFill>
              <a:srgbClr val="F597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505450" y="4199992"/>
              <a:ext cx="1402244" cy="1609373"/>
            </a:xfrm>
            <a:custGeom>
              <a:rect b="b" l="l" r="r" t="t"/>
              <a:pathLst>
                <a:path extrusionOk="0" h="20497" w="17859">
                  <a:moveTo>
                    <a:pt x="3098" y="1"/>
                  </a:moveTo>
                  <a:lnTo>
                    <a:pt x="1" y="2543"/>
                  </a:lnTo>
                  <a:lnTo>
                    <a:pt x="14761" y="20497"/>
                  </a:lnTo>
                  <a:lnTo>
                    <a:pt x="17858" y="17954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6"/>
          <p:cNvSpPr txBox="1"/>
          <p:nvPr>
            <p:ph idx="4294967295" type="subTitle"/>
          </p:nvPr>
        </p:nvSpPr>
        <p:spPr>
          <a:xfrm>
            <a:off x="4935739" y="2507911"/>
            <a:ext cx="3308286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Project-based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5" name="Google Shape;565;p6"/>
          <p:cNvSpPr txBox="1"/>
          <p:nvPr>
            <p:ph idx="4294967295" type="subTitle"/>
          </p:nvPr>
        </p:nvSpPr>
        <p:spPr>
          <a:xfrm>
            <a:off x="1118312" y="2468105"/>
            <a:ext cx="2465024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Student-centered</a:t>
            </a:r>
            <a:endParaRPr b="1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6" name="Google Shape;566;p6"/>
          <p:cNvSpPr/>
          <p:nvPr/>
        </p:nvSpPr>
        <p:spPr>
          <a:xfrm>
            <a:off x="2677680" y="1037926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小組合作學習模式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raxwicoS-t700FWg5VRUToJEmyx5feO1jt9wn7FQfRcpq00QTwYcpe7qAiyLMCnX8_j8arN2GleOC2cE7urM3oVm7wkeMN_7jd21UBxqiLLggaKgKaEQOno8qCsMZbcq1TFBSVzV2KPr" id="571" name="Google Shape;5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718" y="2278941"/>
            <a:ext cx="2440204" cy="18301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s://lh3.googleusercontent.com/NsD58UN2GOW1wUXVImuwq6pKrkA7T2MksOZUReDIKZjiB5CuUGMbuhmhQLtOHgWa2JSx0rynSSRdcYxIX32i1DMdmR-UT8XTn8EF5S9X6TSN8EPOzhp87lMbWrpzkEqV226cMM-PlyZV" id="572" name="Google Shape;5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9074" y="2275728"/>
            <a:ext cx="2441333" cy="18301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573" name="Google Shape;573;p7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74" name="Google Shape;5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839" y="284864"/>
            <a:ext cx="2378461" cy="178384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575" name="Google Shape;57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4718" y="281991"/>
            <a:ext cx="2440203" cy="183015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576" name="Google Shape;57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097" y="2300470"/>
            <a:ext cx="2440203" cy="18301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577" name="Google Shape;57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9074" y="281991"/>
            <a:ext cx="2440202" cy="18301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"/>
          <p:cNvSpPr txBox="1"/>
          <p:nvPr>
            <p:ph type="title"/>
          </p:nvPr>
        </p:nvSpPr>
        <p:spPr>
          <a:xfrm>
            <a:off x="3553475" y="402336"/>
            <a:ext cx="3980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583" name="Google Shape;583;p8"/>
          <p:cNvSpPr txBox="1"/>
          <p:nvPr>
            <p:ph idx="1" type="body"/>
          </p:nvPr>
        </p:nvSpPr>
        <p:spPr>
          <a:xfrm>
            <a:off x="4047800" y="1742150"/>
            <a:ext cx="37851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t/>
            </a:r>
            <a:endParaRPr/>
          </a:p>
        </p:txBody>
      </p:sp>
      <p:pic>
        <p:nvPicPr>
          <p:cNvPr id="584" name="Google Shape;5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00" y="126225"/>
            <a:ext cx="8217401" cy="48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"/>
          <p:cNvSpPr/>
          <p:nvPr/>
        </p:nvSpPr>
        <p:spPr>
          <a:xfrm>
            <a:off x="4227800" y="2683275"/>
            <a:ext cx="701480" cy="118697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6E2A12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"/>
          <p:cNvSpPr/>
          <p:nvPr/>
        </p:nvSpPr>
        <p:spPr>
          <a:xfrm>
            <a:off x="7029375" y="2683275"/>
            <a:ext cx="701480" cy="118697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6E2A12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"/>
          <p:cNvSpPr/>
          <p:nvPr/>
        </p:nvSpPr>
        <p:spPr>
          <a:xfrm>
            <a:off x="1413050" y="2683275"/>
            <a:ext cx="701480" cy="118697"/>
          </a:xfrm>
          <a:custGeom>
            <a:rect b="b" l="l" r="r" t="t"/>
            <a:pathLst>
              <a:path extrusionOk="0" h="2348" w="32108">
                <a:moveTo>
                  <a:pt x="16061" y="0"/>
                </a:moveTo>
                <a:cubicBezTo>
                  <a:pt x="7195" y="0"/>
                  <a:pt x="0" y="525"/>
                  <a:pt x="0" y="1174"/>
                </a:cubicBezTo>
                <a:cubicBezTo>
                  <a:pt x="0" y="1823"/>
                  <a:pt x="7195" y="2348"/>
                  <a:pt x="16061" y="2348"/>
                </a:cubicBezTo>
                <a:cubicBezTo>
                  <a:pt x="24927" y="2348"/>
                  <a:pt x="32108" y="1823"/>
                  <a:pt x="32108" y="1174"/>
                </a:cubicBezTo>
                <a:cubicBezTo>
                  <a:pt x="32108" y="525"/>
                  <a:pt x="24927" y="0"/>
                  <a:pt x="16061" y="0"/>
                </a:cubicBezTo>
                <a:close/>
              </a:path>
            </a:pathLst>
          </a:custGeom>
          <a:solidFill>
            <a:srgbClr val="6E2A12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"/>
          <p:cNvSpPr txBox="1"/>
          <p:nvPr>
            <p:ph idx="4" type="subTitle"/>
          </p:nvPr>
        </p:nvSpPr>
        <p:spPr>
          <a:xfrm>
            <a:off x="3534300" y="32720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9"/>
          <p:cNvSpPr txBox="1"/>
          <p:nvPr>
            <p:ph idx="5" type="subTitle"/>
          </p:nvPr>
        </p:nvSpPr>
        <p:spPr>
          <a:xfrm>
            <a:off x="6342500" y="282680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r>
              <a:rPr lang="en-US"/>
              <a:t>Mercury</a:t>
            </a:r>
            <a:endParaRPr/>
          </a:p>
        </p:txBody>
      </p:sp>
      <p:sp>
        <p:nvSpPr>
          <p:cNvPr id="594" name="Google Shape;594;p9"/>
          <p:cNvSpPr txBox="1"/>
          <p:nvPr>
            <p:ph idx="6" type="subTitle"/>
          </p:nvPr>
        </p:nvSpPr>
        <p:spPr>
          <a:xfrm>
            <a:off x="6342500" y="32720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5" name="Google Shape;595;p9"/>
          <p:cNvSpPr txBox="1"/>
          <p:nvPr>
            <p:ph idx="2" type="subTitle"/>
          </p:nvPr>
        </p:nvSpPr>
        <p:spPr>
          <a:xfrm>
            <a:off x="726100" y="3272050"/>
            <a:ext cx="2075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6" name="Google Shape;596;p9"/>
          <p:cNvSpPr txBox="1"/>
          <p:nvPr>
            <p:ph idx="3" type="subTitle"/>
          </p:nvPr>
        </p:nvSpPr>
        <p:spPr>
          <a:xfrm>
            <a:off x="3534300" y="282680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7" name="Google Shape;597;p9"/>
          <p:cNvSpPr txBox="1"/>
          <p:nvPr>
            <p:ph idx="1" type="subTitle"/>
          </p:nvPr>
        </p:nvSpPr>
        <p:spPr>
          <a:xfrm>
            <a:off x="726100" y="2826801"/>
            <a:ext cx="207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8" name="Google Shape;598;p9"/>
          <p:cNvSpPr txBox="1"/>
          <p:nvPr>
            <p:ph type="title"/>
          </p:nvPr>
        </p:nvSpPr>
        <p:spPr>
          <a:xfrm>
            <a:off x="726100" y="401250"/>
            <a:ext cx="7691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599" name="Google Shape;5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98" y="261587"/>
            <a:ext cx="399877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9"/>
          <p:cNvPicPr preferRelativeResize="0"/>
          <p:nvPr/>
        </p:nvPicPr>
        <p:blipFill rotWithShape="1">
          <a:blip r:embed="rId4">
            <a:alphaModFix/>
          </a:blip>
          <a:srcRect b="8138" l="0" r="0" t="0"/>
          <a:stretch/>
        </p:blipFill>
        <p:spPr>
          <a:xfrm>
            <a:off x="4788773" y="536962"/>
            <a:ext cx="3629027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akespeare Week by Slidesgo">
  <a:themeElements>
    <a:clrScheme name="Simple Light">
      <a:dk1>
        <a:srgbClr val="FFFFFF"/>
      </a:dk1>
      <a:lt1>
        <a:srgbClr val="6E2A12"/>
      </a:lt1>
      <a:dk2>
        <a:srgbClr val="000000"/>
      </a:dk2>
      <a:lt2>
        <a:srgbClr val="00A379"/>
      </a:lt2>
      <a:accent1>
        <a:srgbClr val="5DDAD5"/>
      </a:accent1>
      <a:accent2>
        <a:srgbClr val="12D5AB"/>
      </a:accent2>
      <a:accent3>
        <a:srgbClr val="A3492A"/>
      </a:accent3>
      <a:accent4>
        <a:srgbClr val="F0693C"/>
      </a:accent4>
      <a:accent5>
        <a:srgbClr val="FFA98D"/>
      </a:accent5>
      <a:accent6>
        <a:srgbClr val="FFD7A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