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9E343-7424-472D-8759-BB95328A1F2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2089D93-75B9-4A47-B4C3-3FE80C8DD927}">
      <dgm:prSet phldrT="[文字]" custT="1"/>
      <dgm:spPr>
        <a:xfrm>
          <a:off x="10323" y="0"/>
          <a:ext cx="2688336" cy="1495756"/>
        </a:xfrm>
      </dgm:spPr>
      <dgm:t>
        <a:bodyPr/>
        <a:lstStyle/>
        <a:p>
          <a:r>
            <a:rPr lang="zh-TW" altLang="en-US" sz="1800" b="1" dirty="0" smtClean="0">
              <a:latin typeface="Arial"/>
              <a:ea typeface="微軟正黑體"/>
              <a:cs typeface="+mn-cs"/>
            </a:rPr>
            <a:t>單元一：視覺驚艷</a:t>
          </a:r>
          <a:endParaRPr lang="zh-TW" altLang="en-US" sz="1800" b="1" dirty="0">
            <a:latin typeface="Arial"/>
            <a:ea typeface="微軟正黑體"/>
            <a:cs typeface="+mn-cs"/>
          </a:endParaRPr>
        </a:p>
      </dgm:t>
    </dgm:pt>
    <dgm:pt modelId="{6575AEB3-D086-4E28-9A02-4469945450FF}" type="parTrans" cxnId="{66CF9900-9ED2-4BB7-A2AE-CAABA70932D6}">
      <dgm:prSet/>
      <dgm:spPr/>
      <dgm:t>
        <a:bodyPr/>
        <a:lstStyle/>
        <a:p>
          <a:endParaRPr lang="zh-TW" altLang="en-US"/>
        </a:p>
      </dgm:t>
    </dgm:pt>
    <dgm:pt modelId="{1AAACD3D-037D-49BB-8A2C-8C1700586214}" type="sibTrans" cxnId="{66CF9900-9ED2-4BB7-A2AE-CAABA70932D6}">
      <dgm:prSet/>
      <dgm:spPr/>
      <dgm:t>
        <a:bodyPr/>
        <a:lstStyle/>
        <a:p>
          <a:endParaRPr lang="zh-TW" altLang="en-US"/>
        </a:p>
      </dgm:t>
    </dgm:pt>
    <dgm:pt modelId="{ECA23E70-D683-4671-B2F1-AA9C5887CF3A}">
      <dgm:prSet phldrT="[文字]" custT="1"/>
      <dgm:spPr>
        <a:xfrm>
          <a:off x="0" y="1506219"/>
          <a:ext cx="2688336" cy="1495756"/>
        </a:xfrm>
      </dgm:spPr>
      <dgm:t>
        <a:bodyPr/>
        <a:lstStyle/>
        <a:p>
          <a:r>
            <a:rPr lang="zh-TW" altLang="en-US" sz="1800" b="1" dirty="0" smtClean="0">
              <a:latin typeface="Arial"/>
              <a:ea typeface="微軟正黑體"/>
              <a:cs typeface="+mn-cs"/>
            </a:rPr>
            <a:t>單元二：表演任我行</a:t>
          </a:r>
        </a:p>
      </dgm:t>
    </dgm:pt>
    <dgm:pt modelId="{2C636349-C222-497E-A8F0-E95A36063403}" type="parTrans" cxnId="{49FB9FB9-643B-4E51-A8C3-8883C5F86572}">
      <dgm:prSet/>
      <dgm:spPr/>
      <dgm:t>
        <a:bodyPr/>
        <a:lstStyle/>
        <a:p>
          <a:endParaRPr lang="zh-TW" altLang="en-US"/>
        </a:p>
      </dgm:t>
    </dgm:pt>
    <dgm:pt modelId="{31FB253C-24BE-49E4-94E6-97381C05CE25}" type="sibTrans" cxnId="{49FB9FB9-643B-4E51-A8C3-8883C5F86572}">
      <dgm:prSet/>
      <dgm:spPr/>
      <dgm:t>
        <a:bodyPr/>
        <a:lstStyle/>
        <a:p>
          <a:endParaRPr lang="zh-TW" altLang="en-US"/>
        </a:p>
      </dgm:t>
    </dgm:pt>
    <dgm:pt modelId="{6E69A7BD-6A5B-4616-9553-AF7BED67CD47}">
      <dgm:prSet phldrT="[文字]" custT="1"/>
      <dgm:spPr>
        <a:xfrm rot="5400000">
          <a:off x="4479665" y="-1639487"/>
          <a:ext cx="1196605" cy="4779264"/>
        </a:xfrm>
      </dgm:spPr>
      <dgm:t>
        <a:bodyPr/>
        <a:lstStyle/>
        <a:p>
          <a:r>
            <a:rPr lang="zh-TW" altLang="en-US" sz="1600" b="1" dirty="0" smtClean="0">
              <a:latin typeface="Arial"/>
              <a:ea typeface="微軟正黑體"/>
              <a:cs typeface="+mn-cs"/>
            </a:rPr>
            <a:t>構思藝術創作的主題與內容，選擇適當的媒體、技法，完成有規劃、有感情及思想的創作。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455148A1-37A4-467C-AC4F-44B1F1911DF3}" type="sibTrans" cxnId="{011B9687-AD55-4F90-BBD8-C6B7E8269F18}">
      <dgm:prSet/>
      <dgm:spPr/>
      <dgm:t>
        <a:bodyPr/>
        <a:lstStyle/>
        <a:p>
          <a:endParaRPr lang="zh-TW" altLang="en-US"/>
        </a:p>
      </dgm:t>
    </dgm:pt>
    <dgm:pt modelId="{A5BFFBBF-CFC9-4DCC-BA77-364963A3A1AF}" type="parTrans" cxnId="{011B9687-AD55-4F90-BBD8-C6B7E8269F18}">
      <dgm:prSet/>
      <dgm:spPr/>
      <dgm:t>
        <a:bodyPr/>
        <a:lstStyle/>
        <a:p>
          <a:endParaRPr lang="zh-TW" altLang="en-US"/>
        </a:p>
      </dgm:t>
    </dgm:pt>
    <dgm:pt modelId="{98EF8CD3-F80D-4C49-9C52-A938EE30A722}">
      <dgm:prSet phldrT="[文字]" custT="1"/>
      <dgm:spPr>
        <a:xfrm rot="5400000">
          <a:off x="4479665" y="-1639487"/>
          <a:ext cx="1196605" cy="4779264"/>
        </a:xfrm>
      </dgm:spPr>
      <dgm:t>
        <a:bodyPr/>
        <a:lstStyle/>
        <a:p>
          <a:r>
            <a:rPr lang="zh-TW" altLang="en-US" sz="1600" b="1" dirty="0" smtClean="0">
              <a:latin typeface="Arial"/>
              <a:ea typeface="微軟正黑體"/>
              <a:cs typeface="+mn-cs"/>
            </a:rPr>
            <a:t>探索各種不同的藝術創作方式，表現創作的想像力。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129618D1-8BF2-49D6-AD80-E2A15CB0DBEA}" type="sibTrans" cxnId="{3840698F-B28D-4DC8-8157-D958DFE9F61D}">
      <dgm:prSet/>
      <dgm:spPr/>
      <dgm:t>
        <a:bodyPr/>
        <a:lstStyle/>
        <a:p>
          <a:endParaRPr lang="zh-TW" altLang="en-US"/>
        </a:p>
      </dgm:t>
    </dgm:pt>
    <dgm:pt modelId="{465E74A3-F39A-4E4D-90FE-1C8360039533}" type="parTrans" cxnId="{3840698F-B28D-4DC8-8157-D958DFE9F61D}">
      <dgm:prSet/>
      <dgm:spPr/>
      <dgm:t>
        <a:bodyPr/>
        <a:lstStyle/>
        <a:p>
          <a:endParaRPr lang="zh-TW" altLang="en-US"/>
        </a:p>
      </dgm:t>
    </dgm:pt>
    <dgm:pt modelId="{77991A82-379D-4566-9C18-C97983359684}">
      <dgm:prSet phldrT="[文字]" custT="1"/>
      <dgm:spPr>
        <a:xfrm rot="5400000">
          <a:off x="4479665" y="-68942"/>
          <a:ext cx="1196605" cy="4779264"/>
        </a:xfrm>
      </dgm:spPr>
      <dgm:t>
        <a:bodyPr/>
        <a:lstStyle/>
        <a:p>
          <a:r>
            <a:rPr lang="zh-TW" altLang="en-US" sz="1600" b="1" dirty="0" smtClean="0">
              <a:latin typeface="Arial"/>
              <a:ea typeface="微軟正黑體"/>
              <a:cs typeface="+mn-cs"/>
            </a:rPr>
            <a:t>探索各種不同的藝術創作方式，表現創作的想像力。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0EBBB550-1438-41B3-BDFC-88687F4271F5}" type="sibTrans" cxnId="{FC59A51D-964C-4A41-AB2D-038C3FC3FD3F}">
      <dgm:prSet/>
      <dgm:spPr/>
      <dgm:t>
        <a:bodyPr/>
        <a:lstStyle/>
        <a:p>
          <a:endParaRPr lang="zh-TW" altLang="en-US"/>
        </a:p>
      </dgm:t>
    </dgm:pt>
    <dgm:pt modelId="{4338560C-2D80-4AEF-B08D-CFB351DDB4BE}" type="parTrans" cxnId="{FC59A51D-964C-4A41-AB2D-038C3FC3FD3F}">
      <dgm:prSet/>
      <dgm:spPr/>
      <dgm:t>
        <a:bodyPr/>
        <a:lstStyle/>
        <a:p>
          <a:endParaRPr lang="zh-TW" altLang="en-US"/>
        </a:p>
      </dgm:t>
    </dgm:pt>
    <dgm:pt modelId="{2F263129-8A95-47E0-853E-54A92CAEF96E}">
      <dgm:prSet phldrT="[文字]" custT="1"/>
      <dgm:spPr>
        <a:xfrm rot="5400000">
          <a:off x="4479665" y="-1639487"/>
          <a:ext cx="1196605" cy="4779264"/>
        </a:xfrm>
      </dgm:spPr>
      <dgm:t>
        <a:bodyPr/>
        <a:lstStyle/>
        <a:p>
          <a:r>
            <a:rPr lang="zh-TW" altLang="en-US" sz="1600" b="1" dirty="0" smtClean="0">
              <a:latin typeface="Arial"/>
              <a:ea typeface="微軟正黑體"/>
              <a:cs typeface="+mn-cs"/>
            </a:rPr>
            <a:t>透過分析、描述、討論等方式，辨認自然物、人造物與藝術品的特徵及要素。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2C96C8BF-D688-4DE2-891D-F9B77D68B641}" type="parTrans" cxnId="{4BAA6ECA-0F08-498A-98F4-2368A88CA734}">
      <dgm:prSet/>
      <dgm:spPr/>
      <dgm:t>
        <a:bodyPr/>
        <a:lstStyle/>
        <a:p>
          <a:endParaRPr lang="zh-TW" altLang="en-US"/>
        </a:p>
      </dgm:t>
    </dgm:pt>
    <dgm:pt modelId="{B743020C-2EC2-44CF-8F2D-B454E028D6C4}" type="sibTrans" cxnId="{4BAA6ECA-0F08-498A-98F4-2368A88CA734}">
      <dgm:prSet/>
      <dgm:spPr/>
      <dgm:t>
        <a:bodyPr/>
        <a:lstStyle/>
        <a:p>
          <a:endParaRPr lang="zh-TW" altLang="en-US"/>
        </a:p>
      </dgm:t>
    </dgm:pt>
    <dgm:pt modelId="{A3EBD3C7-267B-492C-A370-DAD0DBF53F34}">
      <dgm:prSet phldrT="[文字]" custT="1"/>
      <dgm:spPr>
        <a:xfrm rot="5400000">
          <a:off x="4479665" y="-1639487"/>
          <a:ext cx="1196605" cy="4779264"/>
        </a:xfrm>
      </dgm:spPr>
      <dgm:t>
        <a:bodyPr/>
        <a:lstStyle/>
        <a:p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2A15223C-B6D7-4489-9B6C-DCAF29512A03}" type="parTrans" cxnId="{BCDEA83C-39BA-47D9-8178-CBD74D3A8B7B}">
      <dgm:prSet/>
      <dgm:spPr/>
      <dgm:t>
        <a:bodyPr/>
        <a:lstStyle/>
        <a:p>
          <a:endParaRPr lang="zh-TW" altLang="en-US"/>
        </a:p>
      </dgm:t>
    </dgm:pt>
    <dgm:pt modelId="{F6873FBA-46CF-4BBB-B4F6-C025E3E8238C}" type="sibTrans" cxnId="{BCDEA83C-39BA-47D9-8178-CBD74D3A8B7B}">
      <dgm:prSet/>
      <dgm:spPr/>
      <dgm:t>
        <a:bodyPr/>
        <a:lstStyle/>
        <a:p>
          <a:endParaRPr lang="zh-TW" altLang="en-US"/>
        </a:p>
      </dgm:t>
    </dgm:pt>
    <dgm:pt modelId="{25ECBB73-A032-4DA7-AA0A-F257A58C7E2C}">
      <dgm:prSet phldrT="[文字]" custT="1"/>
      <dgm:spPr>
        <a:xfrm rot="5400000">
          <a:off x="4479665" y="-68942"/>
          <a:ext cx="1196605" cy="4779264"/>
        </a:xfrm>
      </dgm:spPr>
      <dgm:t>
        <a:bodyPr/>
        <a:lstStyle/>
        <a:p>
          <a:r>
            <a:rPr lang="zh-TW" altLang="en-US" sz="1600" b="1" dirty="0" smtClean="0">
              <a:latin typeface="Arial"/>
              <a:ea typeface="微軟正黑體"/>
              <a:cs typeface="+mn-cs"/>
            </a:rPr>
            <a:t>構思藝術創作的主題與內容，選擇適當的媒體、技法，完成有規劃、有感情及思想的創作。</a:t>
          </a:r>
          <a:endParaRPr lang="zh-TW" altLang="en-US" sz="1600" b="1" dirty="0">
            <a:latin typeface="Arial"/>
            <a:ea typeface="微軟正黑體"/>
            <a:cs typeface="+mn-cs"/>
          </a:endParaRPr>
        </a:p>
      </dgm:t>
    </dgm:pt>
    <dgm:pt modelId="{2ADFD1AC-4466-4E11-BBB8-D1BFCF39185C}" type="parTrans" cxnId="{729D9082-8FB5-4D99-B84C-9FA4F85AC559}">
      <dgm:prSet/>
      <dgm:spPr/>
      <dgm:t>
        <a:bodyPr/>
        <a:lstStyle/>
        <a:p>
          <a:endParaRPr lang="zh-TW" altLang="en-US"/>
        </a:p>
      </dgm:t>
    </dgm:pt>
    <dgm:pt modelId="{2E012DCF-6B91-4456-90A5-4D8291DC1776}" type="sibTrans" cxnId="{729D9082-8FB5-4D99-B84C-9FA4F85AC559}">
      <dgm:prSet/>
      <dgm:spPr/>
      <dgm:t>
        <a:bodyPr/>
        <a:lstStyle/>
        <a:p>
          <a:endParaRPr lang="zh-TW" altLang="en-US"/>
        </a:p>
      </dgm:t>
    </dgm:pt>
    <dgm:pt modelId="{36E30885-CCB5-4F5D-AAA9-BCF88494D92C}" type="pres">
      <dgm:prSet presAssocID="{23C9E343-7424-472D-8759-BB95328A1F2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BF34128F-89E4-4BBB-BC38-9AC30C09AA0D}" type="pres">
      <dgm:prSet presAssocID="{23C9E343-7424-472D-8759-BB95328A1F20}" presName="Name1" presStyleCnt="0"/>
      <dgm:spPr/>
      <dgm:t>
        <a:bodyPr/>
        <a:lstStyle/>
        <a:p>
          <a:endParaRPr lang="zh-TW" altLang="en-US"/>
        </a:p>
      </dgm:t>
    </dgm:pt>
    <dgm:pt modelId="{55A221D3-75FD-40D4-A316-5F103F107441}" type="pres">
      <dgm:prSet presAssocID="{23C9E343-7424-472D-8759-BB95328A1F20}" presName="cycle" presStyleCnt="0"/>
      <dgm:spPr/>
      <dgm:t>
        <a:bodyPr/>
        <a:lstStyle/>
        <a:p>
          <a:endParaRPr lang="zh-TW" altLang="en-US"/>
        </a:p>
      </dgm:t>
    </dgm:pt>
    <dgm:pt modelId="{E2F8C16F-483B-43E7-B155-239FEC45B58B}" type="pres">
      <dgm:prSet presAssocID="{23C9E343-7424-472D-8759-BB95328A1F20}" presName="srcNode" presStyleLbl="node1" presStyleIdx="0" presStyleCnt="2"/>
      <dgm:spPr/>
      <dgm:t>
        <a:bodyPr/>
        <a:lstStyle/>
        <a:p>
          <a:endParaRPr lang="zh-TW" altLang="en-US"/>
        </a:p>
      </dgm:t>
    </dgm:pt>
    <dgm:pt modelId="{F249FB6D-6D53-43D6-AACE-77350AB89454}" type="pres">
      <dgm:prSet presAssocID="{23C9E343-7424-472D-8759-BB95328A1F20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6844B1E5-E5B1-4720-9DC1-F555DF3D9AB6}" type="pres">
      <dgm:prSet presAssocID="{23C9E343-7424-472D-8759-BB95328A1F20}" presName="extraNode" presStyleLbl="node1" presStyleIdx="0" presStyleCnt="2"/>
      <dgm:spPr/>
      <dgm:t>
        <a:bodyPr/>
        <a:lstStyle/>
        <a:p>
          <a:endParaRPr lang="zh-TW" altLang="en-US"/>
        </a:p>
      </dgm:t>
    </dgm:pt>
    <dgm:pt modelId="{28E0FFAE-E0E3-4108-A6E0-497FB676A080}" type="pres">
      <dgm:prSet presAssocID="{23C9E343-7424-472D-8759-BB95328A1F20}" presName="dstNode" presStyleLbl="node1" presStyleIdx="0" presStyleCnt="2"/>
      <dgm:spPr/>
      <dgm:t>
        <a:bodyPr/>
        <a:lstStyle/>
        <a:p>
          <a:endParaRPr lang="zh-TW" altLang="en-US"/>
        </a:p>
      </dgm:t>
    </dgm:pt>
    <dgm:pt modelId="{F345978E-33E3-4C10-B3DC-5C462088CD44}" type="pres">
      <dgm:prSet presAssocID="{92089D93-75B9-4A47-B4C3-3FE80C8DD927}" presName="text_1" presStyleLbl="node1" presStyleIdx="0" presStyleCnt="2" custScaleY="12644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3AAB08-F20A-485D-9170-6B00DAD92CC6}" type="pres">
      <dgm:prSet presAssocID="{92089D93-75B9-4A47-B4C3-3FE80C8DD927}" presName="accent_1" presStyleCnt="0"/>
      <dgm:spPr/>
      <dgm:t>
        <a:bodyPr/>
        <a:lstStyle/>
        <a:p>
          <a:endParaRPr lang="zh-TW" altLang="en-US"/>
        </a:p>
      </dgm:t>
    </dgm:pt>
    <dgm:pt modelId="{A0DDF527-E95B-49DD-82F5-45366D6EF689}" type="pres">
      <dgm:prSet presAssocID="{92089D93-75B9-4A47-B4C3-3FE80C8DD927}" presName="accentRepeatNode" presStyleLbl="solidFgAcc1" presStyleIdx="0" presStyleCnt="2"/>
      <dgm:spPr/>
      <dgm:t>
        <a:bodyPr/>
        <a:lstStyle/>
        <a:p>
          <a:endParaRPr lang="zh-TW" altLang="en-US"/>
        </a:p>
      </dgm:t>
    </dgm:pt>
    <dgm:pt modelId="{B3C751C9-EDA4-40CD-8F46-0BC5F792AD88}" type="pres">
      <dgm:prSet presAssocID="{ECA23E70-D683-4671-B2F1-AA9C5887CF3A}" presName="text_2" presStyleLbl="node1" presStyleIdx="1" presStyleCnt="2" custScaleY="1277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A82098-6F4B-450A-934A-8097441FFA42}" type="pres">
      <dgm:prSet presAssocID="{ECA23E70-D683-4671-B2F1-AA9C5887CF3A}" presName="accent_2" presStyleCnt="0"/>
      <dgm:spPr/>
      <dgm:t>
        <a:bodyPr/>
        <a:lstStyle/>
        <a:p>
          <a:endParaRPr lang="zh-TW" altLang="en-US"/>
        </a:p>
      </dgm:t>
    </dgm:pt>
    <dgm:pt modelId="{CB1AEDCC-C512-426E-BB90-9B5CBE72C505}" type="pres">
      <dgm:prSet presAssocID="{ECA23E70-D683-4671-B2F1-AA9C5887CF3A}" presName="accentRepeatNode" presStyleLbl="solidFgAcc1" presStyleIdx="1" presStyleCnt="2"/>
      <dgm:spPr/>
      <dgm:t>
        <a:bodyPr/>
        <a:lstStyle/>
        <a:p>
          <a:endParaRPr lang="zh-TW" altLang="en-US"/>
        </a:p>
      </dgm:t>
    </dgm:pt>
  </dgm:ptLst>
  <dgm:cxnLst>
    <dgm:cxn modelId="{7D6DB440-2721-4B0E-B533-5E16718B6E83}" type="presOf" srcId="{92089D93-75B9-4A47-B4C3-3FE80C8DD927}" destId="{F345978E-33E3-4C10-B3DC-5C462088CD44}" srcOrd="0" destOrd="0" presId="urn:microsoft.com/office/officeart/2008/layout/VerticalCurvedList"/>
    <dgm:cxn modelId="{66CF9900-9ED2-4BB7-A2AE-CAABA70932D6}" srcId="{23C9E343-7424-472D-8759-BB95328A1F20}" destId="{92089D93-75B9-4A47-B4C3-3FE80C8DD927}" srcOrd="0" destOrd="0" parTransId="{6575AEB3-D086-4E28-9A02-4469945450FF}" sibTransId="{1AAACD3D-037D-49BB-8A2C-8C1700586214}"/>
    <dgm:cxn modelId="{BCDEA83C-39BA-47D9-8178-CBD74D3A8B7B}" srcId="{92089D93-75B9-4A47-B4C3-3FE80C8DD927}" destId="{A3EBD3C7-267B-492C-A370-DAD0DBF53F34}" srcOrd="3" destOrd="0" parTransId="{2A15223C-B6D7-4489-9B6C-DCAF29512A03}" sibTransId="{F6873FBA-46CF-4BBB-B4F6-C025E3E8238C}"/>
    <dgm:cxn modelId="{515D06D6-3BEC-4198-AE4A-E1B1CB96D068}" type="presOf" srcId="{2F263129-8A95-47E0-853E-54A92CAEF96E}" destId="{F345978E-33E3-4C10-B3DC-5C462088CD44}" srcOrd="0" destOrd="3" presId="urn:microsoft.com/office/officeart/2008/layout/VerticalCurvedList"/>
    <dgm:cxn modelId="{A7DCA3ED-6FBF-4684-920B-19F996D78008}" type="presOf" srcId="{A3EBD3C7-267B-492C-A370-DAD0DBF53F34}" destId="{F345978E-33E3-4C10-B3DC-5C462088CD44}" srcOrd="0" destOrd="4" presId="urn:microsoft.com/office/officeart/2008/layout/VerticalCurvedList"/>
    <dgm:cxn modelId="{E0831EB7-1457-4DDB-9EFD-E8B5F5BFA7FE}" type="presOf" srcId="{129618D1-8BF2-49D6-AD80-E2A15CB0DBEA}" destId="{F249FB6D-6D53-43D6-AACE-77350AB89454}" srcOrd="0" destOrd="0" presId="urn:microsoft.com/office/officeart/2008/layout/VerticalCurvedList"/>
    <dgm:cxn modelId="{FC59A51D-964C-4A41-AB2D-038C3FC3FD3F}" srcId="{ECA23E70-D683-4671-B2F1-AA9C5887CF3A}" destId="{77991A82-379D-4566-9C18-C97983359684}" srcOrd="0" destOrd="0" parTransId="{4338560C-2D80-4AEF-B08D-CFB351DDB4BE}" sibTransId="{0EBBB550-1438-41B3-BDFC-88687F4271F5}"/>
    <dgm:cxn modelId="{55A11763-5D07-4603-9BE9-E87835DBDA88}" type="presOf" srcId="{23C9E343-7424-472D-8759-BB95328A1F20}" destId="{36E30885-CCB5-4F5D-AAA9-BCF88494D92C}" srcOrd="0" destOrd="0" presId="urn:microsoft.com/office/officeart/2008/layout/VerticalCurvedList"/>
    <dgm:cxn modelId="{4BAA6ECA-0F08-498A-98F4-2368A88CA734}" srcId="{92089D93-75B9-4A47-B4C3-3FE80C8DD927}" destId="{2F263129-8A95-47E0-853E-54A92CAEF96E}" srcOrd="2" destOrd="0" parTransId="{2C96C8BF-D688-4DE2-891D-F9B77D68B641}" sibTransId="{B743020C-2EC2-44CF-8F2D-B454E028D6C4}"/>
    <dgm:cxn modelId="{011B9687-AD55-4F90-BBD8-C6B7E8269F18}" srcId="{92089D93-75B9-4A47-B4C3-3FE80C8DD927}" destId="{6E69A7BD-6A5B-4616-9553-AF7BED67CD47}" srcOrd="1" destOrd="0" parTransId="{A5BFFBBF-CFC9-4DCC-BA77-364963A3A1AF}" sibTransId="{455148A1-37A4-467C-AC4F-44B1F1911DF3}"/>
    <dgm:cxn modelId="{57A297F2-4364-4800-B502-221027B80265}" type="presOf" srcId="{25ECBB73-A032-4DA7-AA0A-F257A58C7E2C}" destId="{B3C751C9-EDA4-40CD-8F46-0BC5F792AD88}" srcOrd="0" destOrd="2" presId="urn:microsoft.com/office/officeart/2008/layout/VerticalCurvedList"/>
    <dgm:cxn modelId="{2FFB8305-A74A-4CDF-AC8D-868D394F406C}" type="presOf" srcId="{98EF8CD3-F80D-4C49-9C52-A938EE30A722}" destId="{F345978E-33E3-4C10-B3DC-5C462088CD44}" srcOrd="0" destOrd="1" presId="urn:microsoft.com/office/officeart/2008/layout/VerticalCurvedList"/>
    <dgm:cxn modelId="{49FB9FB9-643B-4E51-A8C3-8883C5F86572}" srcId="{23C9E343-7424-472D-8759-BB95328A1F20}" destId="{ECA23E70-D683-4671-B2F1-AA9C5887CF3A}" srcOrd="1" destOrd="0" parTransId="{2C636349-C222-497E-A8F0-E95A36063403}" sibTransId="{31FB253C-24BE-49E4-94E6-97381C05CE25}"/>
    <dgm:cxn modelId="{B29FDD0E-33DF-4425-A119-FA661AA816E1}" type="presOf" srcId="{ECA23E70-D683-4671-B2F1-AA9C5887CF3A}" destId="{B3C751C9-EDA4-40CD-8F46-0BC5F792AD88}" srcOrd="0" destOrd="0" presId="urn:microsoft.com/office/officeart/2008/layout/VerticalCurvedList"/>
    <dgm:cxn modelId="{729D9082-8FB5-4D99-B84C-9FA4F85AC559}" srcId="{ECA23E70-D683-4671-B2F1-AA9C5887CF3A}" destId="{25ECBB73-A032-4DA7-AA0A-F257A58C7E2C}" srcOrd="1" destOrd="0" parTransId="{2ADFD1AC-4466-4E11-BBB8-D1BFCF39185C}" sibTransId="{2E012DCF-6B91-4456-90A5-4D8291DC1776}"/>
    <dgm:cxn modelId="{CA6E0107-372B-4F3D-80F7-4385C735A22B}" type="presOf" srcId="{6E69A7BD-6A5B-4616-9553-AF7BED67CD47}" destId="{F345978E-33E3-4C10-B3DC-5C462088CD44}" srcOrd="0" destOrd="2" presId="urn:microsoft.com/office/officeart/2008/layout/VerticalCurvedList"/>
    <dgm:cxn modelId="{A3AB4060-BAD5-4EA5-BF8A-C1B737D5FD3F}" type="presOf" srcId="{77991A82-379D-4566-9C18-C97983359684}" destId="{B3C751C9-EDA4-40CD-8F46-0BC5F792AD88}" srcOrd="0" destOrd="1" presId="urn:microsoft.com/office/officeart/2008/layout/VerticalCurvedList"/>
    <dgm:cxn modelId="{3840698F-B28D-4DC8-8157-D958DFE9F61D}" srcId="{92089D93-75B9-4A47-B4C3-3FE80C8DD927}" destId="{98EF8CD3-F80D-4C49-9C52-A938EE30A722}" srcOrd="0" destOrd="0" parTransId="{465E74A3-F39A-4E4D-90FE-1C8360039533}" sibTransId="{129618D1-8BF2-49D6-AD80-E2A15CB0DBEA}"/>
    <dgm:cxn modelId="{62A780AA-AB98-4FFA-B993-A8E7506A90F3}" type="presParOf" srcId="{36E30885-CCB5-4F5D-AAA9-BCF88494D92C}" destId="{BF34128F-89E4-4BBB-BC38-9AC30C09AA0D}" srcOrd="0" destOrd="0" presId="urn:microsoft.com/office/officeart/2008/layout/VerticalCurvedList"/>
    <dgm:cxn modelId="{261C56DC-62DE-4D9A-8C4C-0B762E26BC04}" type="presParOf" srcId="{BF34128F-89E4-4BBB-BC38-9AC30C09AA0D}" destId="{55A221D3-75FD-40D4-A316-5F103F107441}" srcOrd="0" destOrd="0" presId="urn:microsoft.com/office/officeart/2008/layout/VerticalCurvedList"/>
    <dgm:cxn modelId="{49FDB119-F85C-4A85-97CD-CF79A2AD2622}" type="presParOf" srcId="{55A221D3-75FD-40D4-A316-5F103F107441}" destId="{E2F8C16F-483B-43E7-B155-239FEC45B58B}" srcOrd="0" destOrd="0" presId="urn:microsoft.com/office/officeart/2008/layout/VerticalCurvedList"/>
    <dgm:cxn modelId="{CA072344-F14E-4978-8C94-401BD6917010}" type="presParOf" srcId="{55A221D3-75FD-40D4-A316-5F103F107441}" destId="{F249FB6D-6D53-43D6-AACE-77350AB89454}" srcOrd="1" destOrd="0" presId="urn:microsoft.com/office/officeart/2008/layout/VerticalCurvedList"/>
    <dgm:cxn modelId="{3D27C8EF-5C97-4CDE-A3B9-BCE2C6A95F6E}" type="presParOf" srcId="{55A221D3-75FD-40D4-A316-5F103F107441}" destId="{6844B1E5-E5B1-4720-9DC1-F555DF3D9AB6}" srcOrd="2" destOrd="0" presId="urn:microsoft.com/office/officeart/2008/layout/VerticalCurvedList"/>
    <dgm:cxn modelId="{3C2314AE-0859-4E15-BE63-2E7B133EEFDE}" type="presParOf" srcId="{55A221D3-75FD-40D4-A316-5F103F107441}" destId="{28E0FFAE-E0E3-4108-A6E0-497FB676A080}" srcOrd="3" destOrd="0" presId="urn:microsoft.com/office/officeart/2008/layout/VerticalCurvedList"/>
    <dgm:cxn modelId="{C4BE80A6-5F16-413D-8102-11082056ECC6}" type="presParOf" srcId="{BF34128F-89E4-4BBB-BC38-9AC30C09AA0D}" destId="{F345978E-33E3-4C10-B3DC-5C462088CD44}" srcOrd="1" destOrd="0" presId="urn:microsoft.com/office/officeart/2008/layout/VerticalCurvedList"/>
    <dgm:cxn modelId="{7179470F-CF98-4FB9-8819-4E8A7952A998}" type="presParOf" srcId="{BF34128F-89E4-4BBB-BC38-9AC30C09AA0D}" destId="{783AAB08-F20A-485D-9170-6B00DAD92CC6}" srcOrd="2" destOrd="0" presId="urn:microsoft.com/office/officeart/2008/layout/VerticalCurvedList"/>
    <dgm:cxn modelId="{E621E086-C4FD-4FB5-B127-8EFEDAC67F03}" type="presParOf" srcId="{783AAB08-F20A-485D-9170-6B00DAD92CC6}" destId="{A0DDF527-E95B-49DD-82F5-45366D6EF689}" srcOrd="0" destOrd="0" presId="urn:microsoft.com/office/officeart/2008/layout/VerticalCurvedList"/>
    <dgm:cxn modelId="{50BEF2ED-5917-4135-AAE0-844F3B59C9DC}" type="presParOf" srcId="{BF34128F-89E4-4BBB-BC38-9AC30C09AA0D}" destId="{B3C751C9-EDA4-40CD-8F46-0BC5F792AD88}" srcOrd="3" destOrd="0" presId="urn:microsoft.com/office/officeart/2008/layout/VerticalCurvedList"/>
    <dgm:cxn modelId="{045495C0-349E-4635-8D4E-17D845982BD8}" type="presParOf" srcId="{BF34128F-89E4-4BBB-BC38-9AC30C09AA0D}" destId="{53A82098-6F4B-450A-934A-8097441FFA42}" srcOrd="4" destOrd="0" presId="urn:microsoft.com/office/officeart/2008/layout/VerticalCurvedList"/>
    <dgm:cxn modelId="{79077FA1-CC52-41A1-9505-C1D50C8E1F0C}" type="presParOf" srcId="{53A82098-6F4B-450A-934A-8097441FFA42}" destId="{CB1AEDCC-C512-426E-BB90-9B5CBE72C5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9FB6D-6D53-43D6-AACE-77350AB89454}">
      <dsp:nvSpPr>
        <dsp:cNvPr id="0" name=""/>
        <dsp:cNvSpPr/>
      </dsp:nvSpPr>
      <dsp:spPr>
        <a:xfrm>
          <a:off x="-6313296" y="-973366"/>
          <a:ext cx="7574448" cy="757444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5978E-33E3-4C10-B3DC-5C462088CD44}">
      <dsp:nvSpPr>
        <dsp:cNvPr id="0" name=""/>
        <dsp:cNvSpPr/>
      </dsp:nvSpPr>
      <dsp:spPr>
        <a:xfrm>
          <a:off x="1034514" y="591434"/>
          <a:ext cx="8711566" cy="20328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132" tIns="45720" rIns="45720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Arial"/>
              <a:ea typeface="微軟正黑體"/>
              <a:cs typeface="+mn-cs"/>
            </a:rPr>
            <a:t>單元一：視覺驚艷</a:t>
          </a:r>
          <a:endParaRPr lang="zh-TW" altLang="en-US" sz="18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Arial"/>
              <a:ea typeface="微軟正黑體"/>
              <a:cs typeface="+mn-cs"/>
            </a:rPr>
            <a:t>探索各種不同的藝術創作方式，表現創作的想像力。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Arial"/>
              <a:ea typeface="微軟正黑體"/>
              <a:cs typeface="+mn-cs"/>
            </a:rPr>
            <a:t>構思藝術創作的主題與內容，選擇適當的媒體、技法，完成有規劃、有感情及思想的創作。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Arial"/>
              <a:ea typeface="微軟正黑體"/>
              <a:cs typeface="+mn-cs"/>
            </a:rPr>
            <a:t>透過分析、描述、討論等方式，辨認自然物、人造物與藝術品的特徵及要素。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b="1" kern="1200" dirty="0">
            <a:latin typeface="Arial"/>
            <a:ea typeface="微軟正黑體"/>
            <a:cs typeface="+mn-cs"/>
          </a:endParaRPr>
        </a:p>
      </dsp:txBody>
      <dsp:txXfrm>
        <a:off x="1034514" y="591434"/>
        <a:ext cx="8711566" cy="2032808"/>
      </dsp:txXfrm>
    </dsp:sp>
    <dsp:sp modelId="{A0DDF527-E95B-49DD-82F5-45366D6EF689}">
      <dsp:nvSpPr>
        <dsp:cNvPr id="0" name=""/>
        <dsp:cNvSpPr/>
      </dsp:nvSpPr>
      <dsp:spPr>
        <a:xfrm>
          <a:off x="29686" y="603009"/>
          <a:ext cx="2009657" cy="2009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751C9-EDA4-40CD-8F46-0BC5F792AD88}">
      <dsp:nvSpPr>
        <dsp:cNvPr id="0" name=""/>
        <dsp:cNvSpPr/>
      </dsp:nvSpPr>
      <dsp:spPr>
        <a:xfrm>
          <a:off x="1034514" y="2992781"/>
          <a:ext cx="8711566" cy="20541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132" tIns="45720" rIns="45720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Arial"/>
              <a:ea typeface="微軟正黑體"/>
              <a:cs typeface="+mn-cs"/>
            </a:rPr>
            <a:t>單元二：表演任我行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Arial"/>
              <a:ea typeface="微軟正黑體"/>
              <a:cs typeface="+mn-cs"/>
            </a:rPr>
            <a:t>探索各種不同的藝術創作方式，表現創作的想像力。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latin typeface="Arial"/>
              <a:ea typeface="微軟正黑體"/>
              <a:cs typeface="+mn-cs"/>
            </a:rPr>
            <a:t>構思藝術創作的主題與內容，選擇適當的媒體、技法，完成有規劃、有感情及思想的創作。</a:t>
          </a:r>
          <a:endParaRPr lang="zh-TW" altLang="en-US" sz="1600" b="1" kern="1200" dirty="0">
            <a:latin typeface="Arial"/>
            <a:ea typeface="微軟正黑體"/>
            <a:cs typeface="+mn-cs"/>
          </a:endParaRPr>
        </a:p>
      </dsp:txBody>
      <dsp:txXfrm>
        <a:off x="1034514" y="2992781"/>
        <a:ext cx="8711566" cy="2054191"/>
      </dsp:txXfrm>
    </dsp:sp>
    <dsp:sp modelId="{CB1AEDCC-C512-426E-BB90-9B5CBE72C505}">
      <dsp:nvSpPr>
        <dsp:cNvPr id="0" name=""/>
        <dsp:cNvSpPr/>
      </dsp:nvSpPr>
      <dsp:spPr>
        <a:xfrm>
          <a:off x="29686" y="3015048"/>
          <a:ext cx="2009657" cy="2009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81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70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06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28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25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05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98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35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72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43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6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FB25F-6AB9-4467-A528-B95F68E46B06}" type="datetimeFigureOut">
              <a:rPr lang="zh-TW" altLang="en-US" smtClean="0"/>
              <a:t>2021/2/18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9AFCA-39A0-449D-A001-ABC2F5049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35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TW" altLang="en-US" sz="4400" dirty="0" smtClean="0">
                <a:solidFill>
                  <a:schemeClr val="accent5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六下</a:t>
            </a:r>
            <a:r>
              <a:rPr lang="zh-TW" altLang="en-US" sz="7200" dirty="0" smtClean="0">
                <a:solidFill>
                  <a:srgbClr val="FF0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藝</a:t>
            </a:r>
            <a:r>
              <a:rPr lang="zh-TW" altLang="en-US" sz="7200" dirty="0" smtClean="0">
                <a:solidFill>
                  <a:srgbClr val="00B0F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術</a:t>
            </a:r>
            <a:r>
              <a:rPr lang="zh-TW" altLang="en-US" sz="7200" dirty="0" smtClean="0">
                <a:solidFill>
                  <a:srgbClr val="92D05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與</a:t>
            </a:r>
            <a:r>
              <a:rPr lang="zh-TW" altLang="en-US" sz="7200" dirty="0" smtClean="0">
                <a:solidFill>
                  <a:srgbClr val="FFC00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人</a:t>
            </a:r>
            <a:r>
              <a:rPr lang="zh-TW" altLang="en-US" sz="7200" dirty="0" smtClean="0">
                <a:solidFill>
                  <a:srgbClr val="7030A0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文</a:t>
            </a:r>
            <a:r>
              <a:rPr lang="zh-TW" altLang="en-US" sz="4400" dirty="0" smtClean="0">
                <a:solidFill>
                  <a:schemeClr val="accent5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課程簡介</a:t>
            </a:r>
            <a:endParaRPr lang="zh-TW" altLang="en-US" sz="4400" dirty="0">
              <a:solidFill>
                <a:schemeClr val="accent5"/>
              </a:solidFill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17476" y="3509963"/>
            <a:ext cx="3671455" cy="670703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rgbClr val="FF0066"/>
                </a:solidFill>
                <a:latin typeface="華康POP1體W7" panose="040B0709000000000000" pitchFamily="81" charset="-120"/>
                <a:ea typeface="華康POP1體W7" panose="040B0709000000000000" pitchFamily="81" charset="-120"/>
              </a:rPr>
              <a:t>授課教師：薛百雯</a:t>
            </a:r>
            <a:endParaRPr lang="zh-TW" altLang="en-US" sz="2800" dirty="0">
              <a:solidFill>
                <a:srgbClr val="FF0066"/>
              </a:solidFill>
              <a:latin typeface="華康POP1體W7" panose="040B0709000000000000" pitchFamily="81" charset="-120"/>
              <a:ea typeface="華康POP1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21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264" cy="6858000"/>
          </a:xfrm>
          <a:prstGeom prst="rect">
            <a:avLst/>
          </a:prstGeom>
        </p:spPr>
      </p:pic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918801"/>
              </p:ext>
            </p:extLst>
          </p:nvPr>
        </p:nvGraphicFramePr>
        <p:xfrm>
          <a:off x="1554479" y="440575"/>
          <a:ext cx="9775767" cy="5627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83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354"/>
          </a:xfrm>
          <a:prstGeom prst="rect">
            <a:avLst/>
          </a:prstGeom>
        </p:spPr>
      </p:pic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671155" y="1369578"/>
            <a:ext cx="7212678" cy="4707026"/>
          </a:xfrm>
          <a:solidFill>
            <a:schemeClr val="accent6">
              <a:lumMod val="50000"/>
            </a:schemeClr>
          </a:solidFill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一、抹布</a:t>
            </a: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2B</a:t>
            </a: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鉛筆（不可自動筆）、保麗龍膠、</a:t>
            </a:r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雙面</a:t>
            </a: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膠、剪刀</a:t>
            </a: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三、水彩用具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四、書法用具</a:t>
            </a:r>
            <a:endParaRPr lang="en-US" altLang="zh-TW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五、小學回憶照片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：可</a:t>
            </a: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個人照、團體照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 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</a:t>
            </a:r>
            <a:r>
              <a: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8cm*10cm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以內（</a:t>
            </a: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可裁減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至少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張以上</a:t>
            </a: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55912" y="784803"/>
            <a:ext cx="6443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黑" panose="020B0609010101010101" pitchFamily="49" charset="-120"/>
                <a:ea typeface="文鼎中黑" panose="020B0609010101010101" pitchFamily="49" charset="-120"/>
              </a:rPr>
              <a:t>109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黑" panose="020B0609010101010101" pitchFamily="49" charset="-120"/>
                <a:ea typeface="文鼎中黑" panose="020B0609010101010101" pitchFamily="49" charset="-120"/>
              </a:rPr>
              <a:t>上六年級預計使用之美勞用具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510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354"/>
          </a:xfrm>
          <a:prstGeom prst="rect">
            <a:avLst/>
          </a:prstGeom>
        </p:spPr>
      </p:pic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671155" y="1369578"/>
            <a:ext cx="7212678" cy="4707026"/>
          </a:xfrm>
          <a:solidFill>
            <a:schemeClr val="accent6">
              <a:lumMod val="50000"/>
            </a:schemeClr>
          </a:solidFill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ctr" fontAlgn="auto">
              <a:spcBef>
                <a:spcPts val="1200"/>
              </a:spcBef>
              <a:spcAft>
                <a:spcPts val="1200"/>
              </a:spcAft>
              <a:buFont typeface="Arial" charset="0"/>
              <a:buAutoNum type="arabicPeriod"/>
              <a:defRPr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課堂表現</a:t>
            </a:r>
            <a:r>
              <a: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% 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用具準備、用心程度。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藝術表現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 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創意、 技法表現。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小組合作</a:t>
            </a:r>
            <a:r>
              <a: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％：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小組協調、分工與合作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 fontAlgn="auto"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383" y="516064"/>
            <a:ext cx="2225233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225</Words>
  <Application>Microsoft Office PowerPoint</Application>
  <PresentationFormat>寬螢幕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文鼎中黑</vt:lpstr>
      <vt:lpstr>華康POP1體W7</vt:lpstr>
      <vt:lpstr>微軟正黑體</vt:lpstr>
      <vt:lpstr>新細明體</vt:lpstr>
      <vt:lpstr>Arial</vt:lpstr>
      <vt:lpstr>Calibri</vt:lpstr>
      <vt:lpstr>Calibri Light</vt:lpstr>
      <vt:lpstr>Office 佈景主題</vt:lpstr>
      <vt:lpstr>六下藝術與人文課程簡介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六上藝術與人文課程簡介</dc:title>
  <dc:creator>yun ju chen</dc:creator>
  <cp:lastModifiedBy>user</cp:lastModifiedBy>
  <cp:revision>11</cp:revision>
  <dcterms:created xsi:type="dcterms:W3CDTF">2019-09-04T07:54:39Z</dcterms:created>
  <dcterms:modified xsi:type="dcterms:W3CDTF">2021-02-18T07:50:34Z</dcterms:modified>
</cp:coreProperties>
</file>