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4660"/>
  </p:normalViewPr>
  <p:slideViewPr>
    <p:cSldViewPr>
      <p:cViewPr varScale="1">
        <p:scale>
          <a:sx n="83" d="100"/>
          <a:sy n="83" d="100"/>
        </p:scale>
        <p:origin x="-133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A0F2E-779A-48FF-9C4B-D4645BDCC6C1}" type="datetimeFigureOut">
              <a:rPr lang="zh-TW" altLang="en-US" smtClean="0"/>
              <a:t>2021/2/22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AF566-0BD6-4E1B-9791-F7C94FD3F6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01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AF566-0BD6-4E1B-9791-F7C94FD3F6B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597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2021/2/22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2021/2/22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2021/2/22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764704"/>
            <a:ext cx="7406640" cy="2637054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六年級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學期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體育</a:t>
            </a:r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47664" y="4797152"/>
            <a:ext cx="7406640" cy="1752600"/>
          </a:xfrm>
        </p:spPr>
        <p:txBody>
          <a:bodyPr>
            <a:normAutofit/>
          </a:bodyPr>
          <a:lstStyle/>
          <a:p>
            <a:pPr algn="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任課老師：陳盈安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005064"/>
            <a:ext cx="2448272" cy="262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0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11430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教學大綱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247604"/>
              </p:ext>
            </p:extLst>
          </p:nvPr>
        </p:nvGraphicFramePr>
        <p:xfrm>
          <a:off x="1259632" y="1844824"/>
          <a:ext cx="749935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605919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2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單元名稱</a:t>
                      </a:r>
                      <a:endParaRPr lang="zh-TW" altLang="en-US" sz="2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課程內容</a:t>
                      </a:r>
                      <a:endParaRPr lang="zh-TW" altLang="en-US" sz="2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421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體適能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仰臥起坐、肢體前彎、立定跳遠、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公尺、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公尺等測試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籃球</a:t>
                      </a:r>
                    </a:p>
                    <a:p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運球、投籃、傳球、上籃基本動作複習。</a:t>
                      </a:r>
                    </a:p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對打比賽練習</a:t>
                      </a:r>
                    </a:p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理解籃球比賽規則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排球</a:t>
                      </a:r>
                    </a:p>
                    <a:p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高手傳接球、肩上發球、排球比賽練習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理解排球比賽規則</a:t>
                      </a:r>
                    </a:p>
                  </a:txBody>
                  <a:tcPr/>
                </a:tc>
              </a:tr>
              <a:tr h="402664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游泳</a:t>
                      </a:r>
                    </a:p>
                    <a:p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自由式、蛙式練習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35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評量標準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640" y="1412776"/>
            <a:ext cx="749808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課堂參與度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20% </a:t>
            </a:r>
          </a:p>
          <a:p>
            <a:pPr marL="8229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是否踴躍參與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技能表現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40%</a:t>
            </a:r>
          </a:p>
          <a:p>
            <a:pPr marL="8229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是否能達成課堂基本動作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測驗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上課態度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40%</a:t>
            </a:r>
          </a:p>
          <a:p>
            <a:pPr marL="8229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是否秉持認真學習且又紀律的上課態度</a:t>
            </a:r>
          </a:p>
          <a:p>
            <a:pPr marL="82296" indent="0">
              <a:buNone/>
            </a:pPr>
            <a:endParaRPr lang="zh-TW" altLang="en-US" dirty="0"/>
          </a:p>
          <a:p>
            <a:pPr marL="82296" indent="0">
              <a:buNone/>
            </a:pP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67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配合事項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844824"/>
            <a:ext cx="7498080" cy="45365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穿著運動鞋及運動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服裝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上課前如有生病或受傷的情形必須告訴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準備游泳用具</a:t>
            </a:r>
          </a:p>
          <a:p>
            <a:pPr>
              <a:buFont typeface="Wingdings" panose="05000000000000000000" pitchFamily="2" charset="2"/>
              <a:buChar char="u"/>
            </a:pPr>
            <a:endParaRPr lang="zh-TW" altLang="en-US" dirty="0"/>
          </a:p>
          <a:p>
            <a:pPr marL="82296" indent="0">
              <a:buNone/>
            </a:pPr>
            <a:endParaRPr lang="zh-TW" altLang="en-US" dirty="0"/>
          </a:p>
          <a:p>
            <a:pPr marL="82296" indent="0">
              <a:buNone/>
            </a:pPr>
            <a:endParaRPr lang="zh-TW" altLang="en-US" dirty="0"/>
          </a:p>
          <a:p>
            <a:pPr marL="82296" indent="0">
              <a:buNone/>
            </a:pPr>
            <a:endParaRPr lang="zh-TW" altLang="en-US" dirty="0"/>
          </a:p>
          <a:p>
            <a:pPr marL="82296" indent="0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768" y="4077072"/>
            <a:ext cx="3168352" cy="257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45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7704" y="1700808"/>
            <a:ext cx="6742504" cy="1440160"/>
          </a:xfrm>
        </p:spPr>
        <p:txBody>
          <a:bodyPr/>
          <a:lstStyle/>
          <a:p>
            <a:pPr marL="82296" indent="0" algn="ctr">
              <a:buNone/>
            </a:pP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感謝您的聆聽</a:t>
            </a: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996952"/>
            <a:ext cx="3291137" cy="375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63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139</Words>
  <Application>Microsoft Office PowerPoint</Application>
  <PresentationFormat>如螢幕大小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夏至</vt:lpstr>
      <vt:lpstr>六年級下學期 體育</vt:lpstr>
      <vt:lpstr>教學大綱</vt:lpstr>
      <vt:lpstr>評量標準</vt:lpstr>
      <vt:lpstr>配合事項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四年級上學期 體育</dc:title>
  <dc:creator>user</dc:creator>
  <cp:lastModifiedBy>user</cp:lastModifiedBy>
  <cp:revision>7</cp:revision>
  <dcterms:created xsi:type="dcterms:W3CDTF">2020-08-27T07:41:48Z</dcterms:created>
  <dcterms:modified xsi:type="dcterms:W3CDTF">2021-02-22T00:39:36Z</dcterms:modified>
</cp:coreProperties>
</file>