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  <p:sldMasterId id="2147483960" r:id="rId2"/>
    <p:sldMasterId id="2147484185" r:id="rId3"/>
  </p:sldMasterIdLst>
  <p:notesMasterIdLst>
    <p:notesMasterId r:id="rId17"/>
  </p:notesMasterIdLst>
  <p:sldIdLst>
    <p:sldId id="256" r:id="rId4"/>
    <p:sldId id="270" r:id="rId5"/>
    <p:sldId id="271" r:id="rId6"/>
    <p:sldId id="279" r:id="rId7"/>
    <p:sldId id="278" r:id="rId8"/>
    <p:sldId id="284" r:id="rId9"/>
    <p:sldId id="285" r:id="rId10"/>
    <p:sldId id="275" r:id="rId11"/>
    <p:sldId id="287" r:id="rId12"/>
    <p:sldId id="286" r:id="rId13"/>
    <p:sldId id="281" r:id="rId14"/>
    <p:sldId id="282" r:id="rId15"/>
    <p:sldId id="267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0589"/>
    <a:srgbClr val="0B055B"/>
    <a:srgbClr val="FFFFFF"/>
    <a:srgbClr val="4A06AE"/>
    <a:srgbClr val="960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6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343E5-3709-407F-A4F7-650414E68BD9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1A1B2-9E7B-46F6-A2D8-E52DE66FC6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78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A1B2-9E7B-46F6-A2D8-E52DE66FC64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955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A1B2-9E7B-46F6-A2D8-E52DE66FC64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360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A1B2-9E7B-46F6-A2D8-E52DE66FC64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94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A1B2-9E7B-46F6-A2D8-E52DE66FC647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0809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1A1B2-9E7B-46F6-A2D8-E52DE66FC647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15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latinLnBrk="0">
              <a:buNone/>
              <a:defRPr lang="zh-TW" sz="1400"/>
            </a:lvl1pPr>
            <a:lvl2pPr marL="457200" indent="0" algn="ctr" latinLnBrk="0">
              <a:buNone/>
            </a:lvl2pPr>
            <a:lvl3pPr marL="914400" indent="0" algn="ctr" latinLnBrk="0">
              <a:buNone/>
            </a:lvl3pPr>
            <a:lvl4pPr marL="1371600" indent="0" algn="ctr" latinLnBrk="0">
              <a:buNone/>
            </a:lvl4pPr>
            <a:lvl5pPr marL="1828800" indent="0" algn="ctr" latinLnBrk="0">
              <a:buNone/>
            </a:lvl5pPr>
            <a:lvl6pPr marL="2286000" indent="0" algn="ctr" latinLnBrk="0">
              <a:buNone/>
            </a:lvl6pPr>
            <a:lvl7pPr marL="2743200" indent="0" algn="ctr" latinLnBrk="0">
              <a:buNone/>
            </a:lvl7pPr>
            <a:lvl8pPr marL="3200400" indent="0" algn="ctr" latinLnBrk="0">
              <a:buNone/>
            </a:lvl8pPr>
            <a:lvl9pPr marL="3657600" indent="0" algn="ctr" latinLnBrk="0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</p:grpSp>
      <p:sp>
        <p:nvSpPr>
          <p:cNvPr id="24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/>
          </a:p>
        </p:txBody>
      </p: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/>
          </a:p>
        </p:txBody>
      </p:sp>
      <p:sp>
        <p:nvSpPr>
          <p:cNvPr id="5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/>
          </a:p>
        </p:txBody>
      </p:sp>
      <p:sp>
        <p:nvSpPr>
          <p:cNvPr id="1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latinLnBrk="0">
              <a:lnSpc>
                <a:spcPct val="100000"/>
              </a:lnSpc>
              <a:defRPr kumimoji="0" lang="zh-TW" sz="7200" b="1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zh-TW"/>
              <a:t>顯示標題</a:t>
            </a:r>
          </a:p>
        </p:txBody>
      </p:sp>
    </p:spTree>
    <p:extLst>
      <p:ext uri="{BB962C8B-B14F-4D97-AF65-F5344CB8AC3E}">
        <p14:creationId xmlns:p14="http://schemas.microsoft.com/office/powerpoint/2010/main" val="3038505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805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相簿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 latinLnBrk="0">
              <a:defRPr lang="zh-TW"/>
            </a:lvl1pPr>
            <a:extLst/>
          </a:lstStyle>
          <a:p>
            <a:r>
              <a:rPr lang="zh-TW"/>
              <a:t>按一下以新增相簿標題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endParaRPr kumimoji="0" lang="zh-TW" sz="3200" b="0" i="1" u="none" strike="noStrike" kern="0" cap="none" spc="0" normalizeH="0" baseline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按一下以新增日期及其他詳細資料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zh-TW" altLang="en-US" sz="2000" smtClean="0"/>
              <a:t>按一下圖示以新增圖片</a:t>
            </a:r>
            <a:endParaRPr lang="zh-TW" sz="2000"/>
          </a:p>
        </p:txBody>
      </p:sp>
      <p:sp>
        <p:nvSpPr>
          <p:cNvPr id="6" name="Rectangle 5"/>
          <p:cNvSpPr/>
          <p:nvPr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71518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橫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FontTx/>
              <a:buNone/>
            </a:pPr>
            <a:r>
              <a:rPr lang="zh-TW" alt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lang="zh-TW" i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706132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直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FontTx/>
              <a:buNone/>
            </a:pPr>
            <a:r>
              <a:rPr lang="zh-TW" altLang="en-US" smtClean="0"/>
              <a:t>按一下圖示以新增圖片</a:t>
            </a:r>
            <a:endParaRPr lang="zh-TW" i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7717007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橫式 (全螢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zh-TW"/>
              <a:t>按一下圖示</a:t>
            </a:r>
            <a:r>
              <a:rPr lang="zh-TW" baseline="0"/>
              <a:t>以新增</a:t>
            </a:r>
            <a:r>
              <a:rPr lang="zh-TW"/>
              <a:t>整頁照片</a:t>
            </a:r>
            <a:endParaRPr lang="zh-TW" i="0" baseline="0"/>
          </a:p>
          <a:p>
            <a:pPr marL="0" marR="0" indent="0" algn="ctr">
              <a:buFontTx/>
              <a:buNone/>
            </a:pPr>
            <a:endParaRPr lang="zh-TW" i="0"/>
          </a:p>
          <a:p>
            <a:pPr algn="ctr">
              <a:buFontTx/>
              <a:buNone/>
            </a:pPr>
            <a:endParaRPr lang="zh-TW" i="0"/>
          </a:p>
          <a:p>
            <a:pPr algn="ctr">
              <a:buFontTx/>
              <a:buNone/>
            </a:pPr>
            <a:endParaRPr lang="zh-TW" i="0"/>
          </a:p>
        </p:txBody>
      </p:sp>
    </p:spTree>
    <p:extLst>
      <p:ext uri="{BB962C8B-B14F-4D97-AF65-F5344CB8AC3E}">
        <p14:creationId xmlns:p14="http://schemas.microsoft.com/office/powerpoint/2010/main" val="320935121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相簿章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 latinLnBrk="0">
              <a:defRPr lang="zh-TW" baseline="0"/>
            </a:lvl1pPr>
            <a:extLst/>
          </a:lstStyle>
          <a:p>
            <a:r>
              <a:rPr lang="zh-TW"/>
              <a:t>按一下以新增章節的標題</a:t>
            </a:r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 latinLnBrk="0">
              <a:buFontTx/>
              <a:buNone/>
              <a:defRPr lang="zh-TW" sz="1800"/>
            </a:lvl1pPr>
            <a:extLst/>
          </a:lstStyle>
          <a:p>
            <a:pPr lvl="0"/>
            <a:r>
              <a:rPr lang="zh-TW"/>
              <a:t>按一下以新增副標題</a:t>
            </a:r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zh-TW" altLang="en-US" sz="2000" smtClean="0"/>
              <a:t>按一下圖示以新增圖片</a:t>
            </a:r>
            <a:endParaRPr lang="zh-TW" sz="200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zh-TW" altLang="en-US" sz="2000" smtClean="0"/>
              <a:t>按一下圖示以新增圖片</a:t>
            </a:r>
            <a:endParaRPr lang="zh-TW" sz="200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zh-TW" altLang="en-US" sz="2000" smtClean="0"/>
              <a:t>按一下圖示以新增圖片</a:t>
            </a:r>
            <a:endParaRPr lang="zh-TW" sz="200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74311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 張直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FontTx/>
              <a:buNone/>
            </a:pPr>
            <a:r>
              <a:rPr lang="zh-TW" altLang="en-US" sz="2400" smtClean="0"/>
              <a:t>按一下圖示以新增圖片</a:t>
            </a:r>
            <a:endParaRPr lang="zh-TW" sz="2400" i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FontTx/>
              <a:buNone/>
            </a:pPr>
            <a:r>
              <a:rPr lang="zh-TW" altLang="en-US" sz="2400" smtClean="0"/>
              <a:t>按一下圖示以新增圖片</a:t>
            </a:r>
            <a:endParaRPr lang="zh-TW" sz="2400" i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05255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張橫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15848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張混合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zh-TW" altLang="en-US" smtClean="0"/>
              <a:t>按一下圖示以新增圖片</a:t>
            </a:r>
            <a:endParaRPr lang="zh-TW" i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zh-TW" altLang="en-US" smtClean="0"/>
              <a:t>按一下圖示以新增圖片</a:t>
            </a:r>
            <a:endParaRPr lang="zh-TW" i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750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張直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5331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5724793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張橫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lang="zh-TW"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25484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張混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9224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張直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lang="zh-TW"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 latinLnBrk="0">
              <a:buFontTx/>
              <a:buNone/>
              <a:defRPr lang="zh-TW" sz="1600" baseline="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 latinLnBrk="0">
              <a:buFontTx/>
              <a:buNone/>
              <a:defRPr lang="zh-TW" sz="1600" baseline="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 latinLnBrk="0">
              <a:buFontTx/>
              <a:buNone/>
              <a:defRPr lang="zh-TW" sz="1600" baseline="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08510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張橫式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 latinLnBrk="0">
              <a:buFontTx/>
              <a:buNone/>
              <a:defRPr lang="zh-TW" sz="1600" baseline="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 latinLnBrk="0">
              <a:buFontTx/>
              <a:buNone/>
              <a:defRPr lang="zh-TW" sz="1600" baseline="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 latinLnBrk="0">
              <a:buFontTx/>
              <a:buNone/>
              <a:defRPr lang="zh-TW" sz="1600" baseline="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 latinLnBrk="0">
              <a:buFontTx/>
              <a:buNone/>
              <a:defRPr lang="zh-TW" sz="1600" baseline="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50367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張直式 (含大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 latinLnBrk="0">
              <a:buFontTx/>
              <a:buNone/>
              <a:defRPr lang="zh-TW" sz="2400" baseline="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371133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 張: 1 張直式，3 張橫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9152824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張: 3 張橫式，2 張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10782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 張: 3 張直式，2 張橫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21990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方形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FontTx/>
              <a:buNone/>
            </a:pPr>
            <a:r>
              <a:rPr lang="zh-TW" altLang="en-US" sz="2400" smtClean="0"/>
              <a:t>按一下圖示以新增圖片</a:t>
            </a:r>
            <a:endParaRPr lang="zh-TW" sz="2400" i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 latinLnBrk="0">
              <a:buFontTx/>
              <a:buNone/>
              <a:defRPr lang="zh-TW" sz="180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939938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張方形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FontTx/>
              <a:buNone/>
            </a:pPr>
            <a:r>
              <a:rPr lang="zh-TW" altLang="en-US" sz="2400" smtClean="0"/>
              <a:t>按一下圖示以新增圖片</a:t>
            </a:r>
            <a:endParaRPr lang="zh-TW" sz="2400" i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latinLnBrk="0">
              <a:spcBef>
                <a:spcPct val="20000"/>
              </a:spcBef>
              <a:buFontTx/>
              <a:buNone/>
            </a:pPr>
            <a:r>
              <a:rPr lang="zh-TW" altLang="en-US" sz="2400" smtClean="0"/>
              <a:t>按一下圖示以新增圖片</a:t>
            </a:r>
            <a:endParaRPr lang="zh-TW" sz="2400" i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 latinLnBrk="0">
              <a:buFontTx/>
              <a:buNone/>
              <a:defRPr lang="zh-TW" sz="180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 latinLnBrk="0">
              <a:buFontTx/>
              <a:buNone/>
              <a:defRPr lang="zh-TW" sz="180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86728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latinLnBrk="0">
              <a:defRPr kumimoji="0" lang="zh-TW" sz="4800" b="1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zh-TW"/>
              <a:t>按一下以新增章節的標題</a:t>
            </a:r>
          </a:p>
        </p:txBody>
      </p:sp>
    </p:spTree>
    <p:extLst>
      <p:ext uri="{BB962C8B-B14F-4D97-AF65-F5344CB8AC3E}">
        <p14:creationId xmlns:p14="http://schemas.microsoft.com/office/powerpoint/2010/main" val="154287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zh-TW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latinLnBrk="0">
              <a:buFontTx/>
              <a:buNone/>
            </a:pPr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 latinLnBrk="0">
              <a:buFontTx/>
              <a:buNone/>
              <a:defRPr lang="zh-TW" sz="1800"/>
            </a:lvl1pPr>
            <a:extLst/>
          </a:lstStyle>
          <a:p>
            <a:pPr lvl="0"/>
            <a:r>
              <a:rPr lang="zh-TW"/>
              <a:t>按一下以新增標題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211998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01541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4988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5802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422B-3BF5-43B3-9165-CCDB821825AF}" type="datetime1">
              <a:rPr lang="zh-TW" altLang="en-US" smtClean="0"/>
              <a:pPr/>
              <a:t>2021/2/24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13023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4884" l="0" r="9187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4365104"/>
            <a:ext cx="4171359" cy="291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37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713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1210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0667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972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簡單的問題與答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latinLnBrk="0">
              <a:defRPr lang="zh-TW"/>
            </a:lvl1pPr>
            <a:extLst/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zh-TW" alt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latinLnBrk="0">
              <a:defRPr lang="zh-TW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zh-TW"/>
              <a:t>按一下以新增問題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latinLnBrk="0">
              <a:buFontTx/>
              <a:buNone/>
              <a:defRPr kumimoji="0" lang="zh-TW" sz="4800" b="1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zh-TW"/>
              <a:t>按一下以新增答案</a:t>
            </a:r>
          </a:p>
        </p:txBody>
      </p:sp>
    </p:spTree>
    <p:extLst>
      <p:ext uri="{BB962C8B-B14F-4D97-AF65-F5344CB8AC3E}">
        <p14:creationId xmlns:p14="http://schemas.microsoft.com/office/powerpoint/2010/main" val="120027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784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35897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51239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3119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396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詳細的問題與答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latinLnBrk="0">
              <a:defRPr lang="zh-TW"/>
            </a:lvl1pPr>
            <a:extLst/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zh-TW" alt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latinLnBrk="0">
              <a:defRPr lang="zh-TW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zh-TW"/>
              <a:t>按一下以新增問題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latinLnBrk="0">
              <a:buFontTx/>
              <a:buNone/>
              <a:defRPr kumimoji="0" lang="zh-TW" sz="4800" b="1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zh-TW"/>
              <a:t>按一下以新增答案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latinLnBrk="0">
              <a:buFontTx/>
              <a:buNone/>
              <a:defRPr lang="zh-TW" baseline="0"/>
            </a:lvl1pPr>
            <a:extLst/>
          </a:lstStyle>
          <a:p>
            <a:pPr lvl="0"/>
            <a:r>
              <a:rPr lang="zh-TW"/>
              <a:t>按一下以新增答案的詳細資料</a:t>
            </a:r>
          </a:p>
        </p:txBody>
      </p:sp>
    </p:spTree>
    <p:extLst>
      <p:ext uri="{BB962C8B-B14F-4D97-AF65-F5344CB8AC3E}">
        <p14:creationId xmlns:p14="http://schemas.microsoft.com/office/powerpoint/2010/main" val="228597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 (答案: 是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latinLnBrk="0">
              <a:defRPr lang="zh-TW"/>
            </a:lvl1pPr>
            <a:extLst/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zh-TW" alt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latinLnBrk="0">
              <a:defRPr lang="zh-TW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zh-TW"/>
              <a:t>按一下以新增問題</a:t>
            </a:r>
          </a:p>
        </p:txBody>
      </p:sp>
      <p:sp>
        <p:nvSpPr>
          <p:cNvPr id="8" name="Answer Base"/>
          <p:cNvSpPr txBox="1"/>
          <p:nvPr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lang="zh-TW" sz="7200">
                <a:solidFill>
                  <a:schemeClr val="tx1">
                    <a:alpha val="40000"/>
                  </a:schemeClr>
                </a:solidFill>
              </a:rPr>
              <a:t>對</a:t>
            </a:r>
            <a:r>
              <a:rPr lang="zh-TW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zh-TW" sz="7200">
                <a:solidFill>
                  <a:schemeClr val="tx1">
                    <a:alpha val="40000"/>
                  </a:schemeClr>
                </a:solidFill>
              </a:rPr>
              <a:t>或錯 ?</a:t>
            </a:r>
          </a:p>
        </p:txBody>
      </p:sp>
      <p:sp>
        <p:nvSpPr>
          <p:cNvPr id="7" name="Answer"/>
          <p:cNvSpPr/>
          <p:nvPr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lang="zh-TW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是</a:t>
            </a:r>
            <a:r>
              <a:rPr lang="zh-TW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非題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1872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 (答案: 否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latinLnBrk="0">
              <a:defRPr lang="zh-TW"/>
            </a:lvl1pPr>
            <a:extLst/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zh-TW" alt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latinLnBrk="0">
              <a:defRPr lang="zh-TW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zh-TW"/>
              <a:t>按一下以新增問題</a:t>
            </a:r>
          </a:p>
        </p:txBody>
      </p:sp>
      <p:sp>
        <p:nvSpPr>
          <p:cNvPr id="29" name="Answer Base"/>
          <p:cNvSpPr txBox="1"/>
          <p:nvPr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lang="zh-TW" sz="7200">
                <a:solidFill>
                  <a:schemeClr val="tx1">
                    <a:alpha val="40000"/>
                  </a:schemeClr>
                </a:solidFill>
              </a:rPr>
              <a:t>對</a:t>
            </a:r>
            <a:r>
              <a:rPr lang="zh-TW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zh-TW" sz="7200">
                <a:solidFill>
                  <a:schemeClr val="tx1">
                    <a:alpha val="40000"/>
                  </a:schemeClr>
                </a:solidFill>
              </a:rPr>
              <a:t>或錯?</a:t>
            </a:r>
          </a:p>
        </p:txBody>
      </p:sp>
      <p:sp>
        <p:nvSpPr>
          <p:cNvPr id="7" name="Answer"/>
          <p:cNvSpPr/>
          <p:nvPr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對或 </a:t>
            </a:r>
            <a:r>
              <a:rPr lang="zh-TW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錯</a:t>
            </a:r>
            <a:r>
              <a:rPr lang="zh-TW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1727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選擇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latinLnBrk="0">
              <a:defRPr lang="zh-TW" baseline="0"/>
            </a:lvl1pPr>
            <a:extLst/>
          </a:lstStyle>
          <a:p>
            <a:r>
              <a:rPr lang="zh-TW"/>
              <a:t>按一下以新增問題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latinLnBrk="0">
              <a:defRPr lang="zh-TW"/>
            </a:lvl1pPr>
            <a:extLst/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zh-TW" altLang="en-US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zh-TW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latinLnBrk="0">
              <a:buFontTx/>
              <a:buNone/>
              <a:defRPr lang="zh-TW" baseline="0"/>
            </a:lvl1pPr>
            <a:extLst/>
          </a:lstStyle>
          <a:p>
            <a:pPr lvl="0"/>
            <a:r>
              <a:rPr lang="zh-TW"/>
              <a:t>按一下以新增不正確的答案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latinLnBrk="0">
              <a:buFontTx/>
              <a:buNone/>
              <a:defRPr lang="zh-TW" baseline="0"/>
            </a:lvl1pPr>
            <a:extLst/>
          </a:lstStyle>
          <a:p>
            <a:pPr lvl="0"/>
            <a:r>
              <a:rPr lang="zh-TW"/>
              <a:t>按一下以新增不正確的答案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latinLnBrk="0">
              <a:buFontTx/>
              <a:buNone/>
              <a:defRPr lang="zh-TW" baseline="0"/>
            </a:lvl1pPr>
            <a:extLst/>
          </a:lstStyle>
          <a:p>
            <a:pPr lvl="0"/>
            <a:r>
              <a:rPr lang="zh-TW"/>
              <a:t>按一下以新增不正確的答案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latinLnBrk="0">
              <a:buFontTx/>
              <a:buNone/>
              <a:defRPr lang="zh-TW" baseline="0"/>
            </a:lvl1pPr>
            <a:extLst/>
          </a:lstStyle>
          <a:p>
            <a:pPr lvl="0"/>
            <a:r>
              <a:rPr lang="zh-TW"/>
              <a:t>按一下以新增不正確的答案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latinLnBrk="0">
              <a:buFontTx/>
              <a:buNone/>
              <a:defRPr lang="zh-TW" baseline="0"/>
            </a:lvl1pPr>
            <a:extLst/>
          </a:lstStyle>
          <a:p>
            <a:pPr lvl="0"/>
            <a:r>
              <a:rPr lang="zh-TW"/>
              <a:t>按一下以新增正確的答案 (然後再重新安排選項的順序)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zh-TW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zh-TW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zh-TW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zh-TW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  <p:extLst>
      <p:ext uri="{BB962C8B-B14F-4D97-AF65-F5344CB8AC3E}">
        <p14:creationId xmlns:p14="http://schemas.microsoft.com/office/powerpoint/2010/main" val="64851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連連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lang="zh-TW" alt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按一下以新增項目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按一下以新增項目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按一下以新增項目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按一下以新增項目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按一下以新增項目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latinLnBrk="0">
              <a:defRPr lang="zh-TW"/>
            </a:lvl1pPr>
            <a:extLst/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按一下以新增相符項目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按一下以新增相符項目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按一下以新增相符項目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按一下以新增相符項目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latinLnBrk="0">
              <a:buFontTx/>
              <a:buNone/>
              <a:defRPr lang="zh-TW"/>
            </a:lvl1pPr>
            <a:lvl2pPr latinLnBrk="0">
              <a:buFontTx/>
              <a:buChar char="•"/>
              <a:defRPr lang="zh-TW"/>
            </a:lvl2pPr>
            <a:lvl3pPr latinLnBrk="0">
              <a:buFontTx/>
              <a:buChar char="•"/>
              <a:defRPr lang="zh-TW"/>
            </a:lvl3pPr>
            <a:lvl4pPr latinLnBrk="0">
              <a:buFontTx/>
              <a:buChar char="•"/>
              <a:defRPr lang="zh-TW"/>
            </a:lvl4pPr>
            <a:lvl5pPr latinLnBrk="0">
              <a:buFontTx/>
              <a:buChar char="•"/>
              <a:defRPr lang="zh-TW"/>
            </a:lvl5pPr>
            <a:extLst/>
          </a:lstStyle>
          <a:p>
            <a:pPr lvl="0"/>
            <a:r>
              <a:rPr lang="zh-TW"/>
              <a:t>按一下以新增相符項目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latinLnBrk="0">
              <a:defRPr lang="zh-TW" baseline="0"/>
            </a:lvl1pPr>
            <a:extLst/>
          </a:lstStyle>
          <a:p>
            <a:r>
              <a:rPr lang="zh-TW"/>
              <a:t>按一下以鍵入您的問題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14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3.xml"/><Relationship Id="rId21" Type="http://schemas.openxmlformats.org/officeDocument/2006/relationships/slideLayout" Target="../slideLayouts/slideLayout31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0.xml"/><Relationship Id="rId19" Type="http://schemas.openxmlformats.org/officeDocument/2006/relationships/slideLayout" Target="../slideLayouts/slideLayout29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latinLnBrk="0">
              <a:defRPr lang="zh-TW" sz="1100"/>
            </a:lvl1pPr>
            <a:extLst/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latinLnBrk="0">
              <a:defRPr lang="zh-TW" sz="1200"/>
            </a:lvl1pPr>
            <a:extLst/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latinLnBrk="0">
              <a:defRPr lang="zh-TW" sz="1200"/>
            </a:lvl1pPr>
            <a:extLst/>
          </a:lstStyle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TW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67127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lang="zh-TW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lang="zh-TW">
          <a:solidFill>
            <a:schemeClr val="tx2"/>
          </a:solidFill>
        </a:defRPr>
      </a:lvl2pPr>
      <a:lvl3pPr eaLnBrk="1" latinLnBrk="0" hangingPunct="1">
        <a:defRPr lang="zh-TW">
          <a:solidFill>
            <a:schemeClr val="tx2"/>
          </a:solidFill>
        </a:defRPr>
      </a:lvl3pPr>
      <a:lvl4pPr eaLnBrk="1" latinLnBrk="0" hangingPunct="1">
        <a:defRPr lang="zh-TW">
          <a:solidFill>
            <a:schemeClr val="tx2"/>
          </a:solidFill>
        </a:defRPr>
      </a:lvl4pPr>
      <a:lvl5pPr eaLnBrk="1" latinLnBrk="0" hangingPunct="1">
        <a:defRPr lang="zh-TW">
          <a:solidFill>
            <a:schemeClr val="tx2"/>
          </a:solidFill>
        </a:defRPr>
      </a:lvl5pPr>
      <a:lvl6pPr eaLnBrk="1" latinLnBrk="0" hangingPunct="1">
        <a:defRPr lang="zh-TW">
          <a:solidFill>
            <a:schemeClr val="tx2"/>
          </a:solidFill>
        </a:defRPr>
      </a:lvl6pPr>
      <a:lvl7pPr eaLnBrk="1" latinLnBrk="0" hangingPunct="1">
        <a:defRPr lang="zh-TW">
          <a:solidFill>
            <a:schemeClr val="tx2"/>
          </a:solidFill>
        </a:defRPr>
      </a:lvl7pPr>
      <a:lvl8pPr eaLnBrk="1" latinLnBrk="0" hangingPunct="1">
        <a:defRPr lang="zh-TW">
          <a:solidFill>
            <a:schemeClr val="tx2"/>
          </a:solidFill>
        </a:defRPr>
      </a:lvl8pPr>
      <a:lvl9pPr eaLnBrk="1" latinLnBrk="0" hangingPunct="1">
        <a:defRPr lang="zh-TW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lang="zh-TW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lang="zh-TW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lang="zh-TW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 latinLnBrk="0">
              <a:defRPr lang="zh-TW" sz="1200">
                <a:solidFill>
                  <a:schemeClr val="tx2"/>
                </a:solidFill>
              </a:defRPr>
            </a:lvl1pPr>
            <a:extLst/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 latinLnBrk="0">
              <a:defRPr lang="zh-TW" sz="1200">
                <a:solidFill>
                  <a:schemeClr val="tx2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 latinLnBrk="0">
              <a:defRPr lang="zh-TW" sz="1200">
                <a:solidFill>
                  <a:schemeClr val="tx2"/>
                </a:solidFill>
              </a:defRPr>
            </a:lvl1pPr>
            <a:extLst/>
          </a:lstStyle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056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  <p:sldLayoutId id="2147483978" r:id="rId18"/>
    <p:sldLayoutId id="2147483979" r:id="rId19"/>
    <p:sldLayoutId id="2147483980" r:id="rId20"/>
    <p:sldLayoutId id="2147483981" r:id="rId21"/>
    <p:sldLayoutId id="2147483982" r:id="rId22"/>
    <p:sldLayoutId id="2147483983" r:id="rId2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lang="zh-TW"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zh-TW">
          <a:solidFill>
            <a:schemeClr val="tx2"/>
          </a:solidFill>
        </a:defRPr>
      </a:lvl2pPr>
      <a:lvl3pPr eaLnBrk="1" latinLnBrk="0" hangingPunct="1">
        <a:defRPr lang="zh-TW">
          <a:solidFill>
            <a:schemeClr val="tx2"/>
          </a:solidFill>
        </a:defRPr>
      </a:lvl3pPr>
      <a:lvl4pPr eaLnBrk="1" latinLnBrk="0" hangingPunct="1">
        <a:defRPr lang="zh-TW">
          <a:solidFill>
            <a:schemeClr val="tx2"/>
          </a:solidFill>
        </a:defRPr>
      </a:lvl4pPr>
      <a:lvl5pPr eaLnBrk="1" latinLnBrk="0" hangingPunct="1">
        <a:defRPr lang="zh-TW">
          <a:solidFill>
            <a:schemeClr val="tx2"/>
          </a:solidFill>
        </a:defRPr>
      </a:lvl5pPr>
      <a:lvl6pPr eaLnBrk="1" latinLnBrk="0" hangingPunct="1">
        <a:defRPr lang="zh-TW">
          <a:solidFill>
            <a:schemeClr val="tx2"/>
          </a:solidFill>
        </a:defRPr>
      </a:lvl6pPr>
      <a:lvl7pPr eaLnBrk="1" latinLnBrk="0" hangingPunct="1">
        <a:defRPr lang="zh-TW">
          <a:solidFill>
            <a:schemeClr val="tx2"/>
          </a:solidFill>
        </a:defRPr>
      </a:lvl7pPr>
      <a:lvl8pPr eaLnBrk="1" latinLnBrk="0" hangingPunct="1">
        <a:defRPr lang="zh-TW">
          <a:solidFill>
            <a:schemeClr val="tx2"/>
          </a:solidFill>
        </a:defRPr>
      </a:lvl8pPr>
      <a:lvl9pPr eaLnBrk="1" latinLnBrk="0" hangingPunct="1">
        <a:defRPr lang="zh-TW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lang="zh-TW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lang="zh-TW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lang="zh-TW"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lang="zh-TW"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lang="zh-TW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lang="zh-TW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C2E97B9D-AAAA-4967-91DC-51E8258F520F}" type="datetimeFigureOut">
              <a:rPr lang="zh-TW" altLang="en-US" smtClean="0"/>
              <a:t>2021/2/24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1967B43-510A-405E-A765-B48621BAFA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455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07704" y="3014016"/>
            <a:ext cx="6408712" cy="757808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侯淑鳳 老師</a:t>
            </a:r>
            <a:endParaRPr lang="zh-TW" altLang="en-US" sz="3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大同國小線上學校日</a:t>
            </a:r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763688" y="2731201"/>
            <a:ext cx="252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000" i="1" dirty="0" smtClean="0">
                <a:solidFill>
                  <a:srgbClr val="FF0000"/>
                </a:solidFill>
                <a:latin typeface="Showcard Gothic" panose="04020904020102020604" pitchFamily="82" charset="0"/>
              </a:rPr>
              <a:t>102</a:t>
            </a:r>
            <a:endParaRPr lang="zh-TW" altLang="en-US" sz="8000" i="1" dirty="0">
              <a:solidFill>
                <a:srgbClr val="FF0000"/>
              </a:solidFill>
              <a:latin typeface="Showcard Gothic" panose="04020904020102020604" pitchFamily="82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539552" y="1772816"/>
            <a:ext cx="8424936" cy="3240360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2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8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6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5963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請假專線：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2596-5407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</a:p>
          <a:p>
            <a:pPr marL="715963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line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貓咪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5963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　　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或電聯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0916895112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5963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（因為無法時常關注手機，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　　　　故需要即時處理的事情以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5963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話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聯絡較為保險）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5963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Tx/>
              <a:buNone/>
            </a:pPr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248321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20528" y="217240"/>
            <a:ext cx="5832648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3A0589"/>
                </a:solidFill>
              </a:rPr>
              <a:t>重要行事</a:t>
            </a:r>
            <a:endParaRPr lang="zh-TW" altLang="en-US" dirty="0">
              <a:solidFill>
                <a:srgbClr val="3A0589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20528" y="1340768"/>
            <a:ext cx="6768752" cy="4536504"/>
          </a:xfrm>
          <a:solidFill>
            <a:srgbClr val="FFFFFF">
              <a:alpha val="29020"/>
            </a:srgbClr>
          </a:solidFill>
        </p:spPr>
        <p:txBody>
          <a:bodyPr>
            <a:noAutofit/>
          </a:bodyPr>
          <a:lstStyle/>
          <a:p>
            <a:pPr marL="0" indent="442913">
              <a:buNone/>
            </a:pPr>
            <a:r>
              <a:rPr lang="zh-TW" altLang="en-US" sz="2800" dirty="0" smtClean="0">
                <a:solidFill>
                  <a:schemeClr val="tx1"/>
                </a:solidFill>
              </a:rPr>
              <a:t>★</a:t>
            </a:r>
            <a:r>
              <a:rPr lang="en-US" altLang="zh-TW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2/24  </a:t>
            </a: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量身高、體重、視力</a:t>
            </a:r>
            <a:endParaRPr lang="en-US" altLang="zh-TW" sz="2800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442913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3/1   228</a:t>
            </a: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補假</a:t>
            </a:r>
            <a:endParaRPr lang="en-US" altLang="zh-TW" sz="2800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442913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3/10  </a:t>
            </a: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小小說書人競賽</a:t>
            </a:r>
            <a:endParaRPr lang="en-US" altLang="zh-TW" sz="2800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442913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3/27  </a:t>
            </a: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園遊會</a:t>
            </a:r>
            <a:endParaRPr lang="en-US" altLang="zh-TW" sz="2800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442913">
              <a:buNone/>
            </a:pP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4/1   </a:t>
            </a: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園</a:t>
            </a:r>
            <a:r>
              <a:rPr lang="zh-TW" altLang="en-US" sz="2800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遊</a:t>
            </a:r>
            <a:r>
              <a:rPr lang="zh-TW" altLang="en-US" sz="2800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會補假</a:t>
            </a:r>
            <a:endParaRPr lang="en-US" altLang="zh-TW" sz="2800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442913">
              <a:buNone/>
            </a:pPr>
            <a:r>
              <a:rPr lang="zh-TW" altLang="en-US" sz="2000" dirty="0" smtClean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園</a:t>
            </a:r>
            <a:r>
              <a:rPr lang="zh-TW" altLang="en-US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</a:t>
            </a:r>
            <a:r>
              <a:rPr lang="zh-TW" altLang="en-US" sz="2000" dirty="0" smtClean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會是否因疫情而取消目前尚未公佈</a:t>
            </a:r>
            <a:endParaRPr lang="en-US" altLang="zh-TW" sz="2800" dirty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442913">
              <a:buNone/>
            </a:pPr>
            <a:r>
              <a:rPr lang="zh-TW" altLang="en-US" sz="2800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sz="2800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4/2   </a:t>
            </a:r>
            <a:r>
              <a:rPr lang="zh-TW" altLang="en-US" sz="2800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兒童節補假</a:t>
            </a:r>
            <a:endParaRPr lang="en-US" altLang="zh-TW" sz="2800" dirty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442913">
              <a:buNone/>
            </a:pPr>
            <a:r>
              <a:rPr lang="zh-TW" altLang="en-US" sz="2800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sz="2800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4/5   </a:t>
            </a:r>
            <a:r>
              <a:rPr lang="zh-TW" altLang="en-US" sz="2800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清明節補假</a:t>
            </a:r>
            <a:endParaRPr lang="en-US" altLang="zh-TW" sz="2800" dirty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442913">
              <a:buNone/>
            </a:pPr>
            <a:r>
              <a:rPr lang="zh-TW" altLang="en-US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春假由</a:t>
            </a:r>
            <a:r>
              <a:rPr lang="en-US" altLang="zh-TW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4/1</a:t>
            </a:r>
            <a:r>
              <a:rPr lang="zh-TW" altLang="en-US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4/5</a:t>
            </a:r>
            <a:r>
              <a:rPr lang="zh-TW" altLang="en-US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或是</a:t>
            </a:r>
            <a:r>
              <a:rPr lang="en-US" altLang="zh-TW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4/2</a:t>
            </a:r>
            <a:r>
              <a:rPr lang="zh-TW" altLang="en-US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～ </a:t>
            </a:r>
            <a:r>
              <a:rPr lang="en-US" altLang="zh-TW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4/5</a:t>
            </a:r>
            <a:r>
              <a:rPr lang="zh-TW" altLang="en-US" sz="2000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請家長盡早安排</a:t>
            </a:r>
          </a:p>
          <a:p>
            <a:pPr marL="0" indent="442913">
              <a:buNone/>
            </a:pPr>
            <a:endParaRPr lang="en-US" altLang="zh-TW" sz="2800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9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11760" y="692696"/>
            <a:ext cx="5688632" cy="4752528"/>
          </a:xfrm>
          <a:solidFill>
            <a:srgbClr val="FFFFFF">
              <a:alpha val="29020"/>
            </a:srgbClr>
          </a:solidFill>
        </p:spPr>
        <p:txBody>
          <a:bodyPr>
            <a:normAutofit/>
          </a:bodyPr>
          <a:lstStyle/>
          <a:p>
            <a:pPr marL="0" indent="358775">
              <a:buNone/>
            </a:pPr>
            <a:endParaRPr lang="en-US" altLang="zh-TW" dirty="0">
              <a:solidFill>
                <a:srgbClr val="FF0000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358775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4/21</a:t>
            </a: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、</a:t>
            </a:r>
            <a:r>
              <a:rPr lang="en-US" altLang="zh-TW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4/22  </a:t>
            </a:r>
            <a:r>
              <a:rPr lang="zh-TW" altLang="en-US" dirty="0" smtClean="0">
                <a:solidFill>
                  <a:srgbClr val="FF0000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期中測驗</a:t>
            </a:r>
            <a:endParaRPr lang="en-US" altLang="zh-TW" dirty="0" smtClean="0">
              <a:solidFill>
                <a:srgbClr val="FF0000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358775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5/11  </a:t>
            </a: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塗氟</a:t>
            </a:r>
            <a:endParaRPr lang="en-US" altLang="zh-TW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358775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6/14  </a:t>
            </a: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端午節放假</a:t>
            </a:r>
            <a:endParaRPr lang="en-US" altLang="zh-TW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358775">
              <a:buNone/>
            </a:pPr>
            <a:r>
              <a:rPr lang="zh-TW" altLang="en-US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6/18  </a:t>
            </a: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社團結束</a:t>
            </a:r>
            <a:endParaRPr lang="en-US" altLang="zh-TW" dirty="0" smtClean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358775">
              <a:buNone/>
            </a:pPr>
            <a:r>
              <a:rPr lang="en-US" altLang="zh-TW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★6/22</a:t>
            </a: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、</a:t>
            </a:r>
            <a:r>
              <a:rPr lang="en-US" altLang="zh-TW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6/23  </a:t>
            </a:r>
            <a:r>
              <a:rPr lang="zh-TW" altLang="en-US" dirty="0" smtClean="0">
                <a:solidFill>
                  <a:srgbClr val="FF0000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期末測驗</a:t>
            </a:r>
            <a:endParaRPr lang="en-US" altLang="zh-TW" dirty="0">
              <a:solidFill>
                <a:srgbClr val="FF0000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358775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7/1 </a:t>
            </a: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　課後</a:t>
            </a:r>
            <a:r>
              <a:rPr lang="zh-TW" altLang="en-US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班結束</a:t>
            </a:r>
            <a:endParaRPr lang="en-US" altLang="zh-TW" dirty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  <a:p>
            <a:pPr marL="0" indent="358775">
              <a:buNone/>
            </a:pPr>
            <a:r>
              <a:rPr lang="zh-TW" altLang="en-US" dirty="0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★</a:t>
            </a:r>
            <a:r>
              <a:rPr lang="en-US" altLang="zh-TW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7/2   </a:t>
            </a:r>
            <a:r>
              <a:rPr lang="zh-TW" altLang="en-US" smtClean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休業</a:t>
            </a:r>
            <a:r>
              <a:rPr lang="zh-TW" altLang="en-US" dirty="0">
                <a:solidFill>
                  <a:schemeClr val="tx1"/>
                </a:solidFill>
                <a:latin typeface="文鼎中楷" panose="020B0609010101010101" pitchFamily="49" charset="-120"/>
                <a:ea typeface="文鼎中楷" panose="020B0609010101010101" pitchFamily="49" charset="-120"/>
              </a:rPr>
              <a:t>式    </a:t>
            </a:r>
            <a:endParaRPr lang="en-US" altLang="zh-TW" dirty="0">
              <a:solidFill>
                <a:schemeClr val="tx1"/>
              </a:solidFill>
              <a:latin typeface="文鼎中楷" panose="020B0609010101010101" pitchFamily="49" charset="-120"/>
              <a:ea typeface="文鼎中楷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2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A05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5" y="1861434"/>
            <a:ext cx="3307273" cy="499656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1484784"/>
            <a:ext cx="7498080" cy="2016224"/>
          </a:xfrm>
          <a:solidFill>
            <a:srgbClr val="0B055B">
              <a:alpha val="30196"/>
            </a:srgbClr>
          </a:solidFill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TW" altLang="en-US" sz="4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感謝您一同關心我們的寶貝！</a:t>
            </a:r>
            <a:r>
              <a:rPr lang="en-US" altLang="zh-TW" sz="4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請您持續陪伴寶貝們的成長。</a:t>
            </a:r>
            <a:endParaRPr lang="zh-TW" altLang="en-US" sz="4000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700808"/>
            <a:ext cx="6933456" cy="3412938"/>
          </a:xfrm>
        </p:spPr>
        <p:txBody>
          <a:bodyPr>
            <a:normAutofit lnSpcReduction="10000"/>
          </a:bodyPr>
          <a:lstStyle/>
          <a:p>
            <a:r>
              <a:rPr lang="zh-TW" altLang="en-US" sz="4800" b="1" dirty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ahoma" pitchFamily="34" charset="0"/>
              </a:rPr>
              <a:t>因為</a:t>
            </a:r>
            <a:r>
              <a:rPr lang="zh-TW" altLang="en-US" sz="48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ahoma" pitchFamily="34" charset="0"/>
              </a:rPr>
              <a:t>大部分家長及孩子</a:t>
            </a:r>
            <a:r>
              <a:rPr lang="zh-TW" altLang="en-US" sz="4800" b="1" dirty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ahoma" pitchFamily="34" charset="0"/>
              </a:rPr>
              <a:t>已經熟悉班</a:t>
            </a:r>
            <a:r>
              <a:rPr lang="zh-TW" altLang="en-US" sz="48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ahoma" pitchFamily="34" charset="0"/>
              </a:rPr>
              <a:t>規、校規，</a:t>
            </a:r>
            <a:r>
              <a:rPr lang="zh-TW" altLang="en-US" sz="4800" b="1" dirty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ahoma" pitchFamily="34" charset="0"/>
              </a:rPr>
              <a:t>就不多贅述，以下單就尚需</a:t>
            </a:r>
            <a:r>
              <a:rPr lang="zh-TW" altLang="en-US" sz="48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ahoma" pitchFamily="34" charset="0"/>
              </a:rPr>
              <a:t>改善或特別注意的</a:t>
            </a:r>
            <a:r>
              <a:rPr lang="zh-TW" altLang="en-US" sz="4800" b="1" dirty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ahoma" pitchFamily="34" charset="0"/>
              </a:rPr>
              <a:t>部分</a:t>
            </a:r>
            <a:r>
              <a:rPr lang="zh-TW" altLang="en-US" sz="4800" b="1" dirty="0" smtClean="0">
                <a:ln w="190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ahoma" pitchFamily="34" charset="0"/>
              </a:rPr>
              <a:t>說明之：</a:t>
            </a:r>
            <a:endParaRPr lang="en-US" altLang="zh-TW" sz="4800" b="1" dirty="0">
              <a:ln w="1905">
                <a:solidFill>
                  <a:schemeClr val="bg1">
                    <a:lumMod val="95000"/>
                  </a:schemeClr>
                </a:solidFill>
              </a:ln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  <a:cs typeface="Tahoma" pitchFamily="34" charset="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02647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4968" y="260648"/>
            <a:ext cx="7498080" cy="11430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r>
              <a:rPr lang="zh-TW" altLang="en-US" sz="4400" u="sng" dirty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zh-TW" altLang="en-US" sz="4400" u="sng" dirty="0" smtClean="0">
                <a:solidFill>
                  <a:srgbClr val="3A058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經營報告</a:t>
            </a:r>
            <a:endParaRPr lang="zh-TW" altLang="en-US" sz="4400" u="sng" dirty="0">
              <a:solidFill>
                <a:srgbClr val="3A0589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79712" y="1403648"/>
            <a:ext cx="5904656" cy="4689648"/>
          </a:xfr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marL="358775" indent="452438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好書共讀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en-US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感謝大部分家長支持孩子參與班上好書共讀計劃，擴充孩子的閱讀領域。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en-US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有部份小朋友只讀別人帶的書，卻不肯帶書來與人分享，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希望本學期能改善，若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有困難可與老師聯絡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b="1" dirty="0" smtClean="0"/>
          </a:p>
          <a:p>
            <a:endParaRPr lang="en-US" altLang="zh-TW" b="1" dirty="0" smtClean="0"/>
          </a:p>
          <a:p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3870463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67744" y="548680"/>
            <a:ext cx="5904656" cy="5976664"/>
          </a:xfr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marL="358775" indent="452438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家庭閱讀時間</a:t>
            </a:r>
            <a:r>
              <a:rPr lang="en-US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</a:p>
          <a:p>
            <a:pPr marL="358775" indent="0">
              <a:buNone/>
            </a:pPr>
            <a:r>
              <a:rPr lang="en-US" altLang="zh-TW" b="1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學習護照中的我的書藉花</a:t>
            </a:r>
            <a:r>
              <a:rPr lang="zh-TW" altLang="en-US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園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，可在家中由家</a:t>
            </a:r>
            <a:r>
              <a:rPr lang="zh-TW" altLang="en-US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核予點數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zh-TW" altLang="en-US" b="1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頁以下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endParaRPr lang="en-US" altLang="zh-TW" b="1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zh-TW" altLang="en-US" b="1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b="1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zh-TW" altLang="en-US" b="1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頁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endParaRPr lang="en-US" altLang="zh-TW" b="1" dirty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zh-TW" altLang="en-US" b="1" dirty="0" smtClean="0">
                <a:solidFill>
                  <a:srgbClr val="0B055B"/>
                </a:solidFill>
              </a:rPr>
              <a:t>　　　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頁以上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endParaRPr lang="en-US" altLang="zh-TW" b="1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en-US" altLang="zh-TW" b="1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報紙一版</a:t>
            </a:r>
            <a:r>
              <a:rPr lang="en-US" altLang="zh-TW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endParaRPr lang="en-US" altLang="zh-TW" b="1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zh-TW" altLang="en-US" b="1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漫畫不給予</a:t>
            </a:r>
            <a:endParaRPr lang="en-US" altLang="zh-TW" b="1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事關孩子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期末換禮物的福利，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可在家中多多鼓勵。</a:t>
            </a:r>
            <a:endParaRPr lang="en-US" altLang="zh-TW" dirty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7782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2267744" y="548680"/>
            <a:ext cx="5904656" cy="5976664"/>
          </a:xfr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marL="358775" indent="452438"/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書包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建議使用隻肩背式，二肩平均力量較不易跌倒，且負重可幫助鈣質吸收。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　請勿使用拖拉式書包，行進間易絆倒人，且上下樓梯力量不平均反而較易發生意外。</a:t>
            </a:r>
            <a:endParaRPr lang="en-US" altLang="zh-TW" dirty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8925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55776" y="476672"/>
            <a:ext cx="5904656" cy="5976664"/>
          </a:xfrm>
          <a:solidFill>
            <a:srgbClr val="FFFFFF">
              <a:alpha val="30196"/>
            </a:srgbClr>
          </a:solidFill>
        </p:spPr>
        <p:txBody>
          <a:bodyPr>
            <a:normAutofit lnSpcReduction="10000"/>
          </a:bodyPr>
          <a:lstStyle/>
          <a:p>
            <a:pPr marL="358775" indent="0">
              <a:buNone/>
            </a:pPr>
            <a:r>
              <a:rPr lang="zh-HK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防疫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措施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HK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</a:t>
            </a:r>
            <a:r>
              <a:rPr lang="zh-HK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在家量體温</a:t>
            </a:r>
            <a:r>
              <a:rPr lang="zh-TW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HK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並記錄在聯絡簿內</a:t>
            </a:r>
            <a:r>
              <a:rPr lang="zh-TW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lvl="0"/>
            <a:r>
              <a:rPr lang="zh-HK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發燒至額温</a:t>
            </a:r>
            <a:r>
              <a:rPr lang="en-US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37.5</a:t>
            </a:r>
            <a:r>
              <a:rPr lang="zh-HK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℃、耳温</a:t>
            </a:r>
            <a:r>
              <a:rPr lang="en-US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r>
              <a:rPr lang="zh-HK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℃請在家休息。</a:t>
            </a:r>
            <a:endParaRPr lang="zh-TW" altLang="zh-TW" dirty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HK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每日都需要</a:t>
            </a:r>
            <a:r>
              <a:rPr lang="zh-TW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配戴</a:t>
            </a:r>
            <a:r>
              <a:rPr lang="zh-HK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口罩上學</a:t>
            </a:r>
            <a:r>
              <a:rPr lang="zh-TW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HK" altLang="zh-TW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並請於書包內放置備用口罩</a:t>
            </a:r>
            <a:r>
              <a:rPr lang="zh-TW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zh-TW" altLang="zh-TW" dirty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教師（含課後班）經常會用稀白水消毒桌面、門把。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本班特別裝置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紫外線殺菌</a:t>
            </a:r>
            <a:r>
              <a:rPr lang="zh-TW" altLang="en-US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燈，定時每夜作用二小時。</a:t>
            </a:r>
          </a:p>
        </p:txBody>
      </p:sp>
    </p:spTree>
    <p:extLst>
      <p:ext uri="{BB962C8B-B14F-4D97-AF65-F5344CB8AC3E}">
        <p14:creationId xmlns:p14="http://schemas.microsoft.com/office/powerpoint/2010/main" val="23921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55776" y="620688"/>
            <a:ext cx="5904656" cy="5832648"/>
          </a:xfrm>
          <a:solidFill>
            <a:srgbClr val="FFFFFF">
              <a:alpha val="30196"/>
            </a:srgbClr>
          </a:solidFill>
        </p:spPr>
        <p:txBody>
          <a:bodyPr>
            <a:normAutofit lnSpcReduction="10000"/>
          </a:bodyPr>
          <a:lstStyle/>
          <a:p>
            <a:pPr marL="358775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學用品準備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HK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每日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HK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檢查是否有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削好的</a:t>
            </a:r>
            <a:r>
              <a:rPr lang="zh-TW" altLang="en-US" b="1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鉛筆數支、橡皮擦、紅筆、白板筆、彩虹筆、尺</a:t>
            </a:r>
            <a:r>
              <a:rPr lang="zh-HK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HK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dirty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教師困擾：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小朋友考試時、要寫課堂作業時沒有能用的鉛筆，訂正沒紅筆，寫小白板沒白板筆，雖然教師都會幫忙處理，但是很擔誤大家的時間。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905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547664" y="1412776"/>
            <a:ext cx="6264696" cy="3600400"/>
          </a:xfrm>
          <a:solidFill>
            <a:srgbClr val="FFFFFF">
              <a:alpha val="30196"/>
            </a:srgbClr>
          </a:solidFill>
        </p:spPr>
        <p:txBody>
          <a:bodyPr>
            <a:normAutofit/>
          </a:bodyPr>
          <a:lstStyle/>
          <a:p>
            <a:pPr marL="358775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學用品請貼上姓名貼或特殊記號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58775" indent="0">
              <a:buNone/>
            </a:pP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教師困擾：</a:t>
            </a:r>
            <a:endParaRPr lang="en-US" altLang="zh-TW" dirty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量產規格化的產品，很多人都相同，很難分辨所有者，易造成爭議。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788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/>
          </p:cNvSpPr>
          <p:nvPr/>
        </p:nvSpPr>
        <p:spPr>
          <a:xfrm>
            <a:off x="1835696" y="692696"/>
            <a:ext cx="6192688" cy="5616624"/>
          </a:xfrm>
          <a:prstGeom prst="rect">
            <a:avLst/>
          </a:prstGeom>
          <a:solidFill>
            <a:srgbClr val="FFFFFF">
              <a:alpha val="30196"/>
            </a:srgb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32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8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4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20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2000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8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sz="16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sz="1400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0">
              <a:buFontTx/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本學期改變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國重、數重、數練三本題本，</a:t>
            </a:r>
            <a:r>
              <a:rPr lang="en-US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全班統一購買。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增加成語小達人課外補充。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聯絡簿格式與內容。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每月一篇作文練習。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增加數學作業練習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buFontTx/>
              <a:buAutoNum type="arabicPeriod"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字典</a:t>
            </a:r>
            <a:r>
              <a:rPr lang="en-US" altLang="zh-TW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三個班統一於期末才加入學習使用。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Tx/>
              <a:buNone/>
            </a:pPr>
            <a:r>
              <a:rPr lang="zh-TW" altLang="en-US" dirty="0" smtClean="0">
                <a:solidFill>
                  <a:srgbClr val="0B055B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endParaRPr lang="en-US" altLang="zh-TW" dirty="0" smtClean="0">
              <a:solidFill>
                <a:srgbClr val="0B055B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3683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QuizShow">
  <a:themeElements>
    <a:clrScheme name="華麗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華麗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華麗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ssicPhotoAlbum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cademic_ID07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旅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旅程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1442</TotalTime>
  <Words>370</Words>
  <Application>Microsoft Office PowerPoint</Application>
  <PresentationFormat>如螢幕大小 (4:3)</PresentationFormat>
  <Paragraphs>77</Paragraphs>
  <Slides>13</Slides>
  <Notes>5</Notes>
  <HiddenSlides>1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13</vt:i4>
      </vt:variant>
    </vt:vector>
  </HeadingPairs>
  <TitlesOfParts>
    <vt:vector size="27" baseType="lpstr">
      <vt:lpstr>Century Schoolbook</vt:lpstr>
      <vt:lpstr>Franklin Gothic Book</vt:lpstr>
      <vt:lpstr>文鼎中楷</vt:lpstr>
      <vt:lpstr>微軟正黑體</vt:lpstr>
      <vt:lpstr>新細明體</vt:lpstr>
      <vt:lpstr>標楷體</vt:lpstr>
      <vt:lpstr>Calibri</vt:lpstr>
      <vt:lpstr>Franklin Gothic Medium</vt:lpstr>
      <vt:lpstr>Showcard Gothic</vt:lpstr>
      <vt:lpstr>Tahoma</vt:lpstr>
      <vt:lpstr>Trebuchet MS</vt:lpstr>
      <vt:lpstr>QuizShow</vt:lpstr>
      <vt:lpstr>ClassicPhotoAlbum</vt:lpstr>
      <vt:lpstr>Academic_ID07</vt:lpstr>
      <vt:lpstr>大同國小線上學校日</vt:lpstr>
      <vt:lpstr>PowerPoint 簡報</vt:lpstr>
      <vt:lpstr>班級經營報告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重要行事</vt:lpstr>
      <vt:lpstr>PowerPoint 簡報</vt:lpstr>
      <vt:lpstr>感謝您一同關心我們的寶貝！  請您持續陪伴寶貝們的成長。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歡迎蒞臨一年一班</dc:title>
  <dc:creator>Portia</dc:creator>
  <cp:lastModifiedBy>BKY</cp:lastModifiedBy>
  <cp:revision>112</cp:revision>
  <dcterms:created xsi:type="dcterms:W3CDTF">2015-09-04T13:32:06Z</dcterms:created>
  <dcterms:modified xsi:type="dcterms:W3CDTF">2021-02-24T07:43:16Z</dcterms:modified>
</cp:coreProperties>
</file>