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FAA6B6-10E5-4810-BC9F-DA72D8452E73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856D55-EFBE-4F9B-8A5F-09D42CA22A9B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授課教師：楊佳慧</a:t>
            </a:r>
            <a:endParaRPr lang="zh-TW" altLang="en-US" sz="40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學年五年級社會教學計畫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本學期教學主題</a:t>
            </a:r>
            <a:endParaRPr lang="zh-TW" altLang="en-US" sz="540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460152"/>
            <a:ext cx="6912768" cy="5048223"/>
          </a:xfrm>
        </p:spPr>
      </p:pic>
    </p:spTree>
    <p:extLst>
      <p:ext uri="{BB962C8B-B14F-4D97-AF65-F5344CB8AC3E}">
        <p14:creationId xmlns:p14="http://schemas.microsoft.com/office/powerpoint/2010/main" val="8645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本學期評量範圍與時間</a:t>
            </a:r>
            <a:endParaRPr lang="zh-TW" altLang="en-US" sz="540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期中考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第九週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10/24)</a:t>
            </a:r>
          </a:p>
          <a:p>
            <a:r>
              <a:rPr lang="zh-TW" altLang="en-US" sz="4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 一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 </a:t>
            </a:r>
            <a:endParaRPr lang="en-US" altLang="zh-TW" sz="40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台灣地理位置、地形氣候與法律規範</a:t>
            </a:r>
            <a:endParaRPr lang="en-US" altLang="zh-TW" sz="40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期末考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第二十週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1/9)</a:t>
            </a:r>
          </a:p>
          <a:p>
            <a:r>
              <a:rPr lang="zh-TW" altLang="en-US" sz="39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 四</a:t>
            </a:r>
            <a:r>
              <a:rPr lang="en-US" altLang="zh-TW" sz="39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9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 </a:t>
            </a:r>
            <a:endParaRPr lang="en-US" altLang="zh-TW" sz="39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憲法、原住民、荷據、鄭成功時期</a:t>
            </a:r>
            <a:endParaRPr lang="zh-TW" altLang="en-US" sz="39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3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  <a:endParaRPr lang="zh-TW" altLang="en-US" sz="540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定期評量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期中期末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多元評量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書面報告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</a:p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平時小考：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</a:p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習作、筆記、學習單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</a:p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上課表現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態度、口頭報告、小組討論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  <a:endParaRPr lang="zh-TW" altLang="en-US" sz="32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98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zh-TW" altLang="zh-TW" sz="54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給家長</a:t>
            </a:r>
            <a:r>
              <a:rPr lang="zh-TW" altLang="zh-TW" sz="540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endParaRPr lang="zh-TW" altLang="en-US" sz="540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學期的社會科主要在認識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的歷史、地理與文化，，幫助孩子對世界文化有更多的認識和理解。此外，為幫助孩子學習上的理解和整理，本學期會要求他們在課堂上勤做筆記，課後也請家長督促孩子的作業和複習。</a:t>
            </a:r>
          </a:p>
          <a:p>
            <a:r>
              <a:rPr lang="en-US" altLang="zh-TW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有機會在家中和孩子一起看新聞或電影，也可多帶領他們討論國際新聞事件或電影情節，幫助我們的寶貝孩子對於世界局勢和多元文化有更多的認識與學習</a:t>
            </a:r>
            <a:r>
              <a:rPr lang="zh-TW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1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endParaRPr lang="en-US" altLang="zh-TW" sz="4800" dirty="0"/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您的配合與協助！</a:t>
            </a:r>
            <a:endParaRPr lang="zh-TW" altLang="en-US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47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230</Words>
  <Application>Microsoft Office PowerPoint</Application>
  <PresentationFormat>如螢幕大小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市鎮</vt:lpstr>
      <vt:lpstr>108學年五年級社會教學計畫</vt:lpstr>
      <vt:lpstr>本學期教學主題</vt:lpstr>
      <vt:lpstr>本學期評量範圍與時間</vt:lpstr>
      <vt:lpstr>評量方式</vt:lpstr>
      <vt:lpstr>給家長的話</vt:lpstr>
      <vt:lpstr>PowerPoint 簡報</vt:lpstr>
    </vt:vector>
  </TitlesOfParts>
  <Company>TTPS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108學年五年級社會教學計畫</dc:title>
  <dc:creator>user</dc:creator>
  <cp:lastModifiedBy>user</cp:lastModifiedBy>
  <cp:revision>3</cp:revision>
  <dcterms:created xsi:type="dcterms:W3CDTF">2019-09-05T00:09:17Z</dcterms:created>
  <dcterms:modified xsi:type="dcterms:W3CDTF">2019-09-05T00:27:28Z</dcterms:modified>
</cp:coreProperties>
</file>