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1" r:id="rId2"/>
    <p:sldId id="836" r:id="rId3"/>
    <p:sldId id="744" r:id="rId4"/>
    <p:sldId id="853" r:id="rId5"/>
    <p:sldId id="875" r:id="rId6"/>
    <p:sldId id="786" r:id="rId7"/>
    <p:sldId id="865" r:id="rId8"/>
    <p:sldId id="798" r:id="rId9"/>
    <p:sldId id="823" r:id="rId10"/>
    <p:sldId id="873" r:id="rId11"/>
    <p:sldId id="874" r:id="rId12"/>
    <p:sldId id="872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3A4"/>
    <a:srgbClr val="769B37"/>
    <a:srgbClr val="829662"/>
    <a:srgbClr val="BA421E"/>
    <a:srgbClr val="0A0106"/>
    <a:srgbClr val="D4631E"/>
    <a:srgbClr val="E1732F"/>
    <a:srgbClr val="31302E"/>
    <a:srgbClr val="DB53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3" autoAdjust="0"/>
    <p:restoredTop sz="95494" autoAdjust="0"/>
  </p:normalViewPr>
  <p:slideViewPr>
    <p:cSldViewPr>
      <p:cViewPr>
        <p:scale>
          <a:sx n="100" d="100"/>
          <a:sy n="100" d="100"/>
        </p:scale>
        <p:origin x="-642" y="162"/>
      </p:cViewPr>
      <p:guideLst>
        <p:guide orient="horz" pos="162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9BCFA-E228-4F89-9668-A01A8EE22F6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496DC7-DAF9-48DB-B1FD-F629B2A41BB8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C00000"/>
              </a:solidFill>
            </a:rPr>
            <a:t>分組活動</a:t>
          </a:r>
          <a:endParaRPr lang="zh-TW" altLang="en-US" b="1" dirty="0">
            <a:solidFill>
              <a:srgbClr val="C00000"/>
            </a:solidFill>
          </a:endParaRPr>
        </a:p>
      </dgm:t>
    </dgm:pt>
    <dgm:pt modelId="{6A3F91BB-D60D-4118-BB45-2004A520A37C}" type="parTrans" cxnId="{B577FBA6-DBE6-4409-9697-970C3B977702}">
      <dgm:prSet/>
      <dgm:spPr/>
      <dgm:t>
        <a:bodyPr/>
        <a:lstStyle/>
        <a:p>
          <a:endParaRPr lang="zh-TW" altLang="en-US"/>
        </a:p>
      </dgm:t>
    </dgm:pt>
    <dgm:pt modelId="{686206EC-B308-4BBC-8DB1-3DBD380B27E4}" type="sibTrans" cxnId="{B577FBA6-DBE6-4409-9697-970C3B977702}">
      <dgm:prSet/>
      <dgm:spPr/>
      <dgm:t>
        <a:bodyPr/>
        <a:lstStyle/>
        <a:p>
          <a:endParaRPr lang="zh-TW" altLang="en-US"/>
        </a:p>
      </dgm:t>
    </dgm:pt>
    <dgm:pt modelId="{41EFD62B-6025-4293-9968-188352A2B2C9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表演</a:t>
          </a:r>
          <a:r>
            <a:rPr lang="en-US" altLang="zh-TW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/</a:t>
          </a:r>
          <a:r>
            <a:rPr lang="zh-TW" altLang="en-US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學習單</a:t>
          </a:r>
        </a:p>
      </dgm:t>
    </dgm:pt>
    <dgm:pt modelId="{BCF2BD78-1426-4AC1-9E33-932B552343B1}" type="parTrans" cxnId="{715792AA-8F6C-4CA8-AFCF-434506C0B898}">
      <dgm:prSet/>
      <dgm:spPr/>
      <dgm:t>
        <a:bodyPr/>
        <a:lstStyle/>
        <a:p>
          <a:endParaRPr lang="zh-TW" altLang="en-US"/>
        </a:p>
      </dgm:t>
    </dgm:pt>
    <dgm:pt modelId="{F9FCFF10-94BB-4C7A-B009-D40D806F3D60}" type="sibTrans" cxnId="{715792AA-8F6C-4CA8-AFCF-434506C0B898}">
      <dgm:prSet/>
      <dgm:spPr/>
      <dgm:t>
        <a:bodyPr/>
        <a:lstStyle/>
        <a:p>
          <a:endParaRPr lang="zh-TW" altLang="en-US"/>
        </a:p>
      </dgm:t>
    </dgm:pt>
    <dgm:pt modelId="{AE4C8358-0594-473B-8B1A-E205D6ADEEE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C00000"/>
              </a:solidFill>
            </a:rPr>
            <a:t>節慶教學</a:t>
          </a:r>
          <a:endParaRPr lang="zh-TW" altLang="en-US" b="1" dirty="0">
            <a:solidFill>
              <a:srgbClr val="C00000"/>
            </a:solidFill>
          </a:endParaRPr>
        </a:p>
      </dgm:t>
    </dgm:pt>
    <dgm:pt modelId="{95A3927A-C1E1-4B84-BCD1-A6774266B1AA}" type="parTrans" cxnId="{A607FC49-F9A2-4D46-8950-779077E611DF}">
      <dgm:prSet/>
      <dgm:spPr/>
      <dgm:t>
        <a:bodyPr/>
        <a:lstStyle/>
        <a:p>
          <a:endParaRPr lang="zh-TW" altLang="en-US"/>
        </a:p>
      </dgm:t>
    </dgm:pt>
    <dgm:pt modelId="{82EE72E4-B024-4CF9-9D04-DA28BA980734}" type="sibTrans" cxnId="{A607FC49-F9A2-4D46-8950-779077E611DF}">
      <dgm:prSet/>
      <dgm:spPr/>
      <dgm:t>
        <a:bodyPr/>
        <a:lstStyle/>
        <a:p>
          <a:endParaRPr lang="zh-TW" altLang="en-US"/>
        </a:p>
      </dgm:t>
    </dgm:pt>
    <dgm:pt modelId="{ED0EB37F-7EBA-4EAB-888C-F1362C20B0A9}">
      <dgm:prSet phldrT="[文字]" custT="1"/>
      <dgm:spPr/>
      <dgm:t>
        <a:bodyPr/>
        <a:lstStyle/>
        <a:p>
          <a:r>
            <a:rPr lang="en-US" altLang="zh-TW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Halloween /Christmas</a:t>
          </a:r>
        </a:p>
      </dgm:t>
    </dgm:pt>
    <dgm:pt modelId="{A4E16F8F-4969-43EF-BBB1-B796C37A18AF}" type="parTrans" cxnId="{0FC31934-A93E-4C13-A4A9-9D72E04C63D0}">
      <dgm:prSet/>
      <dgm:spPr/>
      <dgm:t>
        <a:bodyPr/>
        <a:lstStyle/>
        <a:p>
          <a:endParaRPr lang="zh-TW" altLang="en-US"/>
        </a:p>
      </dgm:t>
    </dgm:pt>
    <dgm:pt modelId="{F6AF0176-FC8A-4FF6-BBDF-083AAD14DEAF}" type="sibTrans" cxnId="{0FC31934-A93E-4C13-A4A9-9D72E04C63D0}">
      <dgm:prSet/>
      <dgm:spPr/>
      <dgm:t>
        <a:bodyPr/>
        <a:lstStyle/>
        <a:p>
          <a:endParaRPr lang="zh-TW" altLang="en-US"/>
        </a:p>
      </dgm:t>
    </dgm:pt>
    <dgm:pt modelId="{7C3EAC8C-284C-42AF-9181-82BC2A3E9EA7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C00000"/>
              </a:solidFill>
            </a:rPr>
            <a:t>書寫練習</a:t>
          </a:r>
          <a:endParaRPr lang="zh-TW" altLang="en-US" b="1" dirty="0">
            <a:solidFill>
              <a:srgbClr val="C00000"/>
            </a:solidFill>
          </a:endParaRPr>
        </a:p>
      </dgm:t>
    </dgm:pt>
    <dgm:pt modelId="{29EBC46B-8B67-4A50-8F50-8982BE945EAB}" type="parTrans" cxnId="{2FF9B986-4830-45B0-B54D-06A1A3FD266E}">
      <dgm:prSet/>
      <dgm:spPr/>
      <dgm:t>
        <a:bodyPr/>
        <a:lstStyle/>
        <a:p>
          <a:endParaRPr lang="zh-TW" altLang="en-US"/>
        </a:p>
      </dgm:t>
    </dgm:pt>
    <dgm:pt modelId="{5CD4303A-2A22-4D53-BE49-B73F9B350F58}" type="sibTrans" cxnId="{2FF9B986-4830-45B0-B54D-06A1A3FD266E}">
      <dgm:prSet/>
      <dgm:spPr/>
      <dgm:t>
        <a:bodyPr/>
        <a:lstStyle/>
        <a:p>
          <a:endParaRPr lang="zh-TW" altLang="en-US"/>
        </a:p>
      </dgm:t>
    </dgm:pt>
    <dgm:pt modelId="{096179BB-2927-43D5-9EA9-E1C6FE9910C0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習作</a:t>
          </a:r>
          <a:r>
            <a:rPr lang="en-US" altLang="zh-TW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/</a:t>
          </a:r>
          <a:r>
            <a:rPr lang="zh-TW" altLang="en-US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練習簿</a:t>
          </a:r>
          <a:endParaRPr lang="zh-TW" altLang="en-US" sz="1800" dirty="0">
            <a:solidFill>
              <a:srgbClr val="7030A0"/>
            </a:solidFill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064E6E0E-0BF4-46AE-BAE5-81980AB18E70}" type="parTrans" cxnId="{20103325-DB28-4594-B311-AD9A9454E085}">
      <dgm:prSet/>
      <dgm:spPr/>
      <dgm:t>
        <a:bodyPr/>
        <a:lstStyle/>
        <a:p>
          <a:endParaRPr lang="zh-TW" altLang="en-US"/>
        </a:p>
      </dgm:t>
    </dgm:pt>
    <dgm:pt modelId="{F7120978-4B01-4316-9E24-B90B549072CB}" type="sibTrans" cxnId="{20103325-DB28-4594-B311-AD9A9454E085}">
      <dgm:prSet/>
      <dgm:spPr/>
      <dgm:t>
        <a:bodyPr/>
        <a:lstStyle/>
        <a:p>
          <a:endParaRPr lang="zh-TW" altLang="en-US"/>
        </a:p>
      </dgm:t>
    </dgm:pt>
    <dgm:pt modelId="{6597211B-FACC-444B-A725-81A30AC9F084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C00000"/>
              </a:solidFill>
            </a:rPr>
            <a:t>歌曲</a:t>
          </a:r>
          <a:r>
            <a:rPr lang="en-US" altLang="zh-TW" b="1" dirty="0" smtClean="0">
              <a:solidFill>
                <a:srgbClr val="C00000"/>
              </a:solidFill>
            </a:rPr>
            <a:t>/</a:t>
          </a:r>
          <a:r>
            <a:rPr lang="zh-TW" altLang="en-US" b="1" dirty="0" smtClean="0">
              <a:solidFill>
                <a:srgbClr val="C00000"/>
              </a:solidFill>
            </a:rPr>
            <a:t>繪本教學</a:t>
          </a:r>
          <a:endParaRPr lang="zh-TW" altLang="en-US" b="1" dirty="0">
            <a:solidFill>
              <a:srgbClr val="C00000"/>
            </a:solidFill>
          </a:endParaRPr>
        </a:p>
      </dgm:t>
    </dgm:pt>
    <dgm:pt modelId="{3F29F6A8-DBD7-48AA-AE08-2905B89ED56B}" type="parTrans" cxnId="{F9615210-5B96-4ADA-BB14-AC4264FB3B97}">
      <dgm:prSet/>
      <dgm:spPr/>
      <dgm:t>
        <a:bodyPr/>
        <a:lstStyle/>
        <a:p>
          <a:endParaRPr lang="zh-TW" altLang="en-US"/>
        </a:p>
      </dgm:t>
    </dgm:pt>
    <dgm:pt modelId="{4C91C6D6-F841-4C58-8ABC-69213DC9730B}" type="sibTrans" cxnId="{F9615210-5B96-4ADA-BB14-AC4264FB3B97}">
      <dgm:prSet/>
      <dgm:spPr/>
      <dgm:t>
        <a:bodyPr/>
        <a:lstStyle/>
        <a:p>
          <a:endParaRPr lang="zh-TW" altLang="en-US"/>
        </a:p>
      </dgm:t>
    </dgm:pt>
    <dgm:pt modelId="{318F0C09-54D5-42A2-BCEE-0604F2DF3291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小組口說練習</a:t>
          </a:r>
          <a:r>
            <a:rPr lang="en-US" altLang="zh-TW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/</a:t>
          </a:r>
          <a:r>
            <a:rPr lang="zh-TW" altLang="en-US" sz="18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表演</a:t>
          </a:r>
          <a:endParaRPr lang="zh-TW" altLang="en-US" sz="1800" dirty="0">
            <a:solidFill>
              <a:srgbClr val="7030A0"/>
            </a:solidFill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D07178CE-4D97-4850-8E55-8187A1FDEDAC}" type="parTrans" cxnId="{9E5FBD1A-9688-4183-8FEF-5367F0A9AAD7}">
      <dgm:prSet/>
      <dgm:spPr/>
      <dgm:t>
        <a:bodyPr/>
        <a:lstStyle/>
        <a:p>
          <a:endParaRPr lang="zh-TW" altLang="en-US"/>
        </a:p>
      </dgm:t>
    </dgm:pt>
    <dgm:pt modelId="{D16DB2B0-C5EF-49AD-AAF8-CA602E4AF0AD}" type="sibTrans" cxnId="{9E5FBD1A-9688-4183-8FEF-5367F0A9AAD7}">
      <dgm:prSet/>
      <dgm:spPr/>
      <dgm:t>
        <a:bodyPr/>
        <a:lstStyle/>
        <a:p>
          <a:endParaRPr lang="zh-TW" altLang="en-US"/>
        </a:p>
      </dgm:t>
    </dgm:pt>
    <dgm:pt modelId="{2DD2E03F-507A-48CB-A0A5-21CA4A8E2ED3}" type="pres">
      <dgm:prSet presAssocID="{DD49BCFA-E228-4F89-9668-A01A8EE22F60}" presName="Name0" presStyleCnt="0">
        <dgm:presLayoutVars>
          <dgm:chMax/>
          <dgm:chPref/>
          <dgm:dir/>
        </dgm:presLayoutVars>
      </dgm:prSet>
      <dgm:spPr/>
    </dgm:pt>
    <dgm:pt modelId="{62285703-9AD4-44CF-9258-6D95866B3F35}" type="pres">
      <dgm:prSet presAssocID="{5D496DC7-DAF9-48DB-B1FD-F629B2A41BB8}" presName="parenttextcomposite" presStyleCnt="0"/>
      <dgm:spPr/>
    </dgm:pt>
    <dgm:pt modelId="{51658907-76D9-4EBE-93BD-E6290F8F10AC}" type="pres">
      <dgm:prSet presAssocID="{5D496DC7-DAF9-48DB-B1FD-F629B2A41BB8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D99F66-045B-4246-B0BA-63F962D5779E}" type="pres">
      <dgm:prSet presAssocID="{5D496DC7-DAF9-48DB-B1FD-F629B2A41BB8}" presName="composite" presStyleCnt="0"/>
      <dgm:spPr/>
    </dgm:pt>
    <dgm:pt modelId="{40AEC3F6-595F-419C-9175-C203AD19A463}" type="pres">
      <dgm:prSet presAssocID="{5D496DC7-DAF9-48DB-B1FD-F629B2A41BB8}" presName="chevron1" presStyleLbl="alignNode1" presStyleIdx="0" presStyleCnt="28"/>
      <dgm:spPr/>
    </dgm:pt>
    <dgm:pt modelId="{05CDAA29-24F7-48AD-8925-4E6EEBC0CF25}" type="pres">
      <dgm:prSet presAssocID="{5D496DC7-DAF9-48DB-B1FD-F629B2A41BB8}" presName="chevron2" presStyleLbl="alignNode1" presStyleIdx="1" presStyleCnt="28"/>
      <dgm:spPr/>
    </dgm:pt>
    <dgm:pt modelId="{EB790199-A7EC-45B3-96AA-0295ABD3A008}" type="pres">
      <dgm:prSet presAssocID="{5D496DC7-DAF9-48DB-B1FD-F629B2A41BB8}" presName="chevron3" presStyleLbl="alignNode1" presStyleIdx="2" presStyleCnt="28"/>
      <dgm:spPr/>
    </dgm:pt>
    <dgm:pt modelId="{C189AEF3-F2E2-425A-8EAE-9AA2BAC0095E}" type="pres">
      <dgm:prSet presAssocID="{5D496DC7-DAF9-48DB-B1FD-F629B2A41BB8}" presName="chevron4" presStyleLbl="alignNode1" presStyleIdx="3" presStyleCnt="28"/>
      <dgm:spPr/>
    </dgm:pt>
    <dgm:pt modelId="{19407F32-7781-4F25-88DE-A4A99B6799A4}" type="pres">
      <dgm:prSet presAssocID="{5D496DC7-DAF9-48DB-B1FD-F629B2A41BB8}" presName="chevron5" presStyleLbl="alignNode1" presStyleIdx="4" presStyleCnt="28"/>
      <dgm:spPr/>
    </dgm:pt>
    <dgm:pt modelId="{81974308-FD9E-4246-B815-718F4E01662F}" type="pres">
      <dgm:prSet presAssocID="{5D496DC7-DAF9-48DB-B1FD-F629B2A41BB8}" presName="chevron6" presStyleLbl="alignNode1" presStyleIdx="5" presStyleCnt="28"/>
      <dgm:spPr/>
    </dgm:pt>
    <dgm:pt modelId="{D75250EC-49AC-456B-9260-92657F8AB965}" type="pres">
      <dgm:prSet presAssocID="{5D496DC7-DAF9-48DB-B1FD-F629B2A41BB8}" presName="chevron7" presStyleLbl="alignNode1" presStyleIdx="6" presStyleCnt="28"/>
      <dgm:spPr/>
    </dgm:pt>
    <dgm:pt modelId="{A594F1D6-8911-41DA-9C15-FB2E5C573BEC}" type="pres">
      <dgm:prSet presAssocID="{5D496DC7-DAF9-48DB-B1FD-F629B2A41BB8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2D8102-F244-4A8A-B64C-EB4D9F506FBB}" type="pres">
      <dgm:prSet presAssocID="{686206EC-B308-4BBC-8DB1-3DBD380B27E4}" presName="sibTrans" presStyleCnt="0"/>
      <dgm:spPr/>
    </dgm:pt>
    <dgm:pt modelId="{AF31D172-D32C-47EB-8259-FE394A73609D}" type="pres">
      <dgm:prSet presAssocID="{6597211B-FACC-444B-A725-81A30AC9F084}" presName="parenttextcomposite" presStyleCnt="0"/>
      <dgm:spPr/>
    </dgm:pt>
    <dgm:pt modelId="{E417F80F-F2C5-46FC-B70E-18A45A575119}" type="pres">
      <dgm:prSet presAssocID="{6597211B-FACC-444B-A725-81A30AC9F08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D4198-8F00-4E34-A8A9-EF616D01711A}" type="pres">
      <dgm:prSet presAssocID="{6597211B-FACC-444B-A725-81A30AC9F084}" presName="composite" presStyleCnt="0"/>
      <dgm:spPr/>
    </dgm:pt>
    <dgm:pt modelId="{4EBBFA7D-13E1-4BFA-A2D6-3FD1E0E345BA}" type="pres">
      <dgm:prSet presAssocID="{6597211B-FACC-444B-A725-81A30AC9F084}" presName="chevron1" presStyleLbl="alignNode1" presStyleIdx="7" presStyleCnt="28"/>
      <dgm:spPr/>
    </dgm:pt>
    <dgm:pt modelId="{ECCFD12F-F9A0-4043-BE74-3A8B2B51816C}" type="pres">
      <dgm:prSet presAssocID="{6597211B-FACC-444B-A725-81A30AC9F084}" presName="chevron2" presStyleLbl="alignNode1" presStyleIdx="8" presStyleCnt="28"/>
      <dgm:spPr/>
    </dgm:pt>
    <dgm:pt modelId="{769B2FF6-7806-4E51-9AAB-05A64376E91D}" type="pres">
      <dgm:prSet presAssocID="{6597211B-FACC-444B-A725-81A30AC9F084}" presName="chevron3" presStyleLbl="alignNode1" presStyleIdx="9" presStyleCnt="28"/>
      <dgm:spPr/>
    </dgm:pt>
    <dgm:pt modelId="{78B96317-F6C5-40AE-A575-BD09C3FCC5C5}" type="pres">
      <dgm:prSet presAssocID="{6597211B-FACC-444B-A725-81A30AC9F084}" presName="chevron4" presStyleLbl="alignNode1" presStyleIdx="10" presStyleCnt="28"/>
      <dgm:spPr/>
    </dgm:pt>
    <dgm:pt modelId="{500F5B29-B784-4D36-80D3-F54221387908}" type="pres">
      <dgm:prSet presAssocID="{6597211B-FACC-444B-A725-81A30AC9F084}" presName="chevron5" presStyleLbl="alignNode1" presStyleIdx="11" presStyleCnt="28"/>
      <dgm:spPr/>
    </dgm:pt>
    <dgm:pt modelId="{54F208B6-0B65-4FEE-8ED0-5E6A43379851}" type="pres">
      <dgm:prSet presAssocID="{6597211B-FACC-444B-A725-81A30AC9F084}" presName="chevron6" presStyleLbl="alignNode1" presStyleIdx="12" presStyleCnt="28"/>
      <dgm:spPr/>
    </dgm:pt>
    <dgm:pt modelId="{7D0158A1-D2EA-4D90-A216-0481133BA9FA}" type="pres">
      <dgm:prSet presAssocID="{6597211B-FACC-444B-A725-81A30AC9F084}" presName="chevron7" presStyleLbl="alignNode1" presStyleIdx="13" presStyleCnt="28"/>
      <dgm:spPr/>
    </dgm:pt>
    <dgm:pt modelId="{5A799A1E-0A0A-479F-96AC-80C176F226EB}" type="pres">
      <dgm:prSet presAssocID="{6597211B-FACC-444B-A725-81A30AC9F084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2D8054-09DB-4F6B-921A-A7FB2599968B}" type="pres">
      <dgm:prSet presAssocID="{4C91C6D6-F841-4C58-8ABC-69213DC9730B}" presName="sibTrans" presStyleCnt="0"/>
      <dgm:spPr/>
    </dgm:pt>
    <dgm:pt modelId="{ED750CA2-A831-4F22-8AC4-EF9DA267E659}" type="pres">
      <dgm:prSet presAssocID="{AE4C8358-0594-473B-8B1A-E205D6ADEEE5}" presName="parenttextcomposite" presStyleCnt="0"/>
      <dgm:spPr/>
    </dgm:pt>
    <dgm:pt modelId="{858EDF8B-2AC0-41A6-9E43-54315AA6D1F9}" type="pres">
      <dgm:prSet presAssocID="{AE4C8358-0594-473B-8B1A-E205D6ADEEE5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9642CB0E-F118-4F32-BB3C-C1063C9281C6}" type="pres">
      <dgm:prSet presAssocID="{AE4C8358-0594-473B-8B1A-E205D6ADEEE5}" presName="composite" presStyleCnt="0"/>
      <dgm:spPr/>
    </dgm:pt>
    <dgm:pt modelId="{CD12AB8A-598A-4F94-9826-28A80C4787B4}" type="pres">
      <dgm:prSet presAssocID="{AE4C8358-0594-473B-8B1A-E205D6ADEEE5}" presName="chevron1" presStyleLbl="alignNode1" presStyleIdx="14" presStyleCnt="28"/>
      <dgm:spPr/>
    </dgm:pt>
    <dgm:pt modelId="{29DF844B-941E-448E-8A16-3B3421133C8B}" type="pres">
      <dgm:prSet presAssocID="{AE4C8358-0594-473B-8B1A-E205D6ADEEE5}" presName="chevron2" presStyleLbl="alignNode1" presStyleIdx="15" presStyleCnt="28"/>
      <dgm:spPr/>
    </dgm:pt>
    <dgm:pt modelId="{903A919C-236A-4838-AF39-3F8CFC2490DD}" type="pres">
      <dgm:prSet presAssocID="{AE4C8358-0594-473B-8B1A-E205D6ADEEE5}" presName="chevron3" presStyleLbl="alignNode1" presStyleIdx="16" presStyleCnt="28"/>
      <dgm:spPr/>
    </dgm:pt>
    <dgm:pt modelId="{7AD68171-BBC5-402A-8C7A-AAE27D4A752D}" type="pres">
      <dgm:prSet presAssocID="{AE4C8358-0594-473B-8B1A-E205D6ADEEE5}" presName="chevron4" presStyleLbl="alignNode1" presStyleIdx="17" presStyleCnt="28"/>
      <dgm:spPr/>
    </dgm:pt>
    <dgm:pt modelId="{C4AAC94F-E980-4B77-9234-89E25B77CEDC}" type="pres">
      <dgm:prSet presAssocID="{AE4C8358-0594-473B-8B1A-E205D6ADEEE5}" presName="chevron5" presStyleLbl="alignNode1" presStyleIdx="18" presStyleCnt="28"/>
      <dgm:spPr/>
    </dgm:pt>
    <dgm:pt modelId="{19AA139B-7A83-4DC3-983E-2F068631978B}" type="pres">
      <dgm:prSet presAssocID="{AE4C8358-0594-473B-8B1A-E205D6ADEEE5}" presName="chevron6" presStyleLbl="alignNode1" presStyleIdx="19" presStyleCnt="28"/>
      <dgm:spPr/>
    </dgm:pt>
    <dgm:pt modelId="{10C7BC8A-1F8C-4B9D-BE81-6A471016A1EF}" type="pres">
      <dgm:prSet presAssocID="{AE4C8358-0594-473B-8B1A-E205D6ADEEE5}" presName="chevron7" presStyleLbl="alignNode1" presStyleIdx="20" presStyleCnt="28"/>
      <dgm:spPr/>
    </dgm:pt>
    <dgm:pt modelId="{285D369E-34C8-4795-888E-5BA03EE1FBAD}" type="pres">
      <dgm:prSet presAssocID="{AE4C8358-0594-473B-8B1A-E205D6ADEEE5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1F0F11-B712-4B2F-B253-5455CBAB6688}" type="pres">
      <dgm:prSet presAssocID="{82EE72E4-B024-4CF9-9D04-DA28BA980734}" presName="sibTrans" presStyleCnt="0"/>
      <dgm:spPr/>
    </dgm:pt>
    <dgm:pt modelId="{A4F66E42-3061-4C6A-AF96-8BE4D9E5D941}" type="pres">
      <dgm:prSet presAssocID="{7C3EAC8C-284C-42AF-9181-82BC2A3E9EA7}" presName="parenttextcomposite" presStyleCnt="0"/>
      <dgm:spPr/>
    </dgm:pt>
    <dgm:pt modelId="{B7D5E88E-6C44-4381-89E3-D5B6F62282AE}" type="pres">
      <dgm:prSet presAssocID="{7C3EAC8C-284C-42AF-9181-82BC2A3E9EA7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D0327A73-95CA-40F1-A082-21F72E16018E}" type="pres">
      <dgm:prSet presAssocID="{7C3EAC8C-284C-42AF-9181-82BC2A3E9EA7}" presName="composite" presStyleCnt="0"/>
      <dgm:spPr/>
    </dgm:pt>
    <dgm:pt modelId="{4E82B6D8-B85C-4830-9062-818933ECEF6B}" type="pres">
      <dgm:prSet presAssocID="{7C3EAC8C-284C-42AF-9181-82BC2A3E9EA7}" presName="chevron1" presStyleLbl="alignNode1" presStyleIdx="21" presStyleCnt="28"/>
      <dgm:spPr/>
    </dgm:pt>
    <dgm:pt modelId="{9C3CED50-CF34-46BB-9071-14C554FDE7BA}" type="pres">
      <dgm:prSet presAssocID="{7C3EAC8C-284C-42AF-9181-82BC2A3E9EA7}" presName="chevron2" presStyleLbl="alignNode1" presStyleIdx="22" presStyleCnt="28"/>
      <dgm:spPr/>
    </dgm:pt>
    <dgm:pt modelId="{131B876E-497B-40D4-A03F-B2B7AF1D67BC}" type="pres">
      <dgm:prSet presAssocID="{7C3EAC8C-284C-42AF-9181-82BC2A3E9EA7}" presName="chevron3" presStyleLbl="alignNode1" presStyleIdx="23" presStyleCnt="28"/>
      <dgm:spPr/>
    </dgm:pt>
    <dgm:pt modelId="{E54A717B-9E3E-49E2-8373-662621F9792B}" type="pres">
      <dgm:prSet presAssocID="{7C3EAC8C-284C-42AF-9181-82BC2A3E9EA7}" presName="chevron4" presStyleLbl="alignNode1" presStyleIdx="24" presStyleCnt="28"/>
      <dgm:spPr/>
    </dgm:pt>
    <dgm:pt modelId="{7AAE1050-8E6F-4117-82E9-97361824C480}" type="pres">
      <dgm:prSet presAssocID="{7C3EAC8C-284C-42AF-9181-82BC2A3E9EA7}" presName="chevron5" presStyleLbl="alignNode1" presStyleIdx="25" presStyleCnt="28"/>
      <dgm:spPr/>
    </dgm:pt>
    <dgm:pt modelId="{B409801E-33AA-4442-8EEB-05913C84AC63}" type="pres">
      <dgm:prSet presAssocID="{7C3EAC8C-284C-42AF-9181-82BC2A3E9EA7}" presName="chevron6" presStyleLbl="alignNode1" presStyleIdx="26" presStyleCnt="28"/>
      <dgm:spPr/>
    </dgm:pt>
    <dgm:pt modelId="{5455A47C-F389-4E4F-8F3B-E52268322C93}" type="pres">
      <dgm:prSet presAssocID="{7C3EAC8C-284C-42AF-9181-82BC2A3E9EA7}" presName="chevron7" presStyleLbl="alignNode1" presStyleIdx="27" presStyleCnt="28"/>
      <dgm:spPr/>
    </dgm:pt>
    <dgm:pt modelId="{30A39ADC-C070-4034-9FF4-AF64F6172456}" type="pres">
      <dgm:prSet presAssocID="{7C3EAC8C-284C-42AF-9181-82BC2A3E9EA7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BA5985-4DCD-4A4D-A88B-8237F5B49E3C}" type="presOf" srcId="{7C3EAC8C-284C-42AF-9181-82BC2A3E9EA7}" destId="{B7D5E88E-6C44-4381-89E3-D5B6F62282AE}" srcOrd="0" destOrd="0" presId="urn:microsoft.com/office/officeart/2008/layout/VerticalAccentList"/>
    <dgm:cxn modelId="{5B396CAA-8635-4328-A6C4-D2F4EE4D50C3}" type="presOf" srcId="{41EFD62B-6025-4293-9968-188352A2B2C9}" destId="{5A799A1E-0A0A-479F-96AC-80C176F226EB}" srcOrd="0" destOrd="0" presId="urn:microsoft.com/office/officeart/2008/layout/VerticalAccentList"/>
    <dgm:cxn modelId="{1F500E07-47B0-425E-A5FB-192F4AF7409C}" type="presOf" srcId="{5D496DC7-DAF9-48DB-B1FD-F629B2A41BB8}" destId="{51658907-76D9-4EBE-93BD-E6290F8F10AC}" srcOrd="0" destOrd="0" presId="urn:microsoft.com/office/officeart/2008/layout/VerticalAccentList"/>
    <dgm:cxn modelId="{2FF9B986-4830-45B0-B54D-06A1A3FD266E}" srcId="{DD49BCFA-E228-4F89-9668-A01A8EE22F60}" destId="{7C3EAC8C-284C-42AF-9181-82BC2A3E9EA7}" srcOrd="3" destOrd="0" parTransId="{29EBC46B-8B67-4A50-8F50-8982BE945EAB}" sibTransId="{5CD4303A-2A22-4D53-BE49-B73F9B350F58}"/>
    <dgm:cxn modelId="{0FC31934-A93E-4C13-A4A9-9D72E04C63D0}" srcId="{AE4C8358-0594-473B-8B1A-E205D6ADEEE5}" destId="{ED0EB37F-7EBA-4EAB-888C-F1362C20B0A9}" srcOrd="0" destOrd="0" parTransId="{A4E16F8F-4969-43EF-BBB1-B796C37A18AF}" sibTransId="{F6AF0176-FC8A-4FF6-BBDF-083AAD14DEAF}"/>
    <dgm:cxn modelId="{A607FC49-F9A2-4D46-8950-779077E611DF}" srcId="{DD49BCFA-E228-4F89-9668-A01A8EE22F60}" destId="{AE4C8358-0594-473B-8B1A-E205D6ADEEE5}" srcOrd="2" destOrd="0" parTransId="{95A3927A-C1E1-4B84-BCD1-A6774266B1AA}" sibTransId="{82EE72E4-B024-4CF9-9D04-DA28BA980734}"/>
    <dgm:cxn modelId="{C260BA5B-2E35-43AD-A220-5ED8B4DF4395}" type="presOf" srcId="{ED0EB37F-7EBA-4EAB-888C-F1362C20B0A9}" destId="{285D369E-34C8-4795-888E-5BA03EE1FBAD}" srcOrd="0" destOrd="0" presId="urn:microsoft.com/office/officeart/2008/layout/VerticalAccentList"/>
    <dgm:cxn modelId="{20103325-DB28-4594-B311-AD9A9454E085}" srcId="{7C3EAC8C-284C-42AF-9181-82BC2A3E9EA7}" destId="{096179BB-2927-43D5-9EA9-E1C6FE9910C0}" srcOrd="0" destOrd="0" parTransId="{064E6E0E-0BF4-46AE-BAE5-81980AB18E70}" sibTransId="{F7120978-4B01-4316-9E24-B90B549072CB}"/>
    <dgm:cxn modelId="{B577FBA6-DBE6-4409-9697-970C3B977702}" srcId="{DD49BCFA-E228-4F89-9668-A01A8EE22F60}" destId="{5D496DC7-DAF9-48DB-B1FD-F629B2A41BB8}" srcOrd="0" destOrd="0" parTransId="{6A3F91BB-D60D-4118-BB45-2004A520A37C}" sibTransId="{686206EC-B308-4BBC-8DB1-3DBD380B27E4}"/>
    <dgm:cxn modelId="{FEF26B33-D033-479D-827F-AA35D0A698B5}" type="presOf" srcId="{AE4C8358-0594-473B-8B1A-E205D6ADEEE5}" destId="{858EDF8B-2AC0-41A6-9E43-54315AA6D1F9}" srcOrd="0" destOrd="0" presId="urn:microsoft.com/office/officeart/2008/layout/VerticalAccentList"/>
    <dgm:cxn modelId="{3D7FB475-ACA7-4296-8099-6B9CBBA00636}" type="presOf" srcId="{318F0C09-54D5-42A2-BCEE-0604F2DF3291}" destId="{A594F1D6-8911-41DA-9C15-FB2E5C573BEC}" srcOrd="0" destOrd="0" presId="urn:microsoft.com/office/officeart/2008/layout/VerticalAccentList"/>
    <dgm:cxn modelId="{2BE212D4-469F-4DC1-961C-ACCE724ECA4C}" type="presOf" srcId="{096179BB-2927-43D5-9EA9-E1C6FE9910C0}" destId="{30A39ADC-C070-4034-9FF4-AF64F6172456}" srcOrd="0" destOrd="0" presId="urn:microsoft.com/office/officeart/2008/layout/VerticalAccentList"/>
    <dgm:cxn modelId="{9E5FBD1A-9688-4183-8FEF-5367F0A9AAD7}" srcId="{5D496DC7-DAF9-48DB-B1FD-F629B2A41BB8}" destId="{318F0C09-54D5-42A2-BCEE-0604F2DF3291}" srcOrd="0" destOrd="0" parTransId="{D07178CE-4D97-4850-8E55-8187A1FDEDAC}" sibTransId="{D16DB2B0-C5EF-49AD-AAF8-CA602E4AF0AD}"/>
    <dgm:cxn modelId="{E5681A4E-53D2-445E-8364-C9B41DC03C7E}" type="presOf" srcId="{6597211B-FACC-444B-A725-81A30AC9F084}" destId="{E417F80F-F2C5-46FC-B70E-18A45A575119}" srcOrd="0" destOrd="0" presId="urn:microsoft.com/office/officeart/2008/layout/VerticalAccentList"/>
    <dgm:cxn modelId="{715792AA-8F6C-4CA8-AFCF-434506C0B898}" srcId="{6597211B-FACC-444B-A725-81A30AC9F084}" destId="{41EFD62B-6025-4293-9968-188352A2B2C9}" srcOrd="0" destOrd="0" parTransId="{BCF2BD78-1426-4AC1-9E33-932B552343B1}" sibTransId="{F9FCFF10-94BB-4C7A-B009-D40D806F3D60}"/>
    <dgm:cxn modelId="{A64AE7BE-0FD6-4432-A08C-98D83909EF03}" type="presOf" srcId="{DD49BCFA-E228-4F89-9668-A01A8EE22F60}" destId="{2DD2E03F-507A-48CB-A0A5-21CA4A8E2ED3}" srcOrd="0" destOrd="0" presId="urn:microsoft.com/office/officeart/2008/layout/VerticalAccentList"/>
    <dgm:cxn modelId="{F9615210-5B96-4ADA-BB14-AC4264FB3B97}" srcId="{DD49BCFA-E228-4F89-9668-A01A8EE22F60}" destId="{6597211B-FACC-444B-A725-81A30AC9F084}" srcOrd="1" destOrd="0" parTransId="{3F29F6A8-DBD7-48AA-AE08-2905B89ED56B}" sibTransId="{4C91C6D6-F841-4C58-8ABC-69213DC9730B}"/>
    <dgm:cxn modelId="{91D45395-C8B1-4577-A9BB-95915F0AA522}" type="presParOf" srcId="{2DD2E03F-507A-48CB-A0A5-21CA4A8E2ED3}" destId="{62285703-9AD4-44CF-9258-6D95866B3F35}" srcOrd="0" destOrd="0" presId="urn:microsoft.com/office/officeart/2008/layout/VerticalAccentList"/>
    <dgm:cxn modelId="{A901224B-8E08-4014-B541-E803B923387D}" type="presParOf" srcId="{62285703-9AD4-44CF-9258-6D95866B3F35}" destId="{51658907-76D9-4EBE-93BD-E6290F8F10AC}" srcOrd="0" destOrd="0" presId="urn:microsoft.com/office/officeart/2008/layout/VerticalAccentList"/>
    <dgm:cxn modelId="{B8783AA3-5127-41F4-B7CD-98E56EB174DE}" type="presParOf" srcId="{2DD2E03F-507A-48CB-A0A5-21CA4A8E2ED3}" destId="{DBD99F66-045B-4246-B0BA-63F962D5779E}" srcOrd="1" destOrd="0" presId="urn:microsoft.com/office/officeart/2008/layout/VerticalAccentList"/>
    <dgm:cxn modelId="{A25E4670-FD91-4DF9-B4BE-5F34506FC15E}" type="presParOf" srcId="{DBD99F66-045B-4246-B0BA-63F962D5779E}" destId="{40AEC3F6-595F-419C-9175-C203AD19A463}" srcOrd="0" destOrd="0" presId="urn:microsoft.com/office/officeart/2008/layout/VerticalAccentList"/>
    <dgm:cxn modelId="{CB2925DF-D06B-4CD4-845F-82D529B6CF20}" type="presParOf" srcId="{DBD99F66-045B-4246-B0BA-63F962D5779E}" destId="{05CDAA29-24F7-48AD-8925-4E6EEBC0CF25}" srcOrd="1" destOrd="0" presId="urn:microsoft.com/office/officeart/2008/layout/VerticalAccentList"/>
    <dgm:cxn modelId="{CFD7D144-4C42-492B-84EC-C33AE4C53351}" type="presParOf" srcId="{DBD99F66-045B-4246-B0BA-63F962D5779E}" destId="{EB790199-A7EC-45B3-96AA-0295ABD3A008}" srcOrd="2" destOrd="0" presId="urn:microsoft.com/office/officeart/2008/layout/VerticalAccentList"/>
    <dgm:cxn modelId="{0584FA7D-8433-4ABC-8D66-41F95CE3B890}" type="presParOf" srcId="{DBD99F66-045B-4246-B0BA-63F962D5779E}" destId="{C189AEF3-F2E2-425A-8EAE-9AA2BAC0095E}" srcOrd="3" destOrd="0" presId="urn:microsoft.com/office/officeart/2008/layout/VerticalAccentList"/>
    <dgm:cxn modelId="{8D518DD2-C035-45E0-BD8B-8DDE728764A5}" type="presParOf" srcId="{DBD99F66-045B-4246-B0BA-63F962D5779E}" destId="{19407F32-7781-4F25-88DE-A4A99B6799A4}" srcOrd="4" destOrd="0" presId="urn:microsoft.com/office/officeart/2008/layout/VerticalAccentList"/>
    <dgm:cxn modelId="{2F1F1E3D-AE19-4411-91E6-047492195B5B}" type="presParOf" srcId="{DBD99F66-045B-4246-B0BA-63F962D5779E}" destId="{81974308-FD9E-4246-B815-718F4E01662F}" srcOrd="5" destOrd="0" presId="urn:microsoft.com/office/officeart/2008/layout/VerticalAccentList"/>
    <dgm:cxn modelId="{2329F7DA-E618-4B26-A1DB-2913E0F8A516}" type="presParOf" srcId="{DBD99F66-045B-4246-B0BA-63F962D5779E}" destId="{D75250EC-49AC-456B-9260-92657F8AB965}" srcOrd="6" destOrd="0" presId="urn:microsoft.com/office/officeart/2008/layout/VerticalAccentList"/>
    <dgm:cxn modelId="{172F0178-F613-4DEB-9086-B1EA2F7A0684}" type="presParOf" srcId="{DBD99F66-045B-4246-B0BA-63F962D5779E}" destId="{A594F1D6-8911-41DA-9C15-FB2E5C573BEC}" srcOrd="7" destOrd="0" presId="urn:microsoft.com/office/officeart/2008/layout/VerticalAccentList"/>
    <dgm:cxn modelId="{B73149B8-7715-4CA8-A4BB-4401D47FB503}" type="presParOf" srcId="{2DD2E03F-507A-48CB-A0A5-21CA4A8E2ED3}" destId="{F92D8102-F244-4A8A-B64C-EB4D9F506FBB}" srcOrd="2" destOrd="0" presId="urn:microsoft.com/office/officeart/2008/layout/VerticalAccentList"/>
    <dgm:cxn modelId="{80545256-32B9-42FF-B2E4-4FEDC68BE2E0}" type="presParOf" srcId="{2DD2E03F-507A-48CB-A0A5-21CA4A8E2ED3}" destId="{AF31D172-D32C-47EB-8259-FE394A73609D}" srcOrd="3" destOrd="0" presId="urn:microsoft.com/office/officeart/2008/layout/VerticalAccentList"/>
    <dgm:cxn modelId="{582A19E8-8E8C-4F5B-858B-38FBF77295F3}" type="presParOf" srcId="{AF31D172-D32C-47EB-8259-FE394A73609D}" destId="{E417F80F-F2C5-46FC-B70E-18A45A575119}" srcOrd="0" destOrd="0" presId="urn:microsoft.com/office/officeart/2008/layout/VerticalAccentList"/>
    <dgm:cxn modelId="{5A1B1EE3-D979-40D7-8E45-4FF090424AF9}" type="presParOf" srcId="{2DD2E03F-507A-48CB-A0A5-21CA4A8E2ED3}" destId="{6ABD4198-8F00-4E34-A8A9-EF616D01711A}" srcOrd="4" destOrd="0" presId="urn:microsoft.com/office/officeart/2008/layout/VerticalAccentList"/>
    <dgm:cxn modelId="{026AA901-CDB0-491A-A863-C4B337FE64F0}" type="presParOf" srcId="{6ABD4198-8F00-4E34-A8A9-EF616D01711A}" destId="{4EBBFA7D-13E1-4BFA-A2D6-3FD1E0E345BA}" srcOrd="0" destOrd="0" presId="urn:microsoft.com/office/officeart/2008/layout/VerticalAccentList"/>
    <dgm:cxn modelId="{C63CC752-7834-4FB3-ACCF-2235A93F9E94}" type="presParOf" srcId="{6ABD4198-8F00-4E34-A8A9-EF616D01711A}" destId="{ECCFD12F-F9A0-4043-BE74-3A8B2B51816C}" srcOrd="1" destOrd="0" presId="urn:microsoft.com/office/officeart/2008/layout/VerticalAccentList"/>
    <dgm:cxn modelId="{63343D61-332B-4388-9DAB-BB5F4341785D}" type="presParOf" srcId="{6ABD4198-8F00-4E34-A8A9-EF616D01711A}" destId="{769B2FF6-7806-4E51-9AAB-05A64376E91D}" srcOrd="2" destOrd="0" presId="urn:microsoft.com/office/officeart/2008/layout/VerticalAccentList"/>
    <dgm:cxn modelId="{0E79D7D4-FDEF-4B36-B995-8EA0247CFB3F}" type="presParOf" srcId="{6ABD4198-8F00-4E34-A8A9-EF616D01711A}" destId="{78B96317-F6C5-40AE-A575-BD09C3FCC5C5}" srcOrd="3" destOrd="0" presId="urn:microsoft.com/office/officeart/2008/layout/VerticalAccentList"/>
    <dgm:cxn modelId="{44C65677-E489-4769-93F8-5E8BCF309E6A}" type="presParOf" srcId="{6ABD4198-8F00-4E34-A8A9-EF616D01711A}" destId="{500F5B29-B784-4D36-80D3-F54221387908}" srcOrd="4" destOrd="0" presId="urn:microsoft.com/office/officeart/2008/layout/VerticalAccentList"/>
    <dgm:cxn modelId="{40CACD35-01FB-491C-87BE-C55FFA402590}" type="presParOf" srcId="{6ABD4198-8F00-4E34-A8A9-EF616D01711A}" destId="{54F208B6-0B65-4FEE-8ED0-5E6A43379851}" srcOrd="5" destOrd="0" presId="urn:microsoft.com/office/officeart/2008/layout/VerticalAccentList"/>
    <dgm:cxn modelId="{CB6DBCA9-64A9-4985-AE60-FA7F924962F2}" type="presParOf" srcId="{6ABD4198-8F00-4E34-A8A9-EF616D01711A}" destId="{7D0158A1-D2EA-4D90-A216-0481133BA9FA}" srcOrd="6" destOrd="0" presId="urn:microsoft.com/office/officeart/2008/layout/VerticalAccentList"/>
    <dgm:cxn modelId="{6CD33A4B-A492-4D79-8852-1819E1CFAAD4}" type="presParOf" srcId="{6ABD4198-8F00-4E34-A8A9-EF616D01711A}" destId="{5A799A1E-0A0A-479F-96AC-80C176F226EB}" srcOrd="7" destOrd="0" presId="urn:microsoft.com/office/officeart/2008/layout/VerticalAccentList"/>
    <dgm:cxn modelId="{60E93491-9008-4B85-A4AA-1B49E871DB7C}" type="presParOf" srcId="{2DD2E03F-507A-48CB-A0A5-21CA4A8E2ED3}" destId="{7A2D8054-09DB-4F6B-921A-A7FB2599968B}" srcOrd="5" destOrd="0" presId="urn:microsoft.com/office/officeart/2008/layout/VerticalAccentList"/>
    <dgm:cxn modelId="{6303D6A6-B037-4B31-9F4B-BDE3021BF685}" type="presParOf" srcId="{2DD2E03F-507A-48CB-A0A5-21CA4A8E2ED3}" destId="{ED750CA2-A831-4F22-8AC4-EF9DA267E659}" srcOrd="6" destOrd="0" presId="urn:microsoft.com/office/officeart/2008/layout/VerticalAccentList"/>
    <dgm:cxn modelId="{4B42ACEA-6B39-4A9B-B56D-044E3ABB7847}" type="presParOf" srcId="{ED750CA2-A831-4F22-8AC4-EF9DA267E659}" destId="{858EDF8B-2AC0-41A6-9E43-54315AA6D1F9}" srcOrd="0" destOrd="0" presId="urn:microsoft.com/office/officeart/2008/layout/VerticalAccentList"/>
    <dgm:cxn modelId="{A3201334-1BC4-49F4-A6D7-60045A2B1767}" type="presParOf" srcId="{2DD2E03F-507A-48CB-A0A5-21CA4A8E2ED3}" destId="{9642CB0E-F118-4F32-BB3C-C1063C9281C6}" srcOrd="7" destOrd="0" presId="urn:microsoft.com/office/officeart/2008/layout/VerticalAccentList"/>
    <dgm:cxn modelId="{B40C760E-06B6-45A6-B658-FCD1006EDE97}" type="presParOf" srcId="{9642CB0E-F118-4F32-BB3C-C1063C9281C6}" destId="{CD12AB8A-598A-4F94-9826-28A80C4787B4}" srcOrd="0" destOrd="0" presId="urn:microsoft.com/office/officeart/2008/layout/VerticalAccentList"/>
    <dgm:cxn modelId="{709FB144-911F-4EBE-BD7D-3486467A3F68}" type="presParOf" srcId="{9642CB0E-F118-4F32-BB3C-C1063C9281C6}" destId="{29DF844B-941E-448E-8A16-3B3421133C8B}" srcOrd="1" destOrd="0" presId="urn:microsoft.com/office/officeart/2008/layout/VerticalAccentList"/>
    <dgm:cxn modelId="{F0482B21-4347-44E7-A418-7986BB1E5216}" type="presParOf" srcId="{9642CB0E-F118-4F32-BB3C-C1063C9281C6}" destId="{903A919C-236A-4838-AF39-3F8CFC2490DD}" srcOrd="2" destOrd="0" presId="urn:microsoft.com/office/officeart/2008/layout/VerticalAccentList"/>
    <dgm:cxn modelId="{03B7DD94-BB90-4C9E-ACE0-F32F9BDDA1D5}" type="presParOf" srcId="{9642CB0E-F118-4F32-BB3C-C1063C9281C6}" destId="{7AD68171-BBC5-402A-8C7A-AAE27D4A752D}" srcOrd="3" destOrd="0" presId="urn:microsoft.com/office/officeart/2008/layout/VerticalAccentList"/>
    <dgm:cxn modelId="{F82493D2-62F8-43ED-BC37-270FBED746AC}" type="presParOf" srcId="{9642CB0E-F118-4F32-BB3C-C1063C9281C6}" destId="{C4AAC94F-E980-4B77-9234-89E25B77CEDC}" srcOrd="4" destOrd="0" presId="urn:microsoft.com/office/officeart/2008/layout/VerticalAccentList"/>
    <dgm:cxn modelId="{0473671C-DC3C-403B-A636-A7203ADB370B}" type="presParOf" srcId="{9642CB0E-F118-4F32-BB3C-C1063C9281C6}" destId="{19AA139B-7A83-4DC3-983E-2F068631978B}" srcOrd="5" destOrd="0" presId="urn:microsoft.com/office/officeart/2008/layout/VerticalAccentList"/>
    <dgm:cxn modelId="{33F2D76D-7DD6-43A0-8D83-402EF32F8CBD}" type="presParOf" srcId="{9642CB0E-F118-4F32-BB3C-C1063C9281C6}" destId="{10C7BC8A-1F8C-4B9D-BE81-6A471016A1EF}" srcOrd="6" destOrd="0" presId="urn:microsoft.com/office/officeart/2008/layout/VerticalAccentList"/>
    <dgm:cxn modelId="{5AA89FF5-3F79-4521-B007-EC498846259E}" type="presParOf" srcId="{9642CB0E-F118-4F32-BB3C-C1063C9281C6}" destId="{285D369E-34C8-4795-888E-5BA03EE1FBAD}" srcOrd="7" destOrd="0" presId="urn:microsoft.com/office/officeart/2008/layout/VerticalAccentList"/>
    <dgm:cxn modelId="{2131BB19-BFF0-40AC-B5E0-65DCFBFD509F}" type="presParOf" srcId="{2DD2E03F-507A-48CB-A0A5-21CA4A8E2ED3}" destId="{881F0F11-B712-4B2F-B253-5455CBAB6688}" srcOrd="8" destOrd="0" presId="urn:microsoft.com/office/officeart/2008/layout/VerticalAccentList"/>
    <dgm:cxn modelId="{890B6D08-E96C-482B-A09C-5A518F36BFC6}" type="presParOf" srcId="{2DD2E03F-507A-48CB-A0A5-21CA4A8E2ED3}" destId="{A4F66E42-3061-4C6A-AF96-8BE4D9E5D941}" srcOrd="9" destOrd="0" presId="urn:microsoft.com/office/officeart/2008/layout/VerticalAccentList"/>
    <dgm:cxn modelId="{8782FD1D-A06A-4F66-8805-0500D7B60415}" type="presParOf" srcId="{A4F66E42-3061-4C6A-AF96-8BE4D9E5D941}" destId="{B7D5E88E-6C44-4381-89E3-D5B6F62282AE}" srcOrd="0" destOrd="0" presId="urn:microsoft.com/office/officeart/2008/layout/VerticalAccentList"/>
    <dgm:cxn modelId="{2C58A8FC-EA60-460B-9D9D-FA3266D57164}" type="presParOf" srcId="{2DD2E03F-507A-48CB-A0A5-21CA4A8E2ED3}" destId="{D0327A73-95CA-40F1-A082-21F72E16018E}" srcOrd="10" destOrd="0" presId="urn:microsoft.com/office/officeart/2008/layout/VerticalAccentList"/>
    <dgm:cxn modelId="{D5BA4392-B6A5-4818-A1B2-7E2E614D2554}" type="presParOf" srcId="{D0327A73-95CA-40F1-A082-21F72E16018E}" destId="{4E82B6D8-B85C-4830-9062-818933ECEF6B}" srcOrd="0" destOrd="0" presId="urn:microsoft.com/office/officeart/2008/layout/VerticalAccentList"/>
    <dgm:cxn modelId="{1137B892-ACFC-4435-A6AD-E988F0318F9B}" type="presParOf" srcId="{D0327A73-95CA-40F1-A082-21F72E16018E}" destId="{9C3CED50-CF34-46BB-9071-14C554FDE7BA}" srcOrd="1" destOrd="0" presId="urn:microsoft.com/office/officeart/2008/layout/VerticalAccentList"/>
    <dgm:cxn modelId="{969FECFC-6D19-4E3E-94C7-491AC37D31AA}" type="presParOf" srcId="{D0327A73-95CA-40F1-A082-21F72E16018E}" destId="{131B876E-497B-40D4-A03F-B2B7AF1D67BC}" srcOrd="2" destOrd="0" presId="urn:microsoft.com/office/officeart/2008/layout/VerticalAccentList"/>
    <dgm:cxn modelId="{C6105A11-DFA5-4D73-902E-D84A5A4AE37E}" type="presParOf" srcId="{D0327A73-95CA-40F1-A082-21F72E16018E}" destId="{E54A717B-9E3E-49E2-8373-662621F9792B}" srcOrd="3" destOrd="0" presId="urn:microsoft.com/office/officeart/2008/layout/VerticalAccentList"/>
    <dgm:cxn modelId="{A3DC1B06-7B62-47F5-8541-28C5B09199DD}" type="presParOf" srcId="{D0327A73-95CA-40F1-A082-21F72E16018E}" destId="{7AAE1050-8E6F-4117-82E9-97361824C480}" srcOrd="4" destOrd="0" presId="urn:microsoft.com/office/officeart/2008/layout/VerticalAccentList"/>
    <dgm:cxn modelId="{7FF90ED7-BEA5-4300-9740-F61D9533C5B5}" type="presParOf" srcId="{D0327A73-95CA-40F1-A082-21F72E16018E}" destId="{B409801E-33AA-4442-8EEB-05913C84AC63}" srcOrd="5" destOrd="0" presId="urn:microsoft.com/office/officeart/2008/layout/VerticalAccentList"/>
    <dgm:cxn modelId="{94F96473-F6EA-41C9-BA6D-1B87D7788B0D}" type="presParOf" srcId="{D0327A73-95CA-40F1-A082-21F72E16018E}" destId="{5455A47C-F389-4E4F-8F3B-E52268322C93}" srcOrd="6" destOrd="0" presId="urn:microsoft.com/office/officeart/2008/layout/VerticalAccentList"/>
    <dgm:cxn modelId="{BE7FE6F5-8BB6-44FF-AF8F-57BFC61C2A7F}" type="presParOf" srcId="{D0327A73-95CA-40F1-A082-21F72E16018E}" destId="{30A39ADC-C070-4034-9FF4-AF64F617245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58907-76D9-4EBE-93BD-E6290F8F10AC}">
      <dsp:nvSpPr>
        <dsp:cNvPr id="0" name=""/>
        <dsp:cNvSpPr/>
      </dsp:nvSpPr>
      <dsp:spPr>
        <a:xfrm>
          <a:off x="1518911" y="2933"/>
          <a:ext cx="2917897" cy="26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C00000"/>
              </a:solidFill>
            </a:rPr>
            <a:t>分組活動</a:t>
          </a:r>
          <a:endParaRPr lang="zh-TW" altLang="en-US" sz="1100" b="1" kern="1200" dirty="0">
            <a:solidFill>
              <a:srgbClr val="C00000"/>
            </a:solidFill>
          </a:endParaRPr>
        </a:p>
      </dsp:txBody>
      <dsp:txXfrm>
        <a:off x="1518911" y="2933"/>
        <a:ext cx="2917897" cy="265263"/>
      </dsp:txXfrm>
    </dsp:sp>
    <dsp:sp modelId="{40AEC3F6-595F-419C-9175-C203AD19A463}">
      <dsp:nvSpPr>
        <dsp:cNvPr id="0" name=""/>
        <dsp:cNvSpPr/>
      </dsp:nvSpPr>
      <dsp:spPr>
        <a:xfrm>
          <a:off x="1518911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DAA29-24F7-48AD-8925-4E6EEBC0CF25}">
      <dsp:nvSpPr>
        <dsp:cNvPr id="0" name=""/>
        <dsp:cNvSpPr/>
      </dsp:nvSpPr>
      <dsp:spPr>
        <a:xfrm>
          <a:off x="1929038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90199-A7EC-45B3-96AA-0295ABD3A008}">
      <dsp:nvSpPr>
        <dsp:cNvPr id="0" name=""/>
        <dsp:cNvSpPr/>
      </dsp:nvSpPr>
      <dsp:spPr>
        <a:xfrm>
          <a:off x="2339489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AEF3-F2E2-425A-8EAE-9AA2BAC0095E}">
      <dsp:nvSpPr>
        <dsp:cNvPr id="0" name=""/>
        <dsp:cNvSpPr/>
      </dsp:nvSpPr>
      <dsp:spPr>
        <a:xfrm>
          <a:off x="2749615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07F32-7781-4F25-88DE-A4A99B6799A4}">
      <dsp:nvSpPr>
        <dsp:cNvPr id="0" name=""/>
        <dsp:cNvSpPr/>
      </dsp:nvSpPr>
      <dsp:spPr>
        <a:xfrm>
          <a:off x="3160066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74308-FD9E-4246-B815-718F4E01662F}">
      <dsp:nvSpPr>
        <dsp:cNvPr id="0" name=""/>
        <dsp:cNvSpPr/>
      </dsp:nvSpPr>
      <dsp:spPr>
        <a:xfrm>
          <a:off x="3570193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250EC-49AC-456B-9260-92657F8AB965}">
      <dsp:nvSpPr>
        <dsp:cNvPr id="0" name=""/>
        <dsp:cNvSpPr/>
      </dsp:nvSpPr>
      <dsp:spPr>
        <a:xfrm>
          <a:off x="3980644" y="268196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4F1D6-8911-41DA-9C15-FB2E5C573BEC}">
      <dsp:nvSpPr>
        <dsp:cNvPr id="0" name=""/>
        <dsp:cNvSpPr/>
      </dsp:nvSpPr>
      <dsp:spPr>
        <a:xfrm>
          <a:off x="1518911" y="322231"/>
          <a:ext cx="2955829" cy="432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小組口說練習</a:t>
          </a:r>
          <a:r>
            <a:rPr lang="en-US" altLang="zh-TW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/</a:t>
          </a:r>
          <a:r>
            <a:rPr lang="zh-TW" altLang="en-US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表演</a:t>
          </a:r>
          <a:endParaRPr lang="zh-TW" altLang="en-US" sz="1800" kern="1200" dirty="0">
            <a:solidFill>
              <a:srgbClr val="7030A0"/>
            </a:solidFill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1518911" y="322231"/>
        <a:ext cx="2955829" cy="432281"/>
      </dsp:txXfrm>
    </dsp:sp>
    <dsp:sp modelId="{E417F80F-F2C5-46FC-B70E-18A45A575119}">
      <dsp:nvSpPr>
        <dsp:cNvPr id="0" name=""/>
        <dsp:cNvSpPr/>
      </dsp:nvSpPr>
      <dsp:spPr>
        <a:xfrm>
          <a:off x="1518911" y="843507"/>
          <a:ext cx="2917897" cy="26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C00000"/>
              </a:solidFill>
            </a:rPr>
            <a:t>歌曲</a:t>
          </a:r>
          <a:r>
            <a:rPr lang="en-US" altLang="zh-TW" sz="1100" b="1" kern="1200" dirty="0" smtClean="0">
              <a:solidFill>
                <a:srgbClr val="C00000"/>
              </a:solidFill>
            </a:rPr>
            <a:t>/</a:t>
          </a:r>
          <a:r>
            <a:rPr lang="zh-TW" altLang="en-US" sz="1100" b="1" kern="1200" dirty="0" smtClean="0">
              <a:solidFill>
                <a:srgbClr val="C00000"/>
              </a:solidFill>
            </a:rPr>
            <a:t>繪本教學</a:t>
          </a:r>
          <a:endParaRPr lang="zh-TW" altLang="en-US" sz="1100" b="1" kern="1200" dirty="0">
            <a:solidFill>
              <a:srgbClr val="C00000"/>
            </a:solidFill>
          </a:endParaRPr>
        </a:p>
      </dsp:txBody>
      <dsp:txXfrm>
        <a:off x="1518911" y="843507"/>
        <a:ext cx="2917897" cy="265263"/>
      </dsp:txXfrm>
    </dsp:sp>
    <dsp:sp modelId="{4EBBFA7D-13E1-4BFA-A2D6-3FD1E0E345BA}">
      <dsp:nvSpPr>
        <dsp:cNvPr id="0" name=""/>
        <dsp:cNvSpPr/>
      </dsp:nvSpPr>
      <dsp:spPr>
        <a:xfrm>
          <a:off x="1518911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FD12F-F9A0-4043-BE74-3A8B2B51816C}">
      <dsp:nvSpPr>
        <dsp:cNvPr id="0" name=""/>
        <dsp:cNvSpPr/>
      </dsp:nvSpPr>
      <dsp:spPr>
        <a:xfrm>
          <a:off x="1929038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B2FF6-7806-4E51-9AAB-05A64376E91D}">
      <dsp:nvSpPr>
        <dsp:cNvPr id="0" name=""/>
        <dsp:cNvSpPr/>
      </dsp:nvSpPr>
      <dsp:spPr>
        <a:xfrm>
          <a:off x="2339489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96317-F6C5-40AE-A575-BD09C3FCC5C5}">
      <dsp:nvSpPr>
        <dsp:cNvPr id="0" name=""/>
        <dsp:cNvSpPr/>
      </dsp:nvSpPr>
      <dsp:spPr>
        <a:xfrm>
          <a:off x="2749615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F5B29-B784-4D36-80D3-F54221387908}">
      <dsp:nvSpPr>
        <dsp:cNvPr id="0" name=""/>
        <dsp:cNvSpPr/>
      </dsp:nvSpPr>
      <dsp:spPr>
        <a:xfrm>
          <a:off x="3160066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208B6-0B65-4FEE-8ED0-5E6A43379851}">
      <dsp:nvSpPr>
        <dsp:cNvPr id="0" name=""/>
        <dsp:cNvSpPr/>
      </dsp:nvSpPr>
      <dsp:spPr>
        <a:xfrm>
          <a:off x="3570193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158A1-D2EA-4D90-A216-0481133BA9FA}">
      <dsp:nvSpPr>
        <dsp:cNvPr id="0" name=""/>
        <dsp:cNvSpPr/>
      </dsp:nvSpPr>
      <dsp:spPr>
        <a:xfrm>
          <a:off x="3980644" y="1108770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99A1E-0A0A-479F-96AC-80C176F226EB}">
      <dsp:nvSpPr>
        <dsp:cNvPr id="0" name=""/>
        <dsp:cNvSpPr/>
      </dsp:nvSpPr>
      <dsp:spPr>
        <a:xfrm>
          <a:off x="1518911" y="1162805"/>
          <a:ext cx="2955829" cy="432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表演</a:t>
          </a:r>
          <a:r>
            <a:rPr lang="en-US" altLang="zh-TW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/</a:t>
          </a:r>
          <a:r>
            <a:rPr lang="zh-TW" altLang="en-US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學習單</a:t>
          </a:r>
        </a:p>
      </dsp:txBody>
      <dsp:txXfrm>
        <a:off x="1518911" y="1162805"/>
        <a:ext cx="2955829" cy="432281"/>
      </dsp:txXfrm>
    </dsp:sp>
    <dsp:sp modelId="{858EDF8B-2AC0-41A6-9E43-54315AA6D1F9}">
      <dsp:nvSpPr>
        <dsp:cNvPr id="0" name=""/>
        <dsp:cNvSpPr/>
      </dsp:nvSpPr>
      <dsp:spPr>
        <a:xfrm>
          <a:off x="1518911" y="1684081"/>
          <a:ext cx="2917897" cy="26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C00000"/>
              </a:solidFill>
            </a:rPr>
            <a:t>節慶教學</a:t>
          </a:r>
          <a:endParaRPr lang="zh-TW" altLang="en-US" sz="1100" b="1" kern="1200" dirty="0">
            <a:solidFill>
              <a:srgbClr val="C00000"/>
            </a:solidFill>
          </a:endParaRPr>
        </a:p>
      </dsp:txBody>
      <dsp:txXfrm>
        <a:off x="1518911" y="1684081"/>
        <a:ext cx="2917897" cy="265263"/>
      </dsp:txXfrm>
    </dsp:sp>
    <dsp:sp modelId="{CD12AB8A-598A-4F94-9826-28A80C4787B4}">
      <dsp:nvSpPr>
        <dsp:cNvPr id="0" name=""/>
        <dsp:cNvSpPr/>
      </dsp:nvSpPr>
      <dsp:spPr>
        <a:xfrm>
          <a:off x="1518911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F844B-941E-448E-8A16-3B3421133C8B}">
      <dsp:nvSpPr>
        <dsp:cNvPr id="0" name=""/>
        <dsp:cNvSpPr/>
      </dsp:nvSpPr>
      <dsp:spPr>
        <a:xfrm>
          <a:off x="1929038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A919C-236A-4838-AF39-3F8CFC2490DD}">
      <dsp:nvSpPr>
        <dsp:cNvPr id="0" name=""/>
        <dsp:cNvSpPr/>
      </dsp:nvSpPr>
      <dsp:spPr>
        <a:xfrm>
          <a:off x="2339489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68171-BBC5-402A-8C7A-AAE27D4A752D}">
      <dsp:nvSpPr>
        <dsp:cNvPr id="0" name=""/>
        <dsp:cNvSpPr/>
      </dsp:nvSpPr>
      <dsp:spPr>
        <a:xfrm>
          <a:off x="2749615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AC94F-E980-4B77-9234-89E25B77CEDC}">
      <dsp:nvSpPr>
        <dsp:cNvPr id="0" name=""/>
        <dsp:cNvSpPr/>
      </dsp:nvSpPr>
      <dsp:spPr>
        <a:xfrm>
          <a:off x="3160066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A139B-7A83-4DC3-983E-2F068631978B}">
      <dsp:nvSpPr>
        <dsp:cNvPr id="0" name=""/>
        <dsp:cNvSpPr/>
      </dsp:nvSpPr>
      <dsp:spPr>
        <a:xfrm>
          <a:off x="3570193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7BC8A-1F8C-4B9D-BE81-6A471016A1EF}">
      <dsp:nvSpPr>
        <dsp:cNvPr id="0" name=""/>
        <dsp:cNvSpPr/>
      </dsp:nvSpPr>
      <dsp:spPr>
        <a:xfrm>
          <a:off x="3980644" y="1949345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D369E-34C8-4795-888E-5BA03EE1FBAD}">
      <dsp:nvSpPr>
        <dsp:cNvPr id="0" name=""/>
        <dsp:cNvSpPr/>
      </dsp:nvSpPr>
      <dsp:spPr>
        <a:xfrm>
          <a:off x="1518911" y="2003380"/>
          <a:ext cx="2955829" cy="432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Halloween /Christmas</a:t>
          </a:r>
        </a:p>
      </dsp:txBody>
      <dsp:txXfrm>
        <a:off x="1518911" y="2003380"/>
        <a:ext cx="2955829" cy="432281"/>
      </dsp:txXfrm>
    </dsp:sp>
    <dsp:sp modelId="{B7D5E88E-6C44-4381-89E3-D5B6F62282AE}">
      <dsp:nvSpPr>
        <dsp:cNvPr id="0" name=""/>
        <dsp:cNvSpPr/>
      </dsp:nvSpPr>
      <dsp:spPr>
        <a:xfrm>
          <a:off x="1518911" y="2524656"/>
          <a:ext cx="2917897" cy="26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C00000"/>
              </a:solidFill>
            </a:rPr>
            <a:t>書寫練習</a:t>
          </a:r>
          <a:endParaRPr lang="zh-TW" altLang="en-US" sz="1100" b="1" kern="1200" dirty="0">
            <a:solidFill>
              <a:srgbClr val="C00000"/>
            </a:solidFill>
          </a:endParaRPr>
        </a:p>
      </dsp:txBody>
      <dsp:txXfrm>
        <a:off x="1518911" y="2524656"/>
        <a:ext cx="2917897" cy="265263"/>
      </dsp:txXfrm>
    </dsp:sp>
    <dsp:sp modelId="{4E82B6D8-B85C-4830-9062-818933ECEF6B}">
      <dsp:nvSpPr>
        <dsp:cNvPr id="0" name=""/>
        <dsp:cNvSpPr/>
      </dsp:nvSpPr>
      <dsp:spPr>
        <a:xfrm>
          <a:off x="1518911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CED50-CF34-46BB-9071-14C554FDE7BA}">
      <dsp:nvSpPr>
        <dsp:cNvPr id="0" name=""/>
        <dsp:cNvSpPr/>
      </dsp:nvSpPr>
      <dsp:spPr>
        <a:xfrm>
          <a:off x="1929038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876E-497B-40D4-A03F-B2B7AF1D67BC}">
      <dsp:nvSpPr>
        <dsp:cNvPr id="0" name=""/>
        <dsp:cNvSpPr/>
      </dsp:nvSpPr>
      <dsp:spPr>
        <a:xfrm>
          <a:off x="2339489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A717B-9E3E-49E2-8373-662621F9792B}">
      <dsp:nvSpPr>
        <dsp:cNvPr id="0" name=""/>
        <dsp:cNvSpPr/>
      </dsp:nvSpPr>
      <dsp:spPr>
        <a:xfrm>
          <a:off x="2749615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E1050-8E6F-4117-82E9-97361824C480}">
      <dsp:nvSpPr>
        <dsp:cNvPr id="0" name=""/>
        <dsp:cNvSpPr/>
      </dsp:nvSpPr>
      <dsp:spPr>
        <a:xfrm>
          <a:off x="3160066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9801E-33AA-4442-8EEB-05913C84AC63}">
      <dsp:nvSpPr>
        <dsp:cNvPr id="0" name=""/>
        <dsp:cNvSpPr/>
      </dsp:nvSpPr>
      <dsp:spPr>
        <a:xfrm>
          <a:off x="3570193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5A47C-F389-4E4F-8F3B-E52268322C93}">
      <dsp:nvSpPr>
        <dsp:cNvPr id="0" name=""/>
        <dsp:cNvSpPr/>
      </dsp:nvSpPr>
      <dsp:spPr>
        <a:xfrm>
          <a:off x="3980644" y="2789919"/>
          <a:ext cx="682787" cy="540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9ADC-C070-4034-9FF4-AF64F6172456}">
      <dsp:nvSpPr>
        <dsp:cNvPr id="0" name=""/>
        <dsp:cNvSpPr/>
      </dsp:nvSpPr>
      <dsp:spPr>
        <a:xfrm>
          <a:off x="1518911" y="2843954"/>
          <a:ext cx="2955829" cy="432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習作</a:t>
          </a:r>
          <a:r>
            <a:rPr lang="en-US" altLang="zh-TW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/</a:t>
          </a:r>
          <a:r>
            <a:rPr lang="zh-TW" altLang="en-US" sz="1800" kern="1200" dirty="0" smtClean="0">
              <a:solidFill>
                <a:srgbClr val="7030A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rPr>
            <a:t>練習簿</a:t>
          </a:r>
          <a:endParaRPr lang="zh-TW" altLang="en-US" sz="1800" kern="1200" dirty="0">
            <a:solidFill>
              <a:srgbClr val="7030A0"/>
            </a:solidFill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1518911" y="2843954"/>
        <a:ext cx="2955829" cy="43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5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49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1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1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48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8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5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2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0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6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6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4355977" y="0"/>
            <a:ext cx="2664296" cy="14916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419872" y="113159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五</a:t>
            </a:r>
            <a:r>
              <a:rPr lang="zh-TW" altLang="en-US" sz="3600" b="1" dirty="0" smtClean="0">
                <a:solidFill>
                  <a:schemeClr val="bg1">
                    <a:lumMod val="75000"/>
                  </a:schemeClr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年級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教學</a:t>
            </a:r>
            <a:r>
              <a:rPr lang="zh-TW" altLang="en-US" sz="3600" b="1" dirty="0" smtClean="0">
                <a:solidFill>
                  <a:schemeClr val="bg1">
                    <a:lumMod val="75000"/>
                  </a:schemeClr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計劃</a:t>
            </a:r>
            <a:r>
              <a:rPr lang="en-US" altLang="zh-TW" sz="3600" i="1" dirty="0">
                <a:latin typeface="Bookman" pitchFamily="18" charset="0"/>
              </a:rPr>
              <a:t>Teaching plan for </a:t>
            </a:r>
            <a:r>
              <a:rPr lang="en-US" altLang="zh-TW" sz="3600" i="1" dirty="0" smtClean="0">
                <a:latin typeface="Bookman" pitchFamily="18" charset="0"/>
              </a:rPr>
              <a:t>5</a:t>
            </a:r>
            <a:r>
              <a:rPr lang="en-US" altLang="zh-TW" sz="3600" i="1" baseline="30000" dirty="0" smtClean="0">
                <a:latin typeface="Bookman" pitchFamily="18" charset="0"/>
              </a:rPr>
              <a:t>th</a:t>
            </a:r>
            <a:r>
              <a:rPr lang="en-US" altLang="zh-TW" sz="3600" i="1" dirty="0" smtClean="0">
                <a:latin typeface="Bookman" pitchFamily="18" charset="0"/>
              </a:rPr>
              <a:t> graders</a:t>
            </a:r>
            <a:endParaRPr lang="en-US" altLang="zh-TW" sz="3600" i="1" dirty="0">
              <a:latin typeface="Book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1960" y="2787774"/>
            <a:ext cx="36511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zh-TW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Teacher: Ms. Hsu</a:t>
            </a:r>
            <a:endParaRPr lang="zh-TW" altLang="en-U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5056" y="205756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04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聯絡方式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53927" y="157043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英語教師：許</a:t>
            </a:r>
            <a:r>
              <a:rPr lang="zh-TW" altLang="en-US" sz="32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雅喬　</a:t>
            </a:r>
            <a:r>
              <a:rPr lang="en-US" altLang="zh-TW" sz="3200" dirty="0" err="1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Ms.Hsu</a:t>
            </a:r>
            <a:endParaRPr lang="en-US" altLang="zh-TW" sz="32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聯繫電話：</a:t>
            </a:r>
            <a:r>
              <a:rPr lang="en-US" altLang="zh-TW" sz="32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2596-5407</a:t>
            </a:r>
            <a:r>
              <a:rPr lang="zh-TW" altLang="en-US" sz="32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 </a:t>
            </a:r>
            <a:r>
              <a:rPr lang="en-US" altLang="zh-TW" sz="32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#817</a:t>
            </a:r>
          </a:p>
          <a:p>
            <a:pPr>
              <a:defRPr/>
            </a:pPr>
            <a:r>
              <a:rPr lang="en-US" altLang="zh-TW" sz="3200" dirty="0" err="1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E-mail:00247@ttps.tp.edu.tw</a:t>
            </a:r>
            <a:endParaRPr lang="en-US" altLang="zh-TW" sz="32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  <a:p>
            <a:pPr>
              <a:defRPr/>
            </a:pPr>
            <a:endParaRPr lang="en-US" altLang="zh-TW" sz="32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               </a:t>
            </a:r>
            <a:endParaRPr lang="en-US" altLang="zh-TW" sz="32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7156">
            <a:off x="-331991" y="1340168"/>
            <a:ext cx="2469055" cy="246905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45" y="2355264"/>
            <a:ext cx="3284625" cy="3284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60" y="2283718"/>
            <a:ext cx="2511679" cy="2511679"/>
          </a:xfrm>
          <a:prstGeom prst="rect">
            <a:avLst/>
          </a:prstGeom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4932040" y="41151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TW" altLang="en-US" sz="2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聯絡方式</a:t>
            </a:r>
            <a:endParaRPr lang="en-US" altLang="zh-CN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b="15001"/>
          <a:stretch/>
        </p:blipFill>
        <p:spPr>
          <a:xfrm>
            <a:off x="0" y="0"/>
            <a:ext cx="913993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4355977" y="0"/>
            <a:ext cx="2664296" cy="14916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31840" y="2063918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Thank you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4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845221" y="1347614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67226" y="1406649"/>
            <a:ext cx="1433794" cy="369332"/>
            <a:chOff x="2167226" y="1730685"/>
            <a:chExt cx="1433794" cy="369332"/>
          </a:xfrm>
        </p:grpSpPr>
        <p:sp>
          <p:nvSpPr>
            <p:cNvPr id="4" name="TextBox 4"/>
            <p:cNvSpPr txBox="1"/>
            <p:nvPr/>
          </p:nvSpPr>
          <p:spPr>
            <a:xfrm>
              <a:off x="2595617" y="173068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課程設計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845221" y="2044663"/>
            <a:ext cx="5616624" cy="4680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67226" y="2103698"/>
            <a:ext cx="1433794" cy="369332"/>
            <a:chOff x="2167226" y="1730685"/>
            <a:chExt cx="1433794" cy="369332"/>
          </a:xfrm>
        </p:grpSpPr>
        <p:sp>
          <p:nvSpPr>
            <p:cNvPr id="9" name="TextBox 4"/>
            <p:cNvSpPr txBox="1"/>
            <p:nvPr/>
          </p:nvSpPr>
          <p:spPr>
            <a:xfrm>
              <a:off x="2595617" y="173068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評量方式</a:t>
              </a:r>
              <a:endPara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845221" y="2735806"/>
            <a:ext cx="5616624" cy="468052"/>
          </a:xfrm>
          <a:prstGeom prst="round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67226" y="2794841"/>
            <a:ext cx="1638979" cy="369332"/>
            <a:chOff x="2167226" y="1730685"/>
            <a:chExt cx="1638979" cy="369332"/>
          </a:xfrm>
        </p:grpSpPr>
        <p:sp>
          <p:nvSpPr>
            <p:cNvPr id="14" name="TextBox 4"/>
            <p:cNvSpPr txBox="1"/>
            <p:nvPr/>
          </p:nvSpPr>
          <p:spPr>
            <a:xfrm>
              <a:off x="2595617" y="1730685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親師生合作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845221" y="3417526"/>
            <a:ext cx="5616624" cy="468052"/>
          </a:xfrm>
          <a:prstGeom prst="round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67226" y="3476561"/>
            <a:ext cx="1433794" cy="369332"/>
            <a:chOff x="2167226" y="1730685"/>
            <a:chExt cx="1433794" cy="369332"/>
          </a:xfrm>
        </p:grpSpPr>
        <p:sp>
          <p:nvSpPr>
            <p:cNvPr id="19" name="TextBox 4"/>
            <p:cNvSpPr txBox="1"/>
            <p:nvPr/>
          </p:nvSpPr>
          <p:spPr>
            <a:xfrm>
              <a:off x="2595617" y="173068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聯絡方式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 Placeholder 8"/>
          <p:cNvSpPr txBox="1">
            <a:spLocks/>
          </p:cNvSpPr>
          <p:nvPr/>
        </p:nvSpPr>
        <p:spPr>
          <a:xfrm>
            <a:off x="4932040" y="41151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教學計畫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4932040" y="837028"/>
            <a:ext cx="3495353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5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plan</a:t>
            </a:r>
            <a:endParaRPr lang="en-US" altLang="zh-CN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7" y="2410959"/>
            <a:ext cx="2808312" cy="28083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601">
            <a:off x="6457926" y="3645216"/>
            <a:ext cx="2481838" cy="24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15056" y="205756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01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課程設計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>
            <a:spLocks/>
          </p:cNvSpPr>
          <p:nvPr/>
        </p:nvSpPr>
        <p:spPr>
          <a:xfrm>
            <a:off x="4932040" y="41151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TW" altLang="en-US" sz="28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課程設計</a:t>
            </a:r>
            <a:endParaRPr lang="en-US" altLang="zh-CN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932040" y="837028"/>
            <a:ext cx="3495353" cy="3627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altLang="zh-CN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004575" y="1709754"/>
            <a:ext cx="2415297" cy="2230148"/>
          </a:xfrm>
          <a:prstGeom prst="roundRect">
            <a:avLst>
              <a:gd name="adj" fmla="val 5304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3707904" y="1709754"/>
            <a:ext cx="2181209" cy="223014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047904" y="1352234"/>
            <a:ext cx="1510068" cy="469799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9"/>
          <p:cNvSpPr txBox="1"/>
          <p:nvPr/>
        </p:nvSpPr>
        <p:spPr bwMode="auto">
          <a:xfrm>
            <a:off x="3946966" y="1408920"/>
            <a:ext cx="1337431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zh-TW" altLang="en-US" sz="16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進度</a:t>
            </a:r>
            <a:endParaRPr lang="zh-CN" altLang="en-US" sz="16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315717" y="1342709"/>
            <a:ext cx="1510068" cy="46979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zh-CN" sz="16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21"/>
          <p:cNvSpPr txBox="1"/>
          <p:nvPr/>
        </p:nvSpPr>
        <p:spPr bwMode="auto">
          <a:xfrm>
            <a:off x="1419378" y="1408920"/>
            <a:ext cx="1286465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zh-TW" altLang="en-US" sz="16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教材</a:t>
            </a:r>
            <a:endParaRPr lang="zh-CN" altLang="zh-CN" sz="16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3737" y="2011079"/>
            <a:ext cx="2386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 defTabSz="91281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u"/>
              <a:tabLst>
                <a:tab pos="136525" algn="l"/>
              </a:tabLst>
              <a:defRPr/>
            </a:pP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Happy Campers 4</a:t>
            </a:r>
            <a:endParaRPr lang="en-US" altLang="zh-CN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Book &amp; Language Lodge</a:t>
            </a:r>
            <a:endParaRPr lang="en-US" altLang="zh-CN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2" indent="-171450" defTabSz="91281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u"/>
              <a:tabLst>
                <a:tab pos="136525" algn="l"/>
              </a:tabLst>
              <a:defRPr/>
            </a:pPr>
            <a:r>
              <a:rPr lang="zh-TW" altLang="en-US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英語繪本</a:t>
            </a:r>
            <a:endParaRPr lang="en-US" altLang="zh-TW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2" indent="-171450" defTabSz="91281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u"/>
              <a:tabLst>
                <a:tab pos="136525" algn="l"/>
              </a:tabLst>
              <a:defRPr/>
            </a:pPr>
            <a:r>
              <a:rPr lang="zh-TW" altLang="en-US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網路</a:t>
            </a: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資源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歌曲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短片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84850" y="1936333"/>
            <a:ext cx="211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 smtClean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上學期</a:t>
            </a:r>
            <a:endParaRPr lang="en-US" altLang="zh-TW" sz="1600" spc="50" dirty="0" smtClean="0">
              <a:ln w="11430"/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期中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:Unit 1-2</a:t>
            </a:r>
          </a:p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期末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:Unit 3-4</a:t>
            </a:r>
            <a:endParaRPr lang="zh-CN" altLang="en-US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86872" y="2768782"/>
            <a:ext cx="211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TW" altLang="en-US" sz="1600" spc="50" dirty="0" smtClean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學期</a:t>
            </a:r>
            <a:endParaRPr lang="en-US" altLang="zh-TW" sz="1600" spc="50" dirty="0" smtClean="0">
              <a:ln w="11430"/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期中</a:t>
            </a:r>
            <a:r>
              <a:rPr lang="en-US" altLang="zh-TW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:Unit 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5-6</a:t>
            </a:r>
            <a:endParaRPr lang="en-US" altLang="zh-TW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期末</a:t>
            </a:r>
            <a:r>
              <a:rPr lang="en-US" altLang="zh-TW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:Unit </a:t>
            </a:r>
            <a:r>
              <a:rPr lang="en-US" altLang="zh-TW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7-8</a:t>
            </a:r>
          </a:p>
        </p:txBody>
      </p:sp>
      <p:sp>
        <p:nvSpPr>
          <p:cNvPr id="1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6098942" y="1709754"/>
            <a:ext cx="2181209" cy="1510068"/>
          </a:xfrm>
          <a:prstGeom prst="roundRect">
            <a:avLst>
              <a:gd name="adj" fmla="val 7012"/>
            </a:avLst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410084" y="1342709"/>
            <a:ext cx="1510068" cy="469799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zh-CN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8"/>
          <p:cNvSpPr txBox="1"/>
          <p:nvPr/>
        </p:nvSpPr>
        <p:spPr bwMode="auto">
          <a:xfrm>
            <a:off x="6490121" y="1408920"/>
            <a:ext cx="1337431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zh-TW" altLang="en-US" sz="16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教學目標</a:t>
            </a:r>
            <a:endParaRPr lang="zh-CN" altLang="en-US" sz="16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28005" y="2011079"/>
            <a:ext cx="2119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b="1" spc="50" dirty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聽說</a:t>
            </a:r>
            <a:r>
              <a:rPr lang="zh-TW" altLang="en-US" sz="1600" b="1" spc="50" dirty="0" smtClean="0">
                <a:ln w="11430"/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讀寫</a:t>
            </a: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並重</a:t>
            </a:r>
            <a:endParaRPr lang="zh-CN" altLang="en-US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28005" y="2576229"/>
            <a:ext cx="2119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TW" altLang="en-US" sz="1600" spc="50" dirty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實際</a:t>
            </a:r>
            <a:r>
              <a:rPr lang="zh-TW" altLang="en-US" sz="1600" spc="50" dirty="0" smtClean="0">
                <a:ln w="11430"/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運用於生活中的情境</a:t>
            </a:r>
            <a:endParaRPr lang="en-US" altLang="zh-CN" sz="1600" spc="50" dirty="0">
              <a:ln w="11430"/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71533" y="3615753"/>
            <a:ext cx="270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Note: 12/26</a:t>
            </a:r>
            <a:r>
              <a:rPr lang="zh-TW" altLang="en-US" dirty="0" smtClean="0">
                <a:solidFill>
                  <a:srgbClr val="FF0000"/>
                </a:solidFill>
              </a:rPr>
              <a:t>英語演說</a:t>
            </a:r>
            <a:r>
              <a:rPr lang="zh-TW" altLang="en-US" dirty="0" smtClean="0"/>
              <a:t>比賽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817240" y="233189"/>
            <a:ext cx="7137004" cy="8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王漢宗新潮體一波浪" panose="02020600000000000000" pitchFamily="18" charset="-120"/>
                <a:ea typeface="王漢宗新潮體一波浪" panose="02020600000000000000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Tx/>
            </a:pPr>
            <a:r>
              <a:rPr lang="zh-TW" altLang="en-US" kern="0" smtClean="0"/>
              <a:t>課堂活動</a:t>
            </a:r>
            <a:endParaRPr lang="zh-TW" altLang="en-US" kern="0" dirty="0" smtClean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51694398"/>
              </p:ext>
            </p:extLst>
          </p:nvPr>
        </p:nvGraphicFramePr>
        <p:xfrm>
          <a:off x="1547664" y="1155303"/>
          <a:ext cx="6182344" cy="333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2041">
            <a:off x="971601" y="233190"/>
            <a:ext cx="1800200" cy="18002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75069"/>
            <a:ext cx="1936383" cy="1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5056" y="205756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02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評量方式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>
            <a:spLocks/>
          </p:cNvSpPr>
          <p:nvPr/>
        </p:nvSpPr>
        <p:spPr>
          <a:xfrm>
            <a:off x="4932040" y="41151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TW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評量方式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7"/>
          <p:cNvSpPr txBox="1"/>
          <p:nvPr/>
        </p:nvSpPr>
        <p:spPr>
          <a:xfrm>
            <a:off x="5780856" y="1425775"/>
            <a:ext cx="2895600" cy="389329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defTabSz="685732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期中考 </a:t>
            </a:r>
            <a:r>
              <a:rPr lang="en-US" altLang="zh-TW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10/26</a:t>
            </a: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、期末考</a:t>
            </a:r>
            <a:r>
              <a:rPr lang="en-US" altLang="zh-TW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1/11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空心弧 4"/>
          <p:cNvSpPr>
            <a:spLocks/>
          </p:cNvSpPr>
          <p:nvPr/>
        </p:nvSpPr>
        <p:spPr bwMode="auto">
          <a:xfrm rot="16200000">
            <a:off x="855465" y="843559"/>
            <a:ext cx="2532460" cy="2532460"/>
          </a:xfrm>
          <a:custGeom>
            <a:avLst/>
            <a:gdLst>
              <a:gd name="T0" fmla="*/ 954518 w 21600"/>
              <a:gd name="T1" fmla="*/ 2897635 h 21600"/>
              <a:gd name="T2" fmla="*/ 273724 w 21600"/>
              <a:gd name="T3" fmla="*/ 1688307 h 21600"/>
              <a:gd name="T4" fmla="*/ 1688306 w 21600"/>
              <a:gd name="T5" fmla="*/ 273725 h 21600"/>
              <a:gd name="T6" fmla="*/ 3102888 w 21600"/>
              <a:gd name="T7" fmla="*/ 1688307 h 21600"/>
              <a:gd name="T8" fmla="*/ 2421937 w 21600"/>
              <a:gd name="T9" fmla="*/ 2897635 h 21600"/>
              <a:gd name="T10" fmla="*/ 2563880 w 21600"/>
              <a:gd name="T11" fmla="*/ 3131653 h 21600"/>
              <a:gd name="T12" fmla="*/ 3376612 w 21600"/>
              <a:gd name="T13" fmla="*/ 1688307 h 21600"/>
              <a:gd name="T14" fmla="*/ 1688306 w 21600"/>
              <a:gd name="T15" fmla="*/ 0 h 21600"/>
              <a:gd name="T16" fmla="*/ 0 w 21600"/>
              <a:gd name="T17" fmla="*/ 1688307 h 21600"/>
              <a:gd name="T18" fmla="*/ 812575 w 21600"/>
              <a:gd name="T19" fmla="*/ 3131653 h 21600"/>
              <a:gd name="T20" fmla="*/ 954518 w 21600"/>
              <a:gd name="T21" fmla="*/ 2897635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00"/>
              <a:gd name="T34" fmla="*/ 0 h 21600"/>
              <a:gd name="T35" fmla="*/ 21600 w 21600"/>
              <a:gd name="T36" fmla="*/ 18772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chemeClr val="tx1">
              <a:alpha val="8392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069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1538883" y="1913931"/>
            <a:ext cx="13238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聽說讀寫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292699" y="1076924"/>
            <a:ext cx="1881783" cy="415498"/>
            <a:chOff x="7073484" y="2441805"/>
            <a:chExt cx="2509908" cy="553049"/>
          </a:xfrm>
        </p:grpSpPr>
        <p:sp>
          <p:nvSpPr>
            <p:cNvPr id="12" name="TextBox 138"/>
            <p:cNvSpPr txBox="1">
              <a:spLocks noChangeArrowheads="1"/>
            </p:cNvSpPr>
            <p:nvPr/>
          </p:nvSpPr>
          <p:spPr bwMode="auto">
            <a:xfrm>
              <a:off x="7433541" y="2441805"/>
              <a:ext cx="2149851" cy="55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定期評量</a:t>
              </a:r>
              <a:r>
                <a:rPr lang="en-US" altLang="zh-TW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40%</a:t>
              </a:r>
              <a:r>
                <a:rPr lang="zh-TW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　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  <p:sp>
          <p:nvSpPr>
            <p:cNvPr id="13" name="矩形 22"/>
            <p:cNvSpPr>
              <a:spLocks noChangeArrowheads="1"/>
            </p:cNvSpPr>
            <p:nvPr/>
          </p:nvSpPr>
          <p:spPr bwMode="auto">
            <a:xfrm>
              <a:off x="7073484" y="2574698"/>
              <a:ext cx="360058" cy="2307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TextBox 71"/>
          <p:cNvSpPr txBox="1"/>
          <p:nvPr/>
        </p:nvSpPr>
        <p:spPr>
          <a:xfrm>
            <a:off x="5112060" y="2258024"/>
            <a:ext cx="3960441" cy="389329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defTabSz="685732">
              <a:lnSpc>
                <a:spcPct val="130000"/>
              </a:lnSpc>
              <a:defRPr/>
            </a:pPr>
            <a:r>
              <a:rPr lang="zh-TW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參與度</a:t>
            </a: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TW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分組</a:t>
            </a: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r>
              <a:rPr lang="zh-TW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、學習態度、平時</a:t>
            </a: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小考  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292699" y="1850826"/>
            <a:ext cx="1881781" cy="415498"/>
            <a:chOff x="7073484" y="3472766"/>
            <a:chExt cx="2509905" cy="555550"/>
          </a:xfrm>
        </p:grpSpPr>
        <p:sp>
          <p:nvSpPr>
            <p:cNvPr id="16" name="TextBox 72"/>
            <p:cNvSpPr txBox="1">
              <a:spLocks noChangeArrowheads="1"/>
            </p:cNvSpPr>
            <p:nvPr/>
          </p:nvSpPr>
          <p:spPr bwMode="auto">
            <a:xfrm>
              <a:off x="7433543" y="3472766"/>
              <a:ext cx="2149846" cy="5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課堂評量</a:t>
              </a:r>
              <a:r>
                <a:rPr lang="en-US" altLang="zh-TW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30%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  <p:sp>
          <p:nvSpPr>
            <p:cNvPr id="17" name="矩形 22"/>
            <p:cNvSpPr>
              <a:spLocks noChangeArrowheads="1"/>
            </p:cNvSpPr>
            <p:nvPr/>
          </p:nvSpPr>
          <p:spPr bwMode="auto">
            <a:xfrm>
              <a:off x="7073484" y="3605658"/>
              <a:ext cx="360058" cy="230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" name="TextBox 74"/>
          <p:cNvSpPr txBox="1"/>
          <p:nvPr/>
        </p:nvSpPr>
        <p:spPr>
          <a:xfrm>
            <a:off x="5780856" y="2996209"/>
            <a:ext cx="2895600" cy="358167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defTabSz="685732">
              <a:lnSpc>
                <a:spcPct val="130000"/>
              </a:lnSpc>
              <a:defRPr/>
            </a:pPr>
            <a:r>
              <a:rPr lang="zh-TW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書寫作業、</a:t>
            </a: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習作</a:t>
            </a:r>
            <a:r>
              <a:rPr lang="zh-TW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、學習</a:t>
            </a:r>
            <a:r>
              <a:rPr lang="zh-TW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292701" y="2647353"/>
            <a:ext cx="1799580" cy="415498"/>
            <a:chOff x="7073484" y="4534743"/>
            <a:chExt cx="2400265" cy="555550"/>
          </a:xfrm>
        </p:grpSpPr>
        <p:sp>
          <p:nvSpPr>
            <p:cNvPr id="20" name="TextBox 75"/>
            <p:cNvSpPr txBox="1">
              <a:spLocks noChangeArrowheads="1"/>
            </p:cNvSpPr>
            <p:nvPr/>
          </p:nvSpPr>
          <p:spPr bwMode="auto">
            <a:xfrm>
              <a:off x="7433542" y="4534743"/>
              <a:ext cx="2040207" cy="5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TW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作業</a:t>
              </a:r>
              <a:r>
                <a:rPr lang="zh-TW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成果</a:t>
              </a:r>
              <a:r>
                <a:rPr lang="en-US" altLang="zh-TW" sz="1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30%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  <p:sp>
          <p:nvSpPr>
            <p:cNvPr id="21" name="矩形 22"/>
            <p:cNvSpPr>
              <a:spLocks noChangeArrowheads="1"/>
            </p:cNvSpPr>
            <p:nvPr/>
          </p:nvSpPr>
          <p:spPr bwMode="auto">
            <a:xfrm>
              <a:off x="7073484" y="4667635"/>
              <a:ext cx="360058" cy="230796"/>
            </a:xfrm>
            <a:prstGeom prst="rect">
              <a:avLst/>
            </a:prstGeom>
            <a:solidFill>
              <a:schemeClr val="tx1">
                <a:alpha val="7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1232893" y="1206700"/>
            <a:ext cx="1804988" cy="1803797"/>
            <a:chOff x="1642796" y="2615022"/>
            <a:chExt cx="2407382" cy="2405286"/>
          </a:xfrm>
          <a:solidFill>
            <a:schemeClr val="bg1"/>
          </a:solidFill>
        </p:grpSpPr>
        <p:sp>
          <p:nvSpPr>
            <p:cNvPr id="23" name="空心弧 3"/>
            <p:cNvSpPr>
              <a:spLocks/>
            </p:cNvSpPr>
            <p:nvPr/>
          </p:nvSpPr>
          <p:spPr bwMode="auto">
            <a:xfrm rot="-6297671">
              <a:off x="1643844" y="2613974"/>
              <a:ext cx="2405286" cy="2407382"/>
            </a:xfrm>
            <a:custGeom>
              <a:avLst/>
              <a:gdLst>
                <a:gd name="T0" fmla="*/ 294313 w 21600"/>
                <a:gd name="T1" fmla="*/ 859859 h 21600"/>
                <a:gd name="T2" fmla="*/ 1202532 w 21600"/>
                <a:gd name="T3" fmla="*/ 231822 h 21600"/>
                <a:gd name="T4" fmla="*/ 2110861 w 21600"/>
                <a:gd name="T5" fmla="*/ 859859 h 21600"/>
                <a:gd name="T6" fmla="*/ 2327448 w 21600"/>
                <a:gd name="T7" fmla="*/ 777830 h 21600"/>
                <a:gd name="T8" fmla="*/ 1202643 w 21600"/>
                <a:gd name="T9" fmla="*/ 0 h 21600"/>
                <a:gd name="T10" fmla="*/ 77726 w 21600"/>
                <a:gd name="T11" fmla="*/ 777830 h 21600"/>
                <a:gd name="T12" fmla="*/ 294313 w 21600"/>
                <a:gd name="T13" fmla="*/ 859859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396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69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空心弧 3"/>
            <p:cNvSpPr>
              <a:spLocks/>
            </p:cNvSpPr>
            <p:nvPr/>
          </p:nvSpPr>
          <p:spPr bwMode="auto">
            <a:xfrm rot="7872149">
              <a:off x="1643844" y="2613974"/>
              <a:ext cx="2405286" cy="2407382"/>
            </a:xfrm>
            <a:custGeom>
              <a:avLst/>
              <a:gdLst>
                <a:gd name="T0" fmla="*/ 294313 w 21600"/>
                <a:gd name="T1" fmla="*/ 859859 h 21600"/>
                <a:gd name="T2" fmla="*/ 1202532 w 21600"/>
                <a:gd name="T3" fmla="*/ 231822 h 21600"/>
                <a:gd name="T4" fmla="*/ 2110861 w 21600"/>
                <a:gd name="T5" fmla="*/ 859859 h 21600"/>
                <a:gd name="T6" fmla="*/ 2327448 w 21600"/>
                <a:gd name="T7" fmla="*/ 777830 h 21600"/>
                <a:gd name="T8" fmla="*/ 1202643 w 21600"/>
                <a:gd name="T9" fmla="*/ 0 h 21600"/>
                <a:gd name="T10" fmla="*/ 77726 w 21600"/>
                <a:gd name="T11" fmla="*/ 777830 h 21600"/>
                <a:gd name="T12" fmla="*/ 294313 w 21600"/>
                <a:gd name="T13" fmla="*/ 859859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396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069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3113481" y="1209676"/>
            <a:ext cx="2282203" cy="1623373"/>
            <a:chOff x="4013317" y="2665635"/>
            <a:chExt cx="3060169" cy="1094174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4151407" y="2665635"/>
              <a:ext cx="2922079" cy="24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4013317" y="3529894"/>
              <a:ext cx="2922078" cy="2299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7" idx="1"/>
            </p:cNvCxnSpPr>
            <p:nvPr/>
          </p:nvCxnSpPr>
          <p:spPr>
            <a:xfrm flipH="1">
              <a:off x="4037072" y="3222940"/>
              <a:ext cx="2898323" cy="36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/>
          <p:cNvSpPr txBox="1"/>
          <p:nvPr/>
        </p:nvSpPr>
        <p:spPr>
          <a:xfrm>
            <a:off x="3923928" y="362500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Quiz: </a:t>
            </a:r>
            <a:r>
              <a:rPr lang="zh-TW" altLang="en-US" dirty="0" smtClean="0"/>
              <a:t>每週單字聽寫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每兩週聽力練習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每單元口說練習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88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4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531764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5" y="2775069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15056" y="205756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03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親師生合作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69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>
            <a:spLocks/>
          </p:cNvSpPr>
          <p:nvPr/>
        </p:nvSpPr>
        <p:spPr>
          <a:xfrm>
            <a:off x="4932040" y="411510"/>
            <a:ext cx="3495354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TW" altLang="en-US" sz="2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親師生合作</a:t>
            </a:r>
            <a:endParaRPr lang="en-US" altLang="zh-CN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2" y="469156"/>
            <a:ext cx="0" cy="5394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1135050" y="1238853"/>
            <a:ext cx="3241903" cy="3904647"/>
            <a:chOff x="1141364" y="649312"/>
            <a:chExt cx="4276566" cy="5150844"/>
          </a:xfrm>
        </p:grpSpPr>
        <p:sp>
          <p:nvSpPr>
            <p:cNvPr id="9" name="任意多边形 8"/>
            <p:cNvSpPr/>
            <p:nvPr/>
          </p:nvSpPr>
          <p:spPr>
            <a:xfrm>
              <a:off x="1491356" y="1307806"/>
              <a:ext cx="3638574" cy="4492350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67346" y="649312"/>
              <a:ext cx="576000" cy="576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841930" y="1772770"/>
              <a:ext cx="576000" cy="576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203356" y="1393823"/>
              <a:ext cx="576000" cy="576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聽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141364" y="3598492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寫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4553930" y="3743424"/>
              <a:ext cx="576000" cy="576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讀</a:t>
              </a:r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008926" y="1985321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說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253739" y="1550864"/>
              <a:ext cx="576000" cy="576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3379361" y="2780910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4512681" y="2699148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012542" y="21268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996735" y="2576819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1828224" y="3455424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2588233" y="4077918"/>
              <a:ext cx="288000" cy="288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3516909" y="3743424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3954758" y="45501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799436" y="12725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課前預習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64920" y="1641840"/>
            <a:ext cx="320951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期許學生能做到預習和複習，每次的複習都能夠依照</a:t>
            </a:r>
            <a:r>
              <a:rPr lang="zh-TW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聽說讀寫做</a:t>
            </a:r>
            <a:r>
              <a:rPr lang="zh-TW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的順序：</a:t>
            </a:r>
            <a:endParaRPr lang="en-US" altLang="zh-TW" sz="14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聽ＣＤ，大聲唸，眼睛看，書寫練習，實際找人對話。</a:t>
            </a:r>
            <a:endParaRPr lang="en-US" altLang="zh-TW" sz="14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一日一單字，慢慢增加</a:t>
            </a:r>
            <a:r>
              <a:rPr lang="zh-TW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單字量。</a:t>
            </a:r>
            <a:endParaRPr lang="en-US" altLang="zh-TW" sz="14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69678" y="12509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課後複習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32040" y="320499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給家長的話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6"/>
          <p:cNvSpPr txBox="1"/>
          <p:nvPr/>
        </p:nvSpPr>
        <p:spPr>
          <a:xfrm>
            <a:off x="4864920" y="3603270"/>
            <a:ext cx="3209516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希望家長多鼓勵孩子在家開口練習，多陪伴孩子學習，增加接觸英語的機會，多聽多看多說，相信一定會看見孩子的進步。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3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Office 主题​​">
  <a:themeElements>
    <a:clrScheme name="自定义 3723">
      <a:dk1>
        <a:srgbClr val="779B37"/>
      </a:dk1>
      <a:lt1>
        <a:srgbClr val="84B3A3"/>
      </a:lt1>
      <a:dk2>
        <a:srgbClr val="779B37"/>
      </a:dk2>
      <a:lt2>
        <a:srgbClr val="84B3A3"/>
      </a:lt2>
      <a:accent1>
        <a:srgbClr val="000000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305</Words>
  <Application>Microsoft Office PowerPoint</Application>
  <PresentationFormat>如螢幕大小 (16:9)</PresentationFormat>
  <Paragraphs>84</Paragraphs>
  <Slides>12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1976</cp:revision>
  <dcterms:created xsi:type="dcterms:W3CDTF">2014-06-06T07:22:15Z</dcterms:created>
  <dcterms:modified xsi:type="dcterms:W3CDTF">2018-09-05T08:08:34Z</dcterms:modified>
</cp:coreProperties>
</file>