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8A6AA"/>
    <a:srgbClr val="ED3B03"/>
    <a:srgbClr val="9A1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>
        <p:scale>
          <a:sx n="101" d="100"/>
          <a:sy n="101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12E7-6514-4C94-BB5F-311BD32CCB9D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4D54-8C80-433C-B9A8-F92DD04E70C3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96863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8B40-FB9F-4DBC-AAC2-78F959709852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0B71F-73E3-412D-8A37-B6BA018ABAC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2060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77B9-064E-4B03-A483-405902D280D8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A7D7-500B-45F9-B16F-C9300FA4ED3E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609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C6E3-DA5F-4ACA-80DE-B5E22F3ECCCA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5486-F426-4C65-8871-E01B1ED96ADF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2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3F25-F461-460E-9BF4-C9A1084F8C73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CB1F-3B70-4B15-9517-39BACA6E11C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77433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EE81-B9BB-4231-9D31-345428A997ED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76D11-0A40-40E1-8B59-1E67878E58E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14571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DD56-BC63-484C-A3C6-9FC6C3ED072B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357-1150-4656-A17A-0C7C8440A88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30279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ABE2-4BCC-484E-B70F-45FF7DF86C6A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B9D7E-E79C-4E31-A103-95B285BCB73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9674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E772-CBFD-42F3-8F5B-1EEDF8A7E7DC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B74-E355-4C8D-8F81-9A5364095C7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138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80B1-69EA-4A85-8F0B-4B556C205FC3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030D-A17E-400E-8D40-165B497CB25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517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42D1-52C9-4F87-9078-DB88EAE6D193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6C38-93AA-455C-88F5-B9CC8028F73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0691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18AE5-93B8-4CCA-809F-0AABB6F612ED}" type="datetimeFigureOut">
              <a:rPr lang="fr-FR"/>
              <a:pPr>
                <a:defRPr/>
              </a:pPr>
              <a:t>14/02/2019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3FA3A62-2712-43FB-AA33-8FE7B82380C2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814387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六</a:t>
            </a:r>
            <a:r>
              <a:rPr lang="zh-TW" altLang="en-US" sz="40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年級 </a:t>
            </a:r>
            <a:r>
              <a:rPr lang="zh-TW" altLang="en-US" sz="4000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英文科</a:t>
            </a:r>
            <a:r>
              <a:rPr lang="zh-TW" altLang="en-US" sz="40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課程計畫</a:t>
            </a:r>
            <a:endParaRPr lang="fr-CA" altLang="zh-TW" sz="4000" dirty="0" smtClean="0">
              <a:solidFill>
                <a:srgbClr val="0070C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5959475"/>
            <a:ext cx="6400800" cy="612775"/>
          </a:xfrm>
        </p:spPr>
        <p:txBody>
          <a:bodyPr/>
          <a:lstStyle/>
          <a:p>
            <a:pPr algn="r"/>
            <a:r>
              <a:rPr lang="en-US" altLang="zh-TW" sz="2800" dirty="0" smtClean="0">
                <a:solidFill>
                  <a:srgbClr val="FFFF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Ms. Hsu</a:t>
            </a:r>
            <a:endParaRPr lang="fr-CA" altLang="zh-TW" sz="2800" dirty="0" smtClean="0">
              <a:solidFill>
                <a:srgbClr val="FFFF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2322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600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Thank you.</a:t>
            </a:r>
            <a:endParaRPr lang="fr-CA" sz="6600" dirty="0">
              <a:solidFill>
                <a:srgbClr val="00B05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11560" y="3789040"/>
            <a:ext cx="8229600" cy="10081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英語教室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  </a:t>
            </a:r>
            <a:r>
              <a:rPr lang="zh-TW" altLang="en-US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分機</a:t>
            </a:r>
            <a:r>
              <a:rPr lang="en-US" altLang="zh-TW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:818</a:t>
            </a:r>
            <a:endParaRPr lang="fr-CA" dirty="0">
              <a:solidFill>
                <a:srgbClr val="ED3B03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 學</a:t>
            </a:r>
            <a:r>
              <a:rPr lang="zh-TW" altLang="en-US" sz="5400" dirty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sz="54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計</a:t>
            </a:r>
            <a:r>
              <a:rPr lang="zh-TW" altLang="en-US" sz="5400" dirty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畫</a:t>
            </a:r>
            <a:endParaRPr lang="fr-CA" sz="5400" dirty="0">
              <a:solidFill>
                <a:srgbClr val="00B05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教材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en-US" altLang="zh-TW" sz="3000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Everybody up!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(3)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fr-CA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預計教學進度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每</a:t>
            </a:r>
            <a:r>
              <a:rPr lang="zh-TW" altLang="en-US" sz="3000" b="1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單元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(4-6</a:t>
            </a:r>
            <a:r>
              <a:rPr lang="zh-TW" altLang="en-US" sz="3000" b="1" dirty="0" smtClean="0">
                <a:solidFill>
                  <a:srgbClr val="FFC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週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教學目標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增進英文</a:t>
            </a:r>
            <a:r>
              <a:rPr lang="zh-TW" altLang="en-US" sz="3000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聽</a:t>
            </a:r>
            <a:r>
              <a:rPr lang="zh-TW" altLang="en-US" sz="3000" b="1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說</a:t>
            </a:r>
            <a:r>
              <a:rPr lang="zh-TW" altLang="en-US" sz="3000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讀</a:t>
            </a:r>
            <a:r>
              <a:rPr lang="zh-TW" altLang="en-US" sz="3000" b="1" dirty="0" smtClean="0">
                <a:solidFill>
                  <a:srgbClr val="00206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寫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能力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教學方式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sz="3000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task-based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激勵孩子積極參與課堂各式活動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挑戰並完成每堂課的任務和內容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B05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任務活動</a:t>
            </a:r>
            <a:endParaRPr lang="fr-CA" sz="4000" dirty="0">
              <a:solidFill>
                <a:srgbClr val="00B050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7" y="1600200"/>
            <a:ext cx="6768752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1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:English Song 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英文歌曲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endParaRPr lang="en-US" altLang="zh-TW" b="1" dirty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2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:Online Practice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線上測驗</a:t>
            </a:r>
            <a:r>
              <a:rPr lang="en-US" altLang="zh-TW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b="1" dirty="0" smtClean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3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Passport  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英文認證</a:t>
            </a:r>
            <a:r>
              <a:rPr lang="en-US" altLang="zh-TW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b="1" dirty="0" smtClean="0">
              <a:solidFill>
                <a:srgbClr val="7030A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評 量 方 式</a:t>
            </a:r>
            <a:endParaRPr lang="fr-CA" altLang="zh-TW" sz="5400" dirty="0" smtClean="0">
              <a:solidFill>
                <a:srgbClr val="9A1681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857" y="1910443"/>
            <a:ext cx="8229600" cy="367879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  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每週</a:t>
            </a:r>
            <a:r>
              <a:rPr lang="zh-TW" altLang="en-US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單字</a:t>
            </a:r>
            <a:r>
              <a:rPr lang="en-US" altLang="zh-TW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句型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小考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zh-TW" altLang="en-US" b="1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口說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多元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評量  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 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唱歌  活動參與等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每週 </a:t>
            </a:r>
            <a:r>
              <a:rPr lang="zh-TW" altLang="en-US" b="1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作業書寫 </a:t>
            </a:r>
            <a:endParaRPr lang="en-US" altLang="zh-TW" b="1" dirty="0" smtClean="0">
              <a:solidFill>
                <a:srgbClr val="08A6AA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sz="2800" b="1" dirty="0" smtClean="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*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二</a:t>
            </a:r>
            <a:r>
              <a:rPr lang="zh-TW" altLang="en-US" b="1" dirty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次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定期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紙筆評量 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en-US" altLang="zh-TW" b="1" dirty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04/17</a:t>
            </a:r>
            <a:r>
              <a:rPr lang="zh-TW" altLang="en-US" b="1" dirty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&amp;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05/31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zh-TW" altLang="en-US" b="1" dirty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學習態度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課堂參與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表現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endParaRPr lang="fr-CA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b="1" dirty="0" smtClean="0">
              <a:solidFill>
                <a:schemeClr val="accent3">
                  <a:lumMod val="7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親 師 合 作</a:t>
            </a:r>
            <a:endParaRPr lang="fr-CA" sz="5400" dirty="0">
              <a:solidFill>
                <a:srgbClr val="ED3B03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每週   </a:t>
            </a:r>
            <a:r>
              <a:rPr lang="zh-TW" altLang="en-US" dirty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二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、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四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、</a:t>
            </a:r>
            <a:r>
              <a:rPr lang="zh-TW" altLang="en-US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五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有英文課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每週   </a:t>
            </a:r>
            <a:r>
              <a:rPr lang="zh-TW" altLang="en-US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作業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聽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讀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CD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或書寫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      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  </a:t>
            </a:r>
            <a:r>
              <a:rPr lang="zh-TW" altLang="en-US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作業</a:t>
            </a:r>
            <a:r>
              <a:rPr lang="zh-TW" altLang="en-US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每週   </a:t>
            </a:r>
            <a:r>
              <a:rPr lang="zh-TW" altLang="en-US" dirty="0" smtClean="0">
                <a:solidFill>
                  <a:srgbClr val="0070C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單字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dirty="0" smtClean="0">
                <a:solidFill>
                  <a:srgbClr val="FFC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句型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小考</a:t>
            </a:r>
            <a:endParaRPr lang="fr-CA" dirty="0" smtClean="0">
              <a:solidFill>
                <a:srgbClr val="7030A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fr-CA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</a:t>
            </a:r>
            <a:r>
              <a:rPr lang="en-US" altLang="zh-TW" sz="4000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Practice makes perfect.</a:t>
            </a:r>
            <a:endParaRPr lang="fr-CA" sz="4000" dirty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rgbClr val="0066CC"/>
                </a:solidFill>
              </a:rPr>
              <a:t>活動回顧</a:t>
            </a:r>
            <a:endParaRPr lang="zh-TW" altLang="en-US" sz="6000" dirty="0">
              <a:solidFill>
                <a:srgbClr val="0066CC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69" y="1600200"/>
            <a:ext cx="3390662" cy="452596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03" y="44624"/>
            <a:ext cx="5137727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rot="21176277">
            <a:off x="575006" y="81843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</a:rPr>
              <a:t>On Line Practice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42213"/>
            <a:ext cx="6901441" cy="3883950"/>
          </a:xfr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228184" cy="350472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884368" cy="443669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98072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Trick or Treat  !</a:t>
            </a:r>
            <a:endParaRPr lang="zh-TW" alt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172400" cy="459877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3" y="1052736"/>
            <a:ext cx="7956376" cy="447721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72" y="139145"/>
            <a:ext cx="5137727" cy="6858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3132"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6" y="0"/>
            <a:ext cx="5137727" cy="6858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1" y="0"/>
            <a:ext cx="4161814" cy="6858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7307"/>
            <a:ext cx="7931807" cy="44633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" y="492254"/>
            <a:ext cx="6747392" cy="379689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29" y="1600200"/>
            <a:ext cx="3392941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81241" cy="50836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5652120" cy="423717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2720"/>
            <a:ext cx="3722718" cy="496586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2720"/>
            <a:ext cx="3960440" cy="528297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443119"/>
            <a:ext cx="7596336" cy="569468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51082"/>
            <a:ext cx="7308304" cy="5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135</Template>
  <TotalTime>445</TotalTime>
  <Words>193</Words>
  <Application>Microsoft Office PowerPoint</Application>
  <PresentationFormat>如螢幕大小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Thème Office</vt:lpstr>
      <vt:lpstr>六年級 英文科 課程計畫</vt:lpstr>
      <vt:lpstr>教 學 計 畫</vt:lpstr>
      <vt:lpstr>任務活動</vt:lpstr>
      <vt:lpstr>評 量 方 式</vt:lpstr>
      <vt:lpstr>親 師 合 作</vt:lpstr>
      <vt:lpstr>活動回顧</vt:lpstr>
      <vt:lpstr>PowerPoint 簡報</vt:lpstr>
      <vt:lpstr>PowerPoint 簡報</vt:lpstr>
      <vt:lpstr>PowerPoint 簡報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六年級 英文科 教學計畫</dc:title>
  <dc:creator>user</dc:creator>
  <cp:lastModifiedBy>user</cp:lastModifiedBy>
  <cp:revision>62</cp:revision>
  <dcterms:created xsi:type="dcterms:W3CDTF">2016-08-31T04:43:46Z</dcterms:created>
  <dcterms:modified xsi:type="dcterms:W3CDTF">2019-02-14T04:53:26Z</dcterms:modified>
</cp:coreProperties>
</file>