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9" r:id="rId5"/>
    <p:sldId id="269" r:id="rId6"/>
    <p:sldId id="267" r:id="rId7"/>
    <p:sldId id="265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  <a:srgbClr val="E8A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>
        <p:scale>
          <a:sx n="106" d="100"/>
          <a:sy n="106" d="100"/>
        </p:scale>
        <p:origin x="-90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2338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51833F-4093-4C96-B1C3-3817E289D7CC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2338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2338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8EC1F-AAA4-4BF2-97AC-7A11529A06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38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FACE-C03E-4569-BC24-28C9BE9D0AC4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0CB0-9479-4850-9B82-9F150A028D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63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46D8-CB5C-4F62-BA65-D5C89CE50B32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B860-B97C-4B49-9834-770B87DDFD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50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10CE-1F51-43DB-AF7D-7430E7DB04ED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33F49-6DFA-476F-8CDA-6AA3891C49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89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EABB7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0BB415-C864-414F-B0A0-08ED5A133AEC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EABB7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EABB7"/>
                </a:solidFill>
              </a:defRPr>
            </a:lvl1pPr>
          </a:lstStyle>
          <a:p>
            <a:fld id="{87CEB164-5869-41E2-8BC1-9B6EA96BD9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AD5134-A5AD-4D11-B5B6-63F6535F43F7}" type="datetimeFigureOut">
              <a:rPr lang="en-US" altLang="zh-TW"/>
              <a:pPr>
                <a:defRPr/>
              </a:pPr>
              <a:t>2/14/2019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C041B7E-0BBC-4430-8966-3D90020B79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700088"/>
            <a:ext cx="7772400" cy="1008062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solidFill>
                  <a:srgbClr val="FFFF00"/>
                </a:solidFill>
              </a:rPr>
              <a:t>四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年級 英語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31913" y="2139950"/>
            <a:ext cx="6400800" cy="5207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2F7F95"/>
                </a:solidFill>
              </a:rPr>
              <a:t>Ms. Hsu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95263"/>
            <a:ext cx="6840538" cy="1428750"/>
          </a:xfrm>
        </p:spPr>
        <p:txBody>
          <a:bodyPr rtlCol="0">
            <a:normAutofit fontScale="90000"/>
          </a:bodyPr>
          <a:lstStyle/>
          <a:p>
            <a:pPr marL="342900" indent="-342900">
              <a:buClr>
                <a:srgbClr val="8D8D8D"/>
              </a:buClr>
              <a:buFont typeface="Wingdings" panose="05000000000000000000" pitchFamily="2" charset="2"/>
              <a:buChar char="v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altLang="zh-TW" kern="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kern="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1347788"/>
            <a:ext cx="6419850" cy="3394075"/>
          </a:xfrm>
        </p:spPr>
        <p:txBody>
          <a:bodyPr rtlCol="0">
            <a:normAutofit fontScale="92500" lnSpcReduction="20000"/>
          </a:bodyPr>
          <a:lstStyle/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sz="1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</a:t>
            </a:r>
            <a:endParaRPr lang="en-US" altLang="zh-TW" sz="1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2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sz="1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r>
              <a:rPr lang="zh-TW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en-US" altLang="zh-TW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D8D8D"/>
              </a:buClr>
              <a:buFont typeface="Arial" panose="020B0604020202020204" pitchFamily="34" charset="0"/>
              <a:buNone/>
              <a:defRPr/>
            </a:pPr>
            <a:r>
              <a:rPr lang="zh-TW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2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916238" y="987425"/>
            <a:ext cx="4652962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翰林  </a:t>
            </a:r>
            <a:r>
              <a:rPr lang="en-US" altLang="zh-TW" sz="3200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Dino on the Go </a:t>
            </a:r>
            <a:r>
              <a:rPr lang="en-US" altLang="zh-TW" sz="3200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4407" y="871111"/>
            <a:ext cx="289434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95288" y="511175"/>
            <a:ext cx="8229600" cy="3394075"/>
          </a:xfrm>
        </p:spPr>
        <p:txBody>
          <a:bodyPr/>
          <a:lstStyle/>
          <a:p>
            <a:pPr eaLnBrk="1" hangingPunct="1"/>
            <a:endParaRPr lang="en-US" altLang="zh-TW" dirty="0" smtClean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¤</a:t>
            </a:r>
            <a:r>
              <a:rPr lang="zh-TW" altLang="en-US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第一次評量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U1, U2, R1</a:t>
            </a:r>
            <a:r>
              <a:rPr lang="zh-TW" altLang="en-US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(04/17)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¤</a:t>
            </a:r>
            <a:r>
              <a:rPr lang="zh-TW" altLang="en-US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第二次評量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U3, U4, R2</a:t>
            </a:r>
            <a:r>
              <a:rPr lang="zh-TW" altLang="en-US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(06/20) 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¤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口說評量：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兩次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課文朗讀念誦</a:t>
            </a:r>
            <a:endParaRPr lang="en-US" altLang="zh-TW" b="1" dirty="0" smtClean="0">
              <a:solidFill>
                <a:srgbClr val="7F7F7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zh-TW" altLang="en-US" b="1" dirty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或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Q&amp;A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問答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 eaLnBrk="1" hangingPunct="1"/>
            <a:r>
              <a:rPr lang="en-US" altLang="zh-TW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¤</a:t>
            </a:r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平時測驗：每周二  單字或句子小考</a:t>
            </a:r>
            <a:endParaRPr lang="en-US" altLang="zh-TW" b="1" dirty="0">
              <a:solidFill>
                <a:srgbClr val="7F7F7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endParaRPr lang="en-US" altLang="zh-TW" b="1" dirty="0" smtClean="0">
              <a:solidFill>
                <a:srgbClr val="7F7F7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endParaRPr lang="en-US" altLang="zh-TW" dirty="0" smtClean="0">
              <a:solidFill>
                <a:srgbClr val="7F7F7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評量時間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親師合作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作業</a:t>
            </a:r>
            <a:r>
              <a:rPr lang="zh-TW" altLang="en-US" dirty="0">
                <a:latin typeface="+mj-ea"/>
                <a:ea typeface="+mj-ea"/>
              </a:rPr>
              <a:t>（</a:t>
            </a:r>
            <a:r>
              <a:rPr lang="zh-TW" altLang="en-US" dirty="0">
                <a:solidFill>
                  <a:srgbClr val="00B0F0"/>
                </a:solidFill>
                <a:latin typeface="+mj-ea"/>
                <a:ea typeface="+mj-ea"/>
              </a:rPr>
              <a:t>聽</a:t>
            </a:r>
            <a:r>
              <a:rPr lang="zh-TW" altLang="en-US" dirty="0">
                <a:solidFill>
                  <a:srgbClr val="00B050"/>
                </a:solidFill>
                <a:latin typeface="+mj-ea"/>
                <a:ea typeface="+mj-ea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讀</a:t>
            </a:r>
            <a:r>
              <a:rPr lang="zh-TW" altLang="en-US" dirty="0">
                <a:solidFill>
                  <a:srgbClr val="FFC000"/>
                </a:solidFill>
                <a:latin typeface="+mj-ea"/>
                <a:ea typeface="+mj-ea"/>
              </a:rPr>
              <a:t>、</a:t>
            </a:r>
            <a:r>
              <a:rPr lang="zh-TW" altLang="en-US" dirty="0">
                <a:solidFill>
                  <a:srgbClr val="7030A0"/>
                </a:solidFill>
                <a:latin typeface="+mj-ea"/>
                <a:ea typeface="+mj-ea"/>
              </a:rPr>
              <a:t>寫</a:t>
            </a:r>
            <a:r>
              <a:rPr lang="zh-TW" altLang="en-US" dirty="0">
                <a:latin typeface="+mj-ea"/>
                <a:ea typeface="+mj-ea"/>
              </a:rPr>
              <a:t>）</a:t>
            </a:r>
            <a:r>
              <a:rPr lang="en-US" altLang="zh-TW" dirty="0">
                <a:latin typeface="+mj-ea"/>
                <a:ea typeface="+mj-ea"/>
              </a:rPr>
              <a:t>--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zh-TW" altLang="en-US" dirty="0">
                <a:solidFill>
                  <a:srgbClr val="FF00FF"/>
                </a:solidFill>
                <a:latin typeface="+mj-ea"/>
                <a:ea typeface="+mj-ea"/>
              </a:rPr>
              <a:t>簽名</a:t>
            </a:r>
            <a:endParaRPr lang="en-US" altLang="zh-TW" dirty="0">
              <a:solidFill>
                <a:srgbClr val="FF00FF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B0F0"/>
                </a:solidFill>
                <a:latin typeface="+mj-ea"/>
                <a:ea typeface="+mj-ea"/>
              </a:rPr>
              <a:t>電字書光碟</a:t>
            </a:r>
            <a:r>
              <a:rPr lang="zh-TW" altLang="en-US" dirty="0" smtClean="0">
                <a:solidFill>
                  <a:srgbClr val="FF00FF"/>
                </a:solidFill>
                <a:latin typeface="+mj-ea"/>
                <a:ea typeface="+mj-ea"/>
              </a:rPr>
              <a:t>請</a:t>
            </a:r>
            <a:r>
              <a:rPr lang="zh-TW" altLang="en-US" dirty="0" smtClean="0">
                <a:latin typeface="+mj-ea"/>
                <a:ea typeface="+mj-ea"/>
              </a:rPr>
              <a:t>孩子</a:t>
            </a:r>
            <a:r>
              <a:rPr lang="zh-TW" altLang="en-US" dirty="0" smtClean="0">
                <a:solidFill>
                  <a:srgbClr val="FF6600"/>
                </a:solidFill>
                <a:latin typeface="+mj-ea"/>
                <a:ea typeface="+mj-ea"/>
              </a:rPr>
              <a:t>多聽～～～～～</a:t>
            </a:r>
            <a:endParaRPr lang="en-US" altLang="zh-TW" dirty="0" smtClean="0">
              <a:solidFill>
                <a:srgbClr val="FF660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B050"/>
                </a:solidFill>
                <a:latin typeface="+mj-ea"/>
                <a:ea typeface="+mj-ea"/>
              </a:rPr>
              <a:t>單字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小考</a:t>
            </a:r>
            <a:r>
              <a:rPr lang="zh-TW" altLang="en-US" dirty="0">
                <a:latin typeface="+mj-ea"/>
                <a:ea typeface="+mj-ea"/>
              </a:rPr>
              <a:t>（請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</a:rPr>
              <a:t>提醒</a:t>
            </a:r>
            <a:r>
              <a:rPr lang="zh-TW" altLang="en-US" dirty="0">
                <a:latin typeface="+mj-ea"/>
                <a:ea typeface="+mj-ea"/>
              </a:rPr>
              <a:t>孩子</a:t>
            </a:r>
            <a:r>
              <a:rPr lang="zh-TW" altLang="en-US" dirty="0">
                <a:solidFill>
                  <a:srgbClr val="FFC000"/>
                </a:solidFill>
                <a:latin typeface="+mj-ea"/>
                <a:ea typeface="+mj-ea"/>
              </a:rPr>
              <a:t>複習</a:t>
            </a:r>
            <a:r>
              <a:rPr lang="zh-TW" altLang="en-US" dirty="0">
                <a:latin typeface="+mj-ea"/>
                <a:ea typeface="+mj-ea"/>
              </a:rPr>
              <a:t>）</a:t>
            </a:r>
            <a:endParaRPr lang="zh-TW" altLang="zh-TW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~</a:t>
            </a:r>
            <a:r>
              <a:rPr lang="zh-TW" altLang="en-US" dirty="0" smtClean="0"/>
              <a:t>活動回顧</a:t>
            </a:r>
            <a:r>
              <a:rPr lang="en-US" altLang="zh-TW" dirty="0" smtClean="0"/>
              <a:t>~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FF0000"/>
                </a:solidFill>
              </a:rPr>
              <a:t>                  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                                  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/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74"/>
            <a:ext cx="6802462" cy="38278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494"/>
            <a:ext cx="2622264" cy="4659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187"/>
            <a:ext cx="6271022" cy="47032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7" y="0"/>
            <a:ext cx="6865706" cy="5143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7" y="0"/>
            <a:ext cx="6865706" cy="51435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7" y="0"/>
            <a:ext cx="6865706" cy="5143500"/>
          </a:xfrm>
          <a:prstGeom prst="rect">
            <a:avLst/>
          </a:prstGeom>
        </p:spPr>
      </p:pic>
      <p:sp>
        <p:nvSpPr>
          <p:cNvPr id="12" name="心形 11"/>
          <p:cNvSpPr/>
          <p:nvPr/>
        </p:nvSpPr>
        <p:spPr>
          <a:xfrm>
            <a:off x="2291393" y="699542"/>
            <a:ext cx="4944903" cy="327644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Let’s learn English with fun ! 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4188"/>
            <a:ext cx="42910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學校電話：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2596-5407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 smtClean="0">
                <a:solidFill>
                  <a:srgbClr val="0070C0"/>
                </a:solidFill>
              </a:rPr>
              <a:t>Ms</a:t>
            </a:r>
            <a:r>
              <a:rPr lang="en-US" altLang="zh-TW" dirty="0">
                <a:solidFill>
                  <a:srgbClr val="0070C0"/>
                </a:solidFill>
              </a:rPr>
              <a:t>. </a:t>
            </a:r>
            <a:r>
              <a:rPr lang="en-US" altLang="zh-TW" dirty="0" smtClean="0">
                <a:solidFill>
                  <a:srgbClr val="0070C0"/>
                </a:solidFill>
              </a:rPr>
              <a:t>Hsu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</a:rPr>
              <a:t>#818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1621</TotalTime>
  <Words>129</Words>
  <Application>Microsoft Office PowerPoint</Application>
  <PresentationFormat>如螢幕大小 (16:9)</PresentationFormat>
  <Paragraphs>36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198</vt:lpstr>
      <vt:lpstr>Custom Design</vt:lpstr>
      <vt:lpstr>四年級 英語</vt:lpstr>
      <vt:lpstr>   教材 </vt:lpstr>
      <vt:lpstr>評量時間</vt:lpstr>
      <vt:lpstr>親師合作</vt:lpstr>
      <vt:lpstr>~活動回顧~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104-2 四年級 英語</dc:title>
  <dc:creator>user</dc:creator>
  <cp:lastModifiedBy>user</cp:lastModifiedBy>
  <cp:revision>57</cp:revision>
  <dcterms:created xsi:type="dcterms:W3CDTF">2016-02-26T01:33:06Z</dcterms:created>
  <dcterms:modified xsi:type="dcterms:W3CDTF">2019-02-14T05:05:09Z</dcterms:modified>
</cp:coreProperties>
</file>